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44DE5-0190-4D55-A7B8-F5185CE8D5D8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10286E1-E897-4B9F-BAFB-5BD1912E5B7D}">
      <dgm:prSet/>
      <dgm:spPr/>
      <dgm:t>
        <a:bodyPr/>
        <a:lstStyle/>
        <a:p>
          <a:r>
            <a:rPr lang="en-GB"/>
            <a:t>Open to Pharmacy Technicians</a:t>
          </a:r>
          <a:endParaRPr lang="en-US"/>
        </a:p>
      </dgm:t>
    </dgm:pt>
    <dgm:pt modelId="{85D285AB-3FF5-4998-9E0C-2F722BBF7ADF}" type="parTrans" cxnId="{664FBCAA-C9D0-4119-A927-346F14B4E21B}">
      <dgm:prSet/>
      <dgm:spPr/>
      <dgm:t>
        <a:bodyPr/>
        <a:lstStyle/>
        <a:p>
          <a:endParaRPr lang="en-US"/>
        </a:p>
      </dgm:t>
    </dgm:pt>
    <dgm:pt modelId="{E3BE859E-CA89-4A8C-A49F-0B0B26B03347}" type="sibTrans" cxnId="{664FBCAA-C9D0-4119-A927-346F14B4E21B}">
      <dgm:prSet/>
      <dgm:spPr/>
      <dgm:t>
        <a:bodyPr/>
        <a:lstStyle/>
        <a:p>
          <a:endParaRPr lang="en-US"/>
        </a:p>
      </dgm:t>
    </dgm:pt>
    <dgm:pt modelId="{D07E59AE-CF0E-4B54-84F7-410E17DBF72F}">
      <dgm:prSet/>
      <dgm:spPr/>
      <dgm:t>
        <a:bodyPr/>
        <a:lstStyle/>
        <a:p>
          <a:r>
            <a:rPr lang="en-GB"/>
            <a:t>Aston University</a:t>
          </a:r>
          <a:endParaRPr lang="en-US"/>
        </a:p>
      </dgm:t>
    </dgm:pt>
    <dgm:pt modelId="{AAD55669-72EA-4965-9779-5BA2BCD17DC7}" type="parTrans" cxnId="{F7FA7D3F-69F8-4940-9AFF-8A24503416A2}">
      <dgm:prSet/>
      <dgm:spPr/>
      <dgm:t>
        <a:bodyPr/>
        <a:lstStyle/>
        <a:p>
          <a:endParaRPr lang="en-US"/>
        </a:p>
      </dgm:t>
    </dgm:pt>
    <dgm:pt modelId="{7BA4D806-E114-4FB6-BFF1-61048A0A7BD9}" type="sibTrans" cxnId="{F7FA7D3F-69F8-4940-9AFF-8A24503416A2}">
      <dgm:prSet/>
      <dgm:spPr/>
      <dgm:t>
        <a:bodyPr/>
        <a:lstStyle/>
        <a:p>
          <a:endParaRPr lang="en-US"/>
        </a:p>
      </dgm:t>
    </dgm:pt>
    <dgm:pt modelId="{7066D6A5-B555-472B-B891-B9B3F54D4F3A}">
      <dgm:prSet/>
      <dgm:spPr/>
      <dgm:t>
        <a:bodyPr/>
        <a:lstStyle/>
        <a:p>
          <a:r>
            <a:rPr lang="en-GB"/>
            <a:t>Post- Graduate Certificate</a:t>
          </a:r>
          <a:endParaRPr lang="en-US"/>
        </a:p>
      </dgm:t>
    </dgm:pt>
    <dgm:pt modelId="{9F2E5917-5B08-4D0A-96DA-7EB092E9BB4E}" type="parTrans" cxnId="{8BD5644D-181D-457A-9DDD-C0F74E94EF6D}">
      <dgm:prSet/>
      <dgm:spPr/>
      <dgm:t>
        <a:bodyPr/>
        <a:lstStyle/>
        <a:p>
          <a:endParaRPr lang="en-US"/>
        </a:p>
      </dgm:t>
    </dgm:pt>
    <dgm:pt modelId="{0083A712-EC01-44DC-8BDA-05EB50E87847}" type="sibTrans" cxnId="{8BD5644D-181D-457A-9DDD-C0F74E94EF6D}">
      <dgm:prSet/>
      <dgm:spPr/>
      <dgm:t>
        <a:bodyPr/>
        <a:lstStyle/>
        <a:p>
          <a:endParaRPr lang="en-US"/>
        </a:p>
      </dgm:t>
    </dgm:pt>
    <dgm:pt modelId="{21867118-8457-4B92-B618-5C5345CAACBB}">
      <dgm:prSet/>
      <dgm:spPr/>
      <dgm:t>
        <a:bodyPr/>
        <a:lstStyle/>
        <a:p>
          <a:r>
            <a:rPr lang="en-GB"/>
            <a:t>5 Units + an exam</a:t>
          </a:r>
          <a:endParaRPr lang="en-US"/>
        </a:p>
      </dgm:t>
    </dgm:pt>
    <dgm:pt modelId="{D82F7865-21AA-44D8-9981-E6AD1725D15B}" type="parTrans" cxnId="{7A2C48AA-946D-415B-8463-16119429A646}">
      <dgm:prSet/>
      <dgm:spPr/>
      <dgm:t>
        <a:bodyPr/>
        <a:lstStyle/>
        <a:p>
          <a:endParaRPr lang="en-US"/>
        </a:p>
      </dgm:t>
    </dgm:pt>
    <dgm:pt modelId="{C978F7C8-8D11-4B59-929A-3D4D2A9D7634}" type="sibTrans" cxnId="{7A2C48AA-946D-415B-8463-16119429A646}">
      <dgm:prSet/>
      <dgm:spPr/>
      <dgm:t>
        <a:bodyPr/>
        <a:lstStyle/>
        <a:p>
          <a:endParaRPr lang="en-US"/>
        </a:p>
      </dgm:t>
    </dgm:pt>
    <dgm:pt modelId="{0D9EEBFC-F565-48A0-BB1F-BC47F21216CD}">
      <dgm:prSet/>
      <dgm:spPr/>
      <dgm:t>
        <a:bodyPr/>
        <a:lstStyle/>
        <a:p>
          <a:r>
            <a:rPr lang="en-GB"/>
            <a:t>4 pieces of graded coursework</a:t>
          </a:r>
          <a:endParaRPr lang="en-US"/>
        </a:p>
      </dgm:t>
    </dgm:pt>
    <dgm:pt modelId="{DD44DB9B-B864-4B43-BB0F-462DD212B5F4}" type="parTrans" cxnId="{7E989232-0FBE-4B2F-B6E2-70ACB811EDEA}">
      <dgm:prSet/>
      <dgm:spPr/>
      <dgm:t>
        <a:bodyPr/>
        <a:lstStyle/>
        <a:p>
          <a:endParaRPr lang="en-US"/>
        </a:p>
      </dgm:t>
    </dgm:pt>
    <dgm:pt modelId="{F05F982B-BE2F-4F07-AB7F-2AE561A71183}" type="sibTrans" cxnId="{7E989232-0FBE-4B2F-B6E2-70ACB811EDEA}">
      <dgm:prSet/>
      <dgm:spPr/>
      <dgm:t>
        <a:bodyPr/>
        <a:lstStyle/>
        <a:p>
          <a:endParaRPr lang="en-US"/>
        </a:p>
      </dgm:t>
    </dgm:pt>
    <dgm:pt modelId="{56F3236E-9222-49DA-81AA-5FFBAF369F32}">
      <dgm:prSet/>
      <dgm:spPr/>
      <dgm:t>
        <a:bodyPr/>
        <a:lstStyle/>
        <a:p>
          <a:r>
            <a:rPr lang="en-GB"/>
            <a:t>1 unit reading and learning check- quiz</a:t>
          </a:r>
          <a:endParaRPr lang="en-US"/>
        </a:p>
      </dgm:t>
    </dgm:pt>
    <dgm:pt modelId="{0E7E1E89-0978-4FA7-BFD1-0E3E261C504B}" type="parTrans" cxnId="{BEDBCFE3-046D-4742-975B-819CDE671F85}">
      <dgm:prSet/>
      <dgm:spPr/>
      <dgm:t>
        <a:bodyPr/>
        <a:lstStyle/>
        <a:p>
          <a:endParaRPr lang="en-US"/>
        </a:p>
      </dgm:t>
    </dgm:pt>
    <dgm:pt modelId="{2850609B-A929-44DC-B333-FB255DB22AE0}" type="sibTrans" cxnId="{BEDBCFE3-046D-4742-975B-819CDE671F85}">
      <dgm:prSet/>
      <dgm:spPr/>
      <dgm:t>
        <a:bodyPr/>
        <a:lstStyle/>
        <a:p>
          <a:endParaRPr lang="en-US"/>
        </a:p>
      </dgm:t>
    </dgm:pt>
    <dgm:pt modelId="{0D921293-46A5-44A0-A77E-04E504536356}">
      <dgm:prSet/>
      <dgm:spPr/>
      <dgm:t>
        <a:bodyPr/>
        <a:lstStyle/>
        <a:p>
          <a:r>
            <a:rPr lang="en-GB"/>
            <a:t>How to apply</a:t>
          </a:r>
          <a:endParaRPr lang="en-US"/>
        </a:p>
      </dgm:t>
    </dgm:pt>
    <dgm:pt modelId="{F3F58AB2-A8A2-47AB-8A5B-D7E684DDF3DC}" type="parTrans" cxnId="{3D5F46E5-5653-4EE9-BA5D-EFC07FB07F69}">
      <dgm:prSet/>
      <dgm:spPr/>
      <dgm:t>
        <a:bodyPr/>
        <a:lstStyle/>
        <a:p>
          <a:endParaRPr lang="en-US"/>
        </a:p>
      </dgm:t>
    </dgm:pt>
    <dgm:pt modelId="{84042567-9C73-43AF-85E3-6D136D7BE2F2}" type="sibTrans" cxnId="{3D5F46E5-5653-4EE9-BA5D-EFC07FB07F69}">
      <dgm:prSet/>
      <dgm:spPr/>
      <dgm:t>
        <a:bodyPr/>
        <a:lstStyle/>
        <a:p>
          <a:endParaRPr lang="en-US"/>
        </a:p>
      </dgm:t>
    </dgm:pt>
    <dgm:pt modelId="{2D305089-BDC6-454E-961A-877237526E7B}" type="pres">
      <dgm:prSet presAssocID="{92744DE5-0190-4D55-A7B8-F5185CE8D5D8}" presName="diagram" presStyleCnt="0">
        <dgm:presLayoutVars>
          <dgm:dir/>
          <dgm:resizeHandles val="exact"/>
        </dgm:presLayoutVars>
      </dgm:prSet>
      <dgm:spPr/>
    </dgm:pt>
    <dgm:pt modelId="{77370102-BF56-4B69-BA80-229A978ABBBF}" type="pres">
      <dgm:prSet presAssocID="{C10286E1-E897-4B9F-BAFB-5BD1912E5B7D}" presName="node" presStyleLbl="node1" presStyleIdx="0" presStyleCnt="7">
        <dgm:presLayoutVars>
          <dgm:bulletEnabled val="1"/>
        </dgm:presLayoutVars>
      </dgm:prSet>
      <dgm:spPr/>
    </dgm:pt>
    <dgm:pt modelId="{73ADE626-8AE7-42DF-8A07-86E1D5F682CC}" type="pres">
      <dgm:prSet presAssocID="{E3BE859E-CA89-4A8C-A49F-0B0B26B03347}" presName="sibTrans" presStyleCnt="0"/>
      <dgm:spPr/>
    </dgm:pt>
    <dgm:pt modelId="{89EED05A-D983-4647-B155-663167660B9F}" type="pres">
      <dgm:prSet presAssocID="{D07E59AE-CF0E-4B54-84F7-410E17DBF72F}" presName="node" presStyleLbl="node1" presStyleIdx="1" presStyleCnt="7">
        <dgm:presLayoutVars>
          <dgm:bulletEnabled val="1"/>
        </dgm:presLayoutVars>
      </dgm:prSet>
      <dgm:spPr/>
    </dgm:pt>
    <dgm:pt modelId="{12F704D2-B5F3-4D87-AA98-8D4F6CA38B08}" type="pres">
      <dgm:prSet presAssocID="{7BA4D806-E114-4FB6-BFF1-61048A0A7BD9}" presName="sibTrans" presStyleCnt="0"/>
      <dgm:spPr/>
    </dgm:pt>
    <dgm:pt modelId="{935B0F30-1801-4DAF-95FF-4D22AC5EDC46}" type="pres">
      <dgm:prSet presAssocID="{7066D6A5-B555-472B-B891-B9B3F54D4F3A}" presName="node" presStyleLbl="node1" presStyleIdx="2" presStyleCnt="7">
        <dgm:presLayoutVars>
          <dgm:bulletEnabled val="1"/>
        </dgm:presLayoutVars>
      </dgm:prSet>
      <dgm:spPr/>
    </dgm:pt>
    <dgm:pt modelId="{AB5A03CF-C7EB-43CD-897C-DCA42ECD1D63}" type="pres">
      <dgm:prSet presAssocID="{0083A712-EC01-44DC-8BDA-05EB50E87847}" presName="sibTrans" presStyleCnt="0"/>
      <dgm:spPr/>
    </dgm:pt>
    <dgm:pt modelId="{D593BFB3-9393-4078-A3B7-5A18F97EDD1B}" type="pres">
      <dgm:prSet presAssocID="{21867118-8457-4B92-B618-5C5345CAACBB}" presName="node" presStyleLbl="node1" presStyleIdx="3" presStyleCnt="7">
        <dgm:presLayoutVars>
          <dgm:bulletEnabled val="1"/>
        </dgm:presLayoutVars>
      </dgm:prSet>
      <dgm:spPr/>
    </dgm:pt>
    <dgm:pt modelId="{D24FB69E-CAD4-4D05-8D51-8FCFF1C6914F}" type="pres">
      <dgm:prSet presAssocID="{C978F7C8-8D11-4B59-929A-3D4D2A9D7634}" presName="sibTrans" presStyleCnt="0"/>
      <dgm:spPr/>
    </dgm:pt>
    <dgm:pt modelId="{800A8784-2D2F-4969-9151-9BA1A1653062}" type="pres">
      <dgm:prSet presAssocID="{0D9EEBFC-F565-48A0-BB1F-BC47F21216CD}" presName="node" presStyleLbl="node1" presStyleIdx="4" presStyleCnt="7">
        <dgm:presLayoutVars>
          <dgm:bulletEnabled val="1"/>
        </dgm:presLayoutVars>
      </dgm:prSet>
      <dgm:spPr/>
    </dgm:pt>
    <dgm:pt modelId="{89ACF216-698B-4AEF-AFE4-162250278821}" type="pres">
      <dgm:prSet presAssocID="{F05F982B-BE2F-4F07-AB7F-2AE561A71183}" presName="sibTrans" presStyleCnt="0"/>
      <dgm:spPr/>
    </dgm:pt>
    <dgm:pt modelId="{8D0D3B08-49C1-499C-9127-4B785CD5537C}" type="pres">
      <dgm:prSet presAssocID="{56F3236E-9222-49DA-81AA-5FFBAF369F32}" presName="node" presStyleLbl="node1" presStyleIdx="5" presStyleCnt="7">
        <dgm:presLayoutVars>
          <dgm:bulletEnabled val="1"/>
        </dgm:presLayoutVars>
      </dgm:prSet>
      <dgm:spPr/>
    </dgm:pt>
    <dgm:pt modelId="{E6CF624F-4D02-4CA2-ADAA-A6610E761E85}" type="pres">
      <dgm:prSet presAssocID="{2850609B-A929-44DC-B333-FB255DB22AE0}" presName="sibTrans" presStyleCnt="0"/>
      <dgm:spPr/>
    </dgm:pt>
    <dgm:pt modelId="{1E34CFA0-1813-42F8-A13A-B436E9F6B2A2}" type="pres">
      <dgm:prSet presAssocID="{0D921293-46A5-44A0-A77E-04E504536356}" presName="node" presStyleLbl="node1" presStyleIdx="6" presStyleCnt="7">
        <dgm:presLayoutVars>
          <dgm:bulletEnabled val="1"/>
        </dgm:presLayoutVars>
      </dgm:prSet>
      <dgm:spPr/>
    </dgm:pt>
  </dgm:ptLst>
  <dgm:cxnLst>
    <dgm:cxn modelId="{5037CE1B-2705-47C5-A1EF-39B155AA13CA}" type="presOf" srcId="{21867118-8457-4B92-B618-5C5345CAACBB}" destId="{D593BFB3-9393-4078-A3B7-5A18F97EDD1B}" srcOrd="0" destOrd="0" presId="urn:microsoft.com/office/officeart/2005/8/layout/default"/>
    <dgm:cxn modelId="{7E989232-0FBE-4B2F-B6E2-70ACB811EDEA}" srcId="{92744DE5-0190-4D55-A7B8-F5185CE8D5D8}" destId="{0D9EEBFC-F565-48A0-BB1F-BC47F21216CD}" srcOrd="4" destOrd="0" parTransId="{DD44DB9B-B864-4B43-BB0F-462DD212B5F4}" sibTransId="{F05F982B-BE2F-4F07-AB7F-2AE561A71183}"/>
    <dgm:cxn modelId="{F7FA7D3F-69F8-4940-9AFF-8A24503416A2}" srcId="{92744DE5-0190-4D55-A7B8-F5185CE8D5D8}" destId="{D07E59AE-CF0E-4B54-84F7-410E17DBF72F}" srcOrd="1" destOrd="0" parTransId="{AAD55669-72EA-4965-9779-5BA2BCD17DC7}" sibTransId="{7BA4D806-E114-4FB6-BFF1-61048A0A7BD9}"/>
    <dgm:cxn modelId="{E3F9DC68-285F-47DB-9A0F-EA53FE4BC1EB}" type="presOf" srcId="{D07E59AE-CF0E-4B54-84F7-410E17DBF72F}" destId="{89EED05A-D983-4647-B155-663167660B9F}" srcOrd="0" destOrd="0" presId="urn:microsoft.com/office/officeart/2005/8/layout/default"/>
    <dgm:cxn modelId="{8BD5644D-181D-457A-9DDD-C0F74E94EF6D}" srcId="{92744DE5-0190-4D55-A7B8-F5185CE8D5D8}" destId="{7066D6A5-B555-472B-B891-B9B3F54D4F3A}" srcOrd="2" destOrd="0" parTransId="{9F2E5917-5B08-4D0A-96DA-7EB092E9BB4E}" sibTransId="{0083A712-EC01-44DC-8BDA-05EB50E87847}"/>
    <dgm:cxn modelId="{CB921150-3E95-431F-A6DC-80CC78E825AF}" type="presOf" srcId="{7066D6A5-B555-472B-B891-B9B3F54D4F3A}" destId="{935B0F30-1801-4DAF-95FF-4D22AC5EDC46}" srcOrd="0" destOrd="0" presId="urn:microsoft.com/office/officeart/2005/8/layout/default"/>
    <dgm:cxn modelId="{E2CE2970-983E-4878-810B-19288F51602A}" type="presOf" srcId="{92744DE5-0190-4D55-A7B8-F5185CE8D5D8}" destId="{2D305089-BDC6-454E-961A-877237526E7B}" srcOrd="0" destOrd="0" presId="urn:microsoft.com/office/officeart/2005/8/layout/default"/>
    <dgm:cxn modelId="{CB12CD95-8741-4551-BCFD-10E636CFFED7}" type="presOf" srcId="{0D921293-46A5-44A0-A77E-04E504536356}" destId="{1E34CFA0-1813-42F8-A13A-B436E9F6B2A2}" srcOrd="0" destOrd="0" presId="urn:microsoft.com/office/officeart/2005/8/layout/default"/>
    <dgm:cxn modelId="{7A2C48AA-946D-415B-8463-16119429A646}" srcId="{92744DE5-0190-4D55-A7B8-F5185CE8D5D8}" destId="{21867118-8457-4B92-B618-5C5345CAACBB}" srcOrd="3" destOrd="0" parTransId="{D82F7865-21AA-44D8-9981-E6AD1725D15B}" sibTransId="{C978F7C8-8D11-4B59-929A-3D4D2A9D7634}"/>
    <dgm:cxn modelId="{664FBCAA-C9D0-4119-A927-346F14B4E21B}" srcId="{92744DE5-0190-4D55-A7B8-F5185CE8D5D8}" destId="{C10286E1-E897-4B9F-BAFB-5BD1912E5B7D}" srcOrd="0" destOrd="0" parTransId="{85D285AB-3FF5-4998-9E0C-2F722BBF7ADF}" sibTransId="{E3BE859E-CA89-4A8C-A49F-0B0B26B03347}"/>
    <dgm:cxn modelId="{B012F9BC-1394-4164-A449-3AAA20A422CE}" type="presOf" srcId="{C10286E1-E897-4B9F-BAFB-5BD1912E5B7D}" destId="{77370102-BF56-4B69-BA80-229A978ABBBF}" srcOrd="0" destOrd="0" presId="urn:microsoft.com/office/officeart/2005/8/layout/default"/>
    <dgm:cxn modelId="{BEDBCFE3-046D-4742-975B-819CDE671F85}" srcId="{92744DE5-0190-4D55-A7B8-F5185CE8D5D8}" destId="{56F3236E-9222-49DA-81AA-5FFBAF369F32}" srcOrd="5" destOrd="0" parTransId="{0E7E1E89-0978-4FA7-BFD1-0E3E261C504B}" sibTransId="{2850609B-A929-44DC-B333-FB255DB22AE0}"/>
    <dgm:cxn modelId="{3D5F46E5-5653-4EE9-BA5D-EFC07FB07F69}" srcId="{92744DE5-0190-4D55-A7B8-F5185CE8D5D8}" destId="{0D921293-46A5-44A0-A77E-04E504536356}" srcOrd="6" destOrd="0" parTransId="{F3F58AB2-A8A2-47AB-8A5B-D7E684DDF3DC}" sibTransId="{84042567-9C73-43AF-85E3-6D136D7BE2F2}"/>
    <dgm:cxn modelId="{CD8361E7-4A66-46F5-9A55-ED1D8E410F10}" type="presOf" srcId="{56F3236E-9222-49DA-81AA-5FFBAF369F32}" destId="{8D0D3B08-49C1-499C-9127-4B785CD5537C}" srcOrd="0" destOrd="0" presId="urn:microsoft.com/office/officeart/2005/8/layout/default"/>
    <dgm:cxn modelId="{15DDC4F6-3CE8-4A72-BA92-1E7851B2925D}" type="presOf" srcId="{0D9EEBFC-F565-48A0-BB1F-BC47F21216CD}" destId="{800A8784-2D2F-4969-9151-9BA1A1653062}" srcOrd="0" destOrd="0" presId="urn:microsoft.com/office/officeart/2005/8/layout/default"/>
    <dgm:cxn modelId="{618D881D-DD23-41D6-BA6D-9382D1FDCFD4}" type="presParOf" srcId="{2D305089-BDC6-454E-961A-877237526E7B}" destId="{77370102-BF56-4B69-BA80-229A978ABBBF}" srcOrd="0" destOrd="0" presId="urn:microsoft.com/office/officeart/2005/8/layout/default"/>
    <dgm:cxn modelId="{15C16A85-F228-495D-8088-606F5F44345E}" type="presParOf" srcId="{2D305089-BDC6-454E-961A-877237526E7B}" destId="{73ADE626-8AE7-42DF-8A07-86E1D5F682CC}" srcOrd="1" destOrd="0" presId="urn:microsoft.com/office/officeart/2005/8/layout/default"/>
    <dgm:cxn modelId="{8F167C3B-D1F0-4994-A724-89CAC4B640E7}" type="presParOf" srcId="{2D305089-BDC6-454E-961A-877237526E7B}" destId="{89EED05A-D983-4647-B155-663167660B9F}" srcOrd="2" destOrd="0" presId="urn:microsoft.com/office/officeart/2005/8/layout/default"/>
    <dgm:cxn modelId="{29D66F60-D34C-42D3-9D49-FC2B1365C895}" type="presParOf" srcId="{2D305089-BDC6-454E-961A-877237526E7B}" destId="{12F704D2-B5F3-4D87-AA98-8D4F6CA38B08}" srcOrd="3" destOrd="0" presId="urn:microsoft.com/office/officeart/2005/8/layout/default"/>
    <dgm:cxn modelId="{0827A3A3-1A8E-4ADD-A6BA-1611869E1D64}" type="presParOf" srcId="{2D305089-BDC6-454E-961A-877237526E7B}" destId="{935B0F30-1801-4DAF-95FF-4D22AC5EDC46}" srcOrd="4" destOrd="0" presId="urn:microsoft.com/office/officeart/2005/8/layout/default"/>
    <dgm:cxn modelId="{DFEBB2C9-3B7D-4698-B497-B93489DF7ECD}" type="presParOf" srcId="{2D305089-BDC6-454E-961A-877237526E7B}" destId="{AB5A03CF-C7EB-43CD-897C-DCA42ECD1D63}" srcOrd="5" destOrd="0" presId="urn:microsoft.com/office/officeart/2005/8/layout/default"/>
    <dgm:cxn modelId="{03603654-A352-48CF-9F38-E13D14D0D212}" type="presParOf" srcId="{2D305089-BDC6-454E-961A-877237526E7B}" destId="{D593BFB3-9393-4078-A3B7-5A18F97EDD1B}" srcOrd="6" destOrd="0" presId="urn:microsoft.com/office/officeart/2005/8/layout/default"/>
    <dgm:cxn modelId="{08D1D839-ACD8-494A-B0F6-4903AEA93265}" type="presParOf" srcId="{2D305089-BDC6-454E-961A-877237526E7B}" destId="{D24FB69E-CAD4-4D05-8D51-8FCFF1C6914F}" srcOrd="7" destOrd="0" presId="urn:microsoft.com/office/officeart/2005/8/layout/default"/>
    <dgm:cxn modelId="{50CF4341-3598-43FF-9818-E1CC8E5F3D4E}" type="presParOf" srcId="{2D305089-BDC6-454E-961A-877237526E7B}" destId="{800A8784-2D2F-4969-9151-9BA1A1653062}" srcOrd="8" destOrd="0" presId="urn:microsoft.com/office/officeart/2005/8/layout/default"/>
    <dgm:cxn modelId="{D9375FD0-4004-405D-AE47-99C6D314556D}" type="presParOf" srcId="{2D305089-BDC6-454E-961A-877237526E7B}" destId="{89ACF216-698B-4AEF-AFE4-162250278821}" srcOrd="9" destOrd="0" presId="urn:microsoft.com/office/officeart/2005/8/layout/default"/>
    <dgm:cxn modelId="{D19F3335-905F-409D-A6B7-07057B1AF0AC}" type="presParOf" srcId="{2D305089-BDC6-454E-961A-877237526E7B}" destId="{8D0D3B08-49C1-499C-9127-4B785CD5537C}" srcOrd="10" destOrd="0" presId="urn:microsoft.com/office/officeart/2005/8/layout/default"/>
    <dgm:cxn modelId="{600F51D2-F90A-4AE2-8ADB-E2AB10A130B7}" type="presParOf" srcId="{2D305089-BDC6-454E-961A-877237526E7B}" destId="{E6CF624F-4D02-4CA2-ADAA-A6610E761E85}" srcOrd="11" destOrd="0" presId="urn:microsoft.com/office/officeart/2005/8/layout/default"/>
    <dgm:cxn modelId="{C3ECFD3B-FA4D-4EBA-BE2F-63517E93D32A}" type="presParOf" srcId="{2D305089-BDC6-454E-961A-877237526E7B}" destId="{1E34CFA0-1813-42F8-A13A-B436E9F6B2A2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8CB9CE-5BA5-4F65-9B9F-1A152BDD322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58FEE35-54D1-4787-BBC5-1A674F04E1B0}">
      <dgm:prSet/>
      <dgm:spPr/>
      <dgm:t>
        <a:bodyPr/>
        <a:lstStyle/>
        <a:p>
          <a:r>
            <a:rPr lang="en-GB"/>
            <a:t>Intense learning- 10 hours + study session</a:t>
          </a:r>
          <a:endParaRPr lang="en-US"/>
        </a:p>
      </dgm:t>
    </dgm:pt>
    <dgm:pt modelId="{C0555804-7498-4D52-9525-37AB28561D3B}" type="parTrans" cxnId="{8A9E1073-C5B4-4EA6-BA10-6BAA45613A6B}">
      <dgm:prSet/>
      <dgm:spPr/>
      <dgm:t>
        <a:bodyPr/>
        <a:lstStyle/>
        <a:p>
          <a:endParaRPr lang="en-US"/>
        </a:p>
      </dgm:t>
    </dgm:pt>
    <dgm:pt modelId="{13E507BC-BF01-48CF-B5FE-694EA1765996}" type="sibTrans" cxnId="{8A9E1073-C5B4-4EA6-BA10-6BAA45613A6B}">
      <dgm:prSet/>
      <dgm:spPr/>
      <dgm:t>
        <a:bodyPr/>
        <a:lstStyle/>
        <a:p>
          <a:endParaRPr lang="en-US"/>
        </a:p>
      </dgm:t>
    </dgm:pt>
    <dgm:pt modelId="{3719F6F7-674F-4EC9-9237-DF8AB96BF6D6}">
      <dgm:prSet/>
      <dgm:spPr/>
      <dgm:t>
        <a:bodyPr/>
        <a:lstStyle/>
        <a:p>
          <a:r>
            <a:rPr lang="en-GB"/>
            <a:t>Support network- study groups- WhatsApp group</a:t>
          </a:r>
          <a:endParaRPr lang="en-US"/>
        </a:p>
      </dgm:t>
    </dgm:pt>
    <dgm:pt modelId="{E844D0B5-00CA-4211-9559-D1408C913EF3}" type="parTrans" cxnId="{63BBC410-4190-43FC-8B0D-DDDFDC75EF63}">
      <dgm:prSet/>
      <dgm:spPr/>
      <dgm:t>
        <a:bodyPr/>
        <a:lstStyle/>
        <a:p>
          <a:endParaRPr lang="en-US"/>
        </a:p>
      </dgm:t>
    </dgm:pt>
    <dgm:pt modelId="{DED94B3A-1518-4082-B94E-5493DAC3C3EA}" type="sibTrans" cxnId="{63BBC410-4190-43FC-8B0D-DDDFDC75EF63}">
      <dgm:prSet/>
      <dgm:spPr/>
      <dgm:t>
        <a:bodyPr/>
        <a:lstStyle/>
        <a:p>
          <a:endParaRPr lang="en-US"/>
        </a:p>
      </dgm:t>
    </dgm:pt>
    <dgm:pt modelId="{3E7E04AE-9E0F-4B0F-95BB-D5D9243C3755}">
      <dgm:prSet/>
      <dgm:spPr/>
      <dgm:t>
        <a:bodyPr/>
        <a:lstStyle/>
        <a:p>
          <a:r>
            <a:rPr lang="en-GB"/>
            <a:t>Mentor</a:t>
          </a:r>
          <a:endParaRPr lang="en-US"/>
        </a:p>
      </dgm:t>
    </dgm:pt>
    <dgm:pt modelId="{D965643F-50AA-49F1-8DF0-F56D407B6CEB}" type="parTrans" cxnId="{17DE2715-748E-489C-9736-4A4737C05687}">
      <dgm:prSet/>
      <dgm:spPr/>
      <dgm:t>
        <a:bodyPr/>
        <a:lstStyle/>
        <a:p>
          <a:endParaRPr lang="en-US"/>
        </a:p>
      </dgm:t>
    </dgm:pt>
    <dgm:pt modelId="{8CCBE291-7606-4ED6-B260-B2B9B90A149C}" type="sibTrans" cxnId="{17DE2715-748E-489C-9736-4A4737C05687}">
      <dgm:prSet/>
      <dgm:spPr/>
      <dgm:t>
        <a:bodyPr/>
        <a:lstStyle/>
        <a:p>
          <a:endParaRPr lang="en-US"/>
        </a:p>
      </dgm:t>
    </dgm:pt>
    <dgm:pt modelId="{A49B45A8-95F9-4E8D-8617-92DD56DBB303}">
      <dgm:prSet/>
      <dgm:spPr/>
      <dgm:t>
        <a:bodyPr/>
        <a:lstStyle/>
        <a:p>
          <a:r>
            <a:rPr lang="en-GB"/>
            <a:t>Deadlines for all self- learning checks, coursework, set questions and an essay</a:t>
          </a:r>
          <a:endParaRPr lang="en-US"/>
        </a:p>
      </dgm:t>
    </dgm:pt>
    <dgm:pt modelId="{485AD939-4534-41F0-920A-D4432BD6D58D}" type="parTrans" cxnId="{53C28B5F-FDB3-4F2A-9364-AB81E4F6BD09}">
      <dgm:prSet/>
      <dgm:spPr/>
      <dgm:t>
        <a:bodyPr/>
        <a:lstStyle/>
        <a:p>
          <a:endParaRPr lang="en-US"/>
        </a:p>
      </dgm:t>
    </dgm:pt>
    <dgm:pt modelId="{0D47653F-A548-4808-9E4C-E06158CA48AF}" type="sibTrans" cxnId="{53C28B5F-FDB3-4F2A-9364-AB81E4F6BD09}">
      <dgm:prSet/>
      <dgm:spPr/>
      <dgm:t>
        <a:bodyPr/>
        <a:lstStyle/>
        <a:p>
          <a:endParaRPr lang="en-US"/>
        </a:p>
      </dgm:t>
    </dgm:pt>
    <dgm:pt modelId="{9A924ABB-B10B-4CC4-A0C9-9FE60AAA53D9}">
      <dgm:prSet/>
      <dgm:spPr/>
      <dgm:t>
        <a:bodyPr/>
        <a:lstStyle/>
        <a:p>
          <a:r>
            <a:rPr lang="en-GB"/>
            <a:t>Support for all assignments, from Library, pre- assignment meetings, 1-2-1’s offered.</a:t>
          </a:r>
          <a:endParaRPr lang="en-US"/>
        </a:p>
      </dgm:t>
    </dgm:pt>
    <dgm:pt modelId="{5CA67AD3-60CA-4E2B-B2A5-77BD4AF99B1A}" type="parTrans" cxnId="{0F152A40-CF11-4F28-B876-14449D6C6627}">
      <dgm:prSet/>
      <dgm:spPr/>
      <dgm:t>
        <a:bodyPr/>
        <a:lstStyle/>
        <a:p>
          <a:endParaRPr lang="en-US"/>
        </a:p>
      </dgm:t>
    </dgm:pt>
    <dgm:pt modelId="{16F2B784-5322-4709-B2C2-606F5EC959D1}" type="sibTrans" cxnId="{0F152A40-CF11-4F28-B876-14449D6C6627}">
      <dgm:prSet/>
      <dgm:spPr/>
      <dgm:t>
        <a:bodyPr/>
        <a:lstStyle/>
        <a:p>
          <a:endParaRPr lang="en-US"/>
        </a:p>
      </dgm:t>
    </dgm:pt>
    <dgm:pt modelId="{7E4C787D-34F4-443F-BD83-EAA5A4FE2C09}">
      <dgm:prSet/>
      <dgm:spPr/>
      <dgm:t>
        <a:bodyPr/>
        <a:lstStyle/>
        <a:p>
          <a:r>
            <a:rPr lang="en-GB"/>
            <a:t>Marking rubrics</a:t>
          </a:r>
          <a:endParaRPr lang="en-US"/>
        </a:p>
      </dgm:t>
    </dgm:pt>
    <dgm:pt modelId="{5B63FC62-9DD1-43AD-A837-D5B07D40BF75}" type="parTrans" cxnId="{C701F12C-B59C-4432-A81F-493C4AA40882}">
      <dgm:prSet/>
      <dgm:spPr/>
      <dgm:t>
        <a:bodyPr/>
        <a:lstStyle/>
        <a:p>
          <a:endParaRPr lang="en-US"/>
        </a:p>
      </dgm:t>
    </dgm:pt>
    <dgm:pt modelId="{DEAD711A-3578-4C2C-9B2C-6E9A19CB3BE9}" type="sibTrans" cxnId="{C701F12C-B59C-4432-A81F-493C4AA40882}">
      <dgm:prSet/>
      <dgm:spPr/>
      <dgm:t>
        <a:bodyPr/>
        <a:lstStyle/>
        <a:p>
          <a:endParaRPr lang="en-US"/>
        </a:p>
      </dgm:t>
    </dgm:pt>
    <dgm:pt modelId="{D8CEA418-C5A2-41B4-A221-D865AF61DBDA}" type="pres">
      <dgm:prSet presAssocID="{7F8CB9CE-5BA5-4F65-9B9F-1A152BDD322B}" presName="linear" presStyleCnt="0">
        <dgm:presLayoutVars>
          <dgm:animLvl val="lvl"/>
          <dgm:resizeHandles val="exact"/>
        </dgm:presLayoutVars>
      </dgm:prSet>
      <dgm:spPr/>
    </dgm:pt>
    <dgm:pt modelId="{CCCFBB33-1ACC-4D88-8518-D2885F19B8ED}" type="pres">
      <dgm:prSet presAssocID="{F58FEE35-54D1-4787-BBC5-1A674F04E1B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4086C7B2-4FB3-448E-BDD6-AD80093BDD22}" type="pres">
      <dgm:prSet presAssocID="{13E507BC-BF01-48CF-B5FE-694EA1765996}" presName="spacer" presStyleCnt="0"/>
      <dgm:spPr/>
    </dgm:pt>
    <dgm:pt modelId="{E2A681B2-49CB-4818-8DE6-A69794E7BABA}" type="pres">
      <dgm:prSet presAssocID="{3719F6F7-674F-4EC9-9237-DF8AB96BF6D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565CA3D5-2159-4762-80B9-1ED4041D1341}" type="pres">
      <dgm:prSet presAssocID="{DED94B3A-1518-4082-B94E-5493DAC3C3EA}" presName="spacer" presStyleCnt="0"/>
      <dgm:spPr/>
    </dgm:pt>
    <dgm:pt modelId="{A19BDC3A-B06C-4BEC-8F32-E25FFC9C6BCB}" type="pres">
      <dgm:prSet presAssocID="{3E7E04AE-9E0F-4B0F-95BB-D5D9243C375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CFC1507-7DDC-4114-9CBE-0CFE8C2721AD}" type="pres">
      <dgm:prSet presAssocID="{8CCBE291-7606-4ED6-B260-B2B9B90A149C}" presName="spacer" presStyleCnt="0"/>
      <dgm:spPr/>
    </dgm:pt>
    <dgm:pt modelId="{8EF1F679-7EA8-4EF8-8D9B-CFCBA19F94EE}" type="pres">
      <dgm:prSet presAssocID="{A49B45A8-95F9-4E8D-8617-92DD56DBB30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588AA2E-D32F-47A4-ADC5-3777E37C4A81}" type="pres">
      <dgm:prSet presAssocID="{0D47653F-A548-4808-9E4C-E06158CA48AF}" presName="spacer" presStyleCnt="0"/>
      <dgm:spPr/>
    </dgm:pt>
    <dgm:pt modelId="{B06B5B78-580D-4B94-A44E-54B3546D3CA1}" type="pres">
      <dgm:prSet presAssocID="{9A924ABB-B10B-4CC4-A0C9-9FE60AAA53D9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2E59E44-C0D1-45BF-9F02-DD729653ADFC}" type="pres">
      <dgm:prSet presAssocID="{16F2B784-5322-4709-B2C2-606F5EC959D1}" presName="spacer" presStyleCnt="0"/>
      <dgm:spPr/>
    </dgm:pt>
    <dgm:pt modelId="{D7F2DD10-6757-4DFD-A86E-95D26C2D588A}" type="pres">
      <dgm:prSet presAssocID="{7E4C787D-34F4-443F-BD83-EAA5A4FE2C0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3BBC410-4190-43FC-8B0D-DDDFDC75EF63}" srcId="{7F8CB9CE-5BA5-4F65-9B9F-1A152BDD322B}" destId="{3719F6F7-674F-4EC9-9237-DF8AB96BF6D6}" srcOrd="1" destOrd="0" parTransId="{E844D0B5-00CA-4211-9559-D1408C913EF3}" sibTransId="{DED94B3A-1518-4082-B94E-5493DAC3C3EA}"/>
    <dgm:cxn modelId="{17DE2715-748E-489C-9736-4A4737C05687}" srcId="{7F8CB9CE-5BA5-4F65-9B9F-1A152BDD322B}" destId="{3E7E04AE-9E0F-4B0F-95BB-D5D9243C3755}" srcOrd="2" destOrd="0" parTransId="{D965643F-50AA-49F1-8DF0-F56D407B6CEB}" sibTransId="{8CCBE291-7606-4ED6-B260-B2B9B90A149C}"/>
    <dgm:cxn modelId="{C701F12C-B59C-4432-A81F-493C4AA40882}" srcId="{7F8CB9CE-5BA5-4F65-9B9F-1A152BDD322B}" destId="{7E4C787D-34F4-443F-BD83-EAA5A4FE2C09}" srcOrd="5" destOrd="0" parTransId="{5B63FC62-9DD1-43AD-A837-D5B07D40BF75}" sibTransId="{DEAD711A-3578-4C2C-9B2C-6E9A19CB3BE9}"/>
    <dgm:cxn modelId="{5C982F3B-43AB-47F8-B4AC-6011827B035C}" type="presOf" srcId="{3719F6F7-674F-4EC9-9237-DF8AB96BF6D6}" destId="{E2A681B2-49CB-4818-8DE6-A69794E7BABA}" srcOrd="0" destOrd="0" presId="urn:microsoft.com/office/officeart/2005/8/layout/vList2"/>
    <dgm:cxn modelId="{0F152A40-CF11-4F28-B876-14449D6C6627}" srcId="{7F8CB9CE-5BA5-4F65-9B9F-1A152BDD322B}" destId="{9A924ABB-B10B-4CC4-A0C9-9FE60AAA53D9}" srcOrd="4" destOrd="0" parTransId="{5CA67AD3-60CA-4E2B-B2A5-77BD4AF99B1A}" sibTransId="{16F2B784-5322-4709-B2C2-606F5EC959D1}"/>
    <dgm:cxn modelId="{53C28B5F-FDB3-4F2A-9364-AB81E4F6BD09}" srcId="{7F8CB9CE-5BA5-4F65-9B9F-1A152BDD322B}" destId="{A49B45A8-95F9-4E8D-8617-92DD56DBB303}" srcOrd="3" destOrd="0" parTransId="{485AD939-4534-41F0-920A-D4432BD6D58D}" sibTransId="{0D47653F-A548-4808-9E4C-E06158CA48AF}"/>
    <dgm:cxn modelId="{6A8EA841-08CB-4DB4-8A39-B278542EEA75}" type="presOf" srcId="{A49B45A8-95F9-4E8D-8617-92DD56DBB303}" destId="{8EF1F679-7EA8-4EF8-8D9B-CFCBA19F94EE}" srcOrd="0" destOrd="0" presId="urn:microsoft.com/office/officeart/2005/8/layout/vList2"/>
    <dgm:cxn modelId="{16080165-8F2C-42EA-BDFB-E9F1C4E2BAAF}" type="presOf" srcId="{F58FEE35-54D1-4787-BBC5-1A674F04E1B0}" destId="{CCCFBB33-1ACC-4D88-8518-D2885F19B8ED}" srcOrd="0" destOrd="0" presId="urn:microsoft.com/office/officeart/2005/8/layout/vList2"/>
    <dgm:cxn modelId="{8A9E1073-C5B4-4EA6-BA10-6BAA45613A6B}" srcId="{7F8CB9CE-5BA5-4F65-9B9F-1A152BDD322B}" destId="{F58FEE35-54D1-4787-BBC5-1A674F04E1B0}" srcOrd="0" destOrd="0" parTransId="{C0555804-7498-4D52-9525-37AB28561D3B}" sibTransId="{13E507BC-BF01-48CF-B5FE-694EA1765996}"/>
    <dgm:cxn modelId="{09FEB98C-3320-402B-A94E-84FAF711AC21}" type="presOf" srcId="{9A924ABB-B10B-4CC4-A0C9-9FE60AAA53D9}" destId="{B06B5B78-580D-4B94-A44E-54B3546D3CA1}" srcOrd="0" destOrd="0" presId="urn:microsoft.com/office/officeart/2005/8/layout/vList2"/>
    <dgm:cxn modelId="{1EEA2DBF-505B-4732-B63B-AB0E48756761}" type="presOf" srcId="{7E4C787D-34F4-443F-BD83-EAA5A4FE2C09}" destId="{D7F2DD10-6757-4DFD-A86E-95D26C2D588A}" srcOrd="0" destOrd="0" presId="urn:microsoft.com/office/officeart/2005/8/layout/vList2"/>
    <dgm:cxn modelId="{08EA85D7-A84D-4172-AA1D-9433DE45C6CA}" type="presOf" srcId="{7F8CB9CE-5BA5-4F65-9B9F-1A152BDD322B}" destId="{D8CEA418-C5A2-41B4-A221-D865AF61DBDA}" srcOrd="0" destOrd="0" presId="urn:microsoft.com/office/officeart/2005/8/layout/vList2"/>
    <dgm:cxn modelId="{186B7EF4-16B6-459A-B29D-CFBD71B15ADE}" type="presOf" srcId="{3E7E04AE-9E0F-4B0F-95BB-D5D9243C3755}" destId="{A19BDC3A-B06C-4BEC-8F32-E25FFC9C6BCB}" srcOrd="0" destOrd="0" presId="urn:microsoft.com/office/officeart/2005/8/layout/vList2"/>
    <dgm:cxn modelId="{AB628227-0343-4EFA-8F74-742D6C92317C}" type="presParOf" srcId="{D8CEA418-C5A2-41B4-A221-D865AF61DBDA}" destId="{CCCFBB33-1ACC-4D88-8518-D2885F19B8ED}" srcOrd="0" destOrd="0" presId="urn:microsoft.com/office/officeart/2005/8/layout/vList2"/>
    <dgm:cxn modelId="{00E3A8B3-00F8-4827-BF26-1547FD38AFEB}" type="presParOf" srcId="{D8CEA418-C5A2-41B4-A221-D865AF61DBDA}" destId="{4086C7B2-4FB3-448E-BDD6-AD80093BDD22}" srcOrd="1" destOrd="0" presId="urn:microsoft.com/office/officeart/2005/8/layout/vList2"/>
    <dgm:cxn modelId="{7CA1CC39-0303-41E6-9B48-B1156EB91BEA}" type="presParOf" srcId="{D8CEA418-C5A2-41B4-A221-D865AF61DBDA}" destId="{E2A681B2-49CB-4818-8DE6-A69794E7BABA}" srcOrd="2" destOrd="0" presId="urn:microsoft.com/office/officeart/2005/8/layout/vList2"/>
    <dgm:cxn modelId="{E011F266-C985-426A-BD74-ACD3818B40D2}" type="presParOf" srcId="{D8CEA418-C5A2-41B4-A221-D865AF61DBDA}" destId="{565CA3D5-2159-4762-80B9-1ED4041D1341}" srcOrd="3" destOrd="0" presId="urn:microsoft.com/office/officeart/2005/8/layout/vList2"/>
    <dgm:cxn modelId="{4758E0FC-4956-4640-81BA-3867239ACDF0}" type="presParOf" srcId="{D8CEA418-C5A2-41B4-A221-D865AF61DBDA}" destId="{A19BDC3A-B06C-4BEC-8F32-E25FFC9C6BCB}" srcOrd="4" destOrd="0" presId="urn:microsoft.com/office/officeart/2005/8/layout/vList2"/>
    <dgm:cxn modelId="{C89EB6C0-6EE0-4D4E-912D-C713CBB707C3}" type="presParOf" srcId="{D8CEA418-C5A2-41B4-A221-D865AF61DBDA}" destId="{4CFC1507-7DDC-4114-9CBE-0CFE8C2721AD}" srcOrd="5" destOrd="0" presId="urn:microsoft.com/office/officeart/2005/8/layout/vList2"/>
    <dgm:cxn modelId="{065F1E5D-28D2-4BEA-A397-A1544ABFE23B}" type="presParOf" srcId="{D8CEA418-C5A2-41B4-A221-D865AF61DBDA}" destId="{8EF1F679-7EA8-4EF8-8D9B-CFCBA19F94EE}" srcOrd="6" destOrd="0" presId="urn:microsoft.com/office/officeart/2005/8/layout/vList2"/>
    <dgm:cxn modelId="{4B428B8D-032C-4FB7-9F81-652F7214B6B4}" type="presParOf" srcId="{D8CEA418-C5A2-41B4-A221-D865AF61DBDA}" destId="{A588AA2E-D32F-47A4-ADC5-3777E37C4A81}" srcOrd="7" destOrd="0" presId="urn:microsoft.com/office/officeart/2005/8/layout/vList2"/>
    <dgm:cxn modelId="{81F98E21-6559-4C64-BC77-890D176138D3}" type="presParOf" srcId="{D8CEA418-C5A2-41B4-A221-D865AF61DBDA}" destId="{B06B5B78-580D-4B94-A44E-54B3546D3CA1}" srcOrd="8" destOrd="0" presId="urn:microsoft.com/office/officeart/2005/8/layout/vList2"/>
    <dgm:cxn modelId="{9A73551B-BDC4-41DC-95B1-1E6D5CBB4278}" type="presParOf" srcId="{D8CEA418-C5A2-41B4-A221-D865AF61DBDA}" destId="{B2E59E44-C0D1-45BF-9F02-DD729653ADFC}" srcOrd="9" destOrd="0" presId="urn:microsoft.com/office/officeart/2005/8/layout/vList2"/>
    <dgm:cxn modelId="{209A24AD-A8A2-425A-A8DB-FBEBA8504CFB}" type="presParOf" srcId="{D8CEA418-C5A2-41B4-A221-D865AF61DBDA}" destId="{D7F2DD10-6757-4DFD-A86E-95D26C2D588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F2BC37-2C9E-478A-B4EB-55D14869ECB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9103744-D743-4C7D-B7A3-A3DFF2543FC6}">
      <dgm:prSet/>
      <dgm:spPr/>
      <dgm:t>
        <a:bodyPr/>
        <a:lstStyle/>
        <a:p>
          <a:r>
            <a:rPr lang="en-GB"/>
            <a:t>Pass the exam and all assignments with at least 50% for each one.</a:t>
          </a:r>
          <a:endParaRPr lang="en-US"/>
        </a:p>
      </dgm:t>
    </dgm:pt>
    <dgm:pt modelId="{B809E4F0-9DF1-4E21-825B-B76F2E88EDC9}" type="parTrans" cxnId="{0A678813-9367-4EF2-924B-769064AE75B1}">
      <dgm:prSet/>
      <dgm:spPr/>
      <dgm:t>
        <a:bodyPr/>
        <a:lstStyle/>
        <a:p>
          <a:endParaRPr lang="en-US"/>
        </a:p>
      </dgm:t>
    </dgm:pt>
    <dgm:pt modelId="{FCD7E306-0A8F-4BC8-B0C5-B957ADFAC580}" type="sibTrans" cxnId="{0A678813-9367-4EF2-924B-769064AE75B1}">
      <dgm:prSet/>
      <dgm:spPr/>
      <dgm:t>
        <a:bodyPr/>
        <a:lstStyle/>
        <a:p>
          <a:endParaRPr lang="en-US"/>
        </a:p>
      </dgm:t>
    </dgm:pt>
    <dgm:pt modelId="{41771A10-3C94-4025-B0C2-585759276902}">
      <dgm:prSet/>
      <dgm:spPr/>
      <dgm:t>
        <a:bodyPr/>
        <a:lstStyle/>
        <a:p>
          <a:r>
            <a:rPr lang="en-GB"/>
            <a:t>Graduation ceremony</a:t>
          </a:r>
          <a:endParaRPr lang="en-US"/>
        </a:p>
      </dgm:t>
    </dgm:pt>
    <dgm:pt modelId="{BC674AFC-E15D-45CC-9EB5-CAE780D9096D}" type="parTrans" cxnId="{2F34794A-227A-4A00-8A46-B3F45877BE05}">
      <dgm:prSet/>
      <dgm:spPr/>
      <dgm:t>
        <a:bodyPr/>
        <a:lstStyle/>
        <a:p>
          <a:endParaRPr lang="en-US"/>
        </a:p>
      </dgm:t>
    </dgm:pt>
    <dgm:pt modelId="{AA0BA313-0364-48AA-8365-581B7DAC7FF9}" type="sibTrans" cxnId="{2F34794A-227A-4A00-8A46-B3F45877BE05}">
      <dgm:prSet/>
      <dgm:spPr/>
      <dgm:t>
        <a:bodyPr/>
        <a:lstStyle/>
        <a:p>
          <a:endParaRPr lang="en-US"/>
        </a:p>
      </dgm:t>
    </dgm:pt>
    <dgm:pt modelId="{81CF9CD6-6188-47C0-A5E9-0E0F33B349A6}">
      <dgm:prSet/>
      <dgm:spPr/>
      <dgm:t>
        <a:bodyPr/>
        <a:lstStyle/>
        <a:p>
          <a:r>
            <a:rPr lang="en-GB"/>
            <a:t>More opportunities</a:t>
          </a:r>
          <a:endParaRPr lang="en-US"/>
        </a:p>
      </dgm:t>
    </dgm:pt>
    <dgm:pt modelId="{A6A3D773-BA86-4591-A85F-B50CA1027D1E}" type="parTrans" cxnId="{AF23ADE4-ACB7-45E4-859F-1F69444F150B}">
      <dgm:prSet/>
      <dgm:spPr/>
      <dgm:t>
        <a:bodyPr/>
        <a:lstStyle/>
        <a:p>
          <a:endParaRPr lang="en-US"/>
        </a:p>
      </dgm:t>
    </dgm:pt>
    <dgm:pt modelId="{655470A6-C290-44A9-9089-FEBAF976ACDE}" type="sibTrans" cxnId="{AF23ADE4-ACB7-45E4-859F-1F69444F150B}">
      <dgm:prSet/>
      <dgm:spPr/>
      <dgm:t>
        <a:bodyPr/>
        <a:lstStyle/>
        <a:p>
          <a:endParaRPr lang="en-US"/>
        </a:p>
      </dgm:t>
    </dgm:pt>
    <dgm:pt modelId="{1CC81680-BB31-498F-A0CC-E0689A5CF86D}" type="pres">
      <dgm:prSet presAssocID="{BEF2BC37-2C9E-478A-B4EB-55D14869ECBC}" presName="linear" presStyleCnt="0">
        <dgm:presLayoutVars>
          <dgm:animLvl val="lvl"/>
          <dgm:resizeHandles val="exact"/>
        </dgm:presLayoutVars>
      </dgm:prSet>
      <dgm:spPr/>
    </dgm:pt>
    <dgm:pt modelId="{B0C06948-3384-41FB-9D39-23E63C0E3F07}" type="pres">
      <dgm:prSet presAssocID="{29103744-D743-4C7D-B7A3-A3DFF2543FC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D360EE7-52C4-4CF7-A4F2-082DC37D28F9}" type="pres">
      <dgm:prSet presAssocID="{FCD7E306-0A8F-4BC8-B0C5-B957ADFAC580}" presName="spacer" presStyleCnt="0"/>
      <dgm:spPr/>
    </dgm:pt>
    <dgm:pt modelId="{CF621F65-15BB-4D69-AD50-D475EB8B1973}" type="pres">
      <dgm:prSet presAssocID="{41771A10-3C94-4025-B0C2-58575927690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C091DF8-8DFF-49D0-8B66-6F42C69F9EF4}" type="pres">
      <dgm:prSet presAssocID="{AA0BA313-0364-48AA-8365-581B7DAC7FF9}" presName="spacer" presStyleCnt="0"/>
      <dgm:spPr/>
    </dgm:pt>
    <dgm:pt modelId="{DC165215-EBD6-4F54-AEFB-A76608A68CBB}" type="pres">
      <dgm:prSet presAssocID="{81CF9CD6-6188-47C0-A5E9-0E0F33B349A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A678813-9367-4EF2-924B-769064AE75B1}" srcId="{BEF2BC37-2C9E-478A-B4EB-55D14869ECBC}" destId="{29103744-D743-4C7D-B7A3-A3DFF2543FC6}" srcOrd="0" destOrd="0" parTransId="{B809E4F0-9DF1-4E21-825B-B76F2E88EDC9}" sibTransId="{FCD7E306-0A8F-4BC8-B0C5-B957ADFAC580}"/>
    <dgm:cxn modelId="{27196422-AC3B-4011-BB12-6D9436EEB1CF}" type="presOf" srcId="{29103744-D743-4C7D-B7A3-A3DFF2543FC6}" destId="{B0C06948-3384-41FB-9D39-23E63C0E3F07}" srcOrd="0" destOrd="0" presId="urn:microsoft.com/office/officeart/2005/8/layout/vList2"/>
    <dgm:cxn modelId="{42BF853B-F144-4812-8443-7F55A992F8B9}" type="presOf" srcId="{41771A10-3C94-4025-B0C2-585759276902}" destId="{CF621F65-15BB-4D69-AD50-D475EB8B1973}" srcOrd="0" destOrd="0" presId="urn:microsoft.com/office/officeart/2005/8/layout/vList2"/>
    <dgm:cxn modelId="{8A1BCD60-9A70-49B7-82FB-7CF0930461B6}" type="presOf" srcId="{81CF9CD6-6188-47C0-A5E9-0E0F33B349A6}" destId="{DC165215-EBD6-4F54-AEFB-A76608A68CBB}" srcOrd="0" destOrd="0" presId="urn:microsoft.com/office/officeart/2005/8/layout/vList2"/>
    <dgm:cxn modelId="{2F34794A-227A-4A00-8A46-B3F45877BE05}" srcId="{BEF2BC37-2C9E-478A-B4EB-55D14869ECBC}" destId="{41771A10-3C94-4025-B0C2-585759276902}" srcOrd="1" destOrd="0" parTransId="{BC674AFC-E15D-45CC-9EB5-CAE780D9096D}" sibTransId="{AA0BA313-0364-48AA-8365-581B7DAC7FF9}"/>
    <dgm:cxn modelId="{AF23ADE4-ACB7-45E4-859F-1F69444F150B}" srcId="{BEF2BC37-2C9E-478A-B4EB-55D14869ECBC}" destId="{81CF9CD6-6188-47C0-A5E9-0E0F33B349A6}" srcOrd="2" destOrd="0" parTransId="{A6A3D773-BA86-4591-A85F-B50CA1027D1E}" sibTransId="{655470A6-C290-44A9-9089-FEBAF976ACDE}"/>
    <dgm:cxn modelId="{1EE3DCF3-E7AE-4CEC-BEED-2AAF44AE99DE}" type="presOf" srcId="{BEF2BC37-2C9E-478A-B4EB-55D14869ECBC}" destId="{1CC81680-BB31-498F-A0CC-E0689A5CF86D}" srcOrd="0" destOrd="0" presId="urn:microsoft.com/office/officeart/2005/8/layout/vList2"/>
    <dgm:cxn modelId="{D0E8C0D1-236A-4211-B4A0-19486E0CB23E}" type="presParOf" srcId="{1CC81680-BB31-498F-A0CC-E0689A5CF86D}" destId="{B0C06948-3384-41FB-9D39-23E63C0E3F07}" srcOrd="0" destOrd="0" presId="urn:microsoft.com/office/officeart/2005/8/layout/vList2"/>
    <dgm:cxn modelId="{9226471C-AE70-439F-89C1-80FE4AB60FBA}" type="presParOf" srcId="{1CC81680-BB31-498F-A0CC-E0689A5CF86D}" destId="{9D360EE7-52C4-4CF7-A4F2-082DC37D28F9}" srcOrd="1" destOrd="0" presId="urn:microsoft.com/office/officeart/2005/8/layout/vList2"/>
    <dgm:cxn modelId="{42D97C79-725C-4424-883F-2497EECDA9DF}" type="presParOf" srcId="{1CC81680-BB31-498F-A0CC-E0689A5CF86D}" destId="{CF621F65-15BB-4D69-AD50-D475EB8B1973}" srcOrd="2" destOrd="0" presId="urn:microsoft.com/office/officeart/2005/8/layout/vList2"/>
    <dgm:cxn modelId="{251855E8-B447-49A8-9686-52B2D1B6DEC1}" type="presParOf" srcId="{1CC81680-BB31-498F-A0CC-E0689A5CF86D}" destId="{FC091DF8-8DFF-49D0-8B66-6F42C69F9EF4}" srcOrd="3" destOrd="0" presId="urn:microsoft.com/office/officeart/2005/8/layout/vList2"/>
    <dgm:cxn modelId="{304AB01F-1798-471E-ABFE-4B9E4BF7066C}" type="presParOf" srcId="{1CC81680-BB31-498F-A0CC-E0689A5CF86D}" destId="{DC165215-EBD6-4F54-AEFB-A76608A68CB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E0223F-EF14-40B7-B17F-B5C174119F39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18D9394-A1B1-49F4-9091-34008AED6379}">
      <dgm:prSet/>
      <dgm:spPr/>
      <dgm:t>
        <a:bodyPr/>
        <a:lstStyle/>
        <a:p>
          <a:r>
            <a:rPr lang="en-GB"/>
            <a:t>Expand on knowledge</a:t>
          </a:r>
          <a:endParaRPr lang="en-US"/>
        </a:p>
      </dgm:t>
    </dgm:pt>
    <dgm:pt modelId="{F94748D1-FA28-4A21-8454-2EE182E63B08}" type="parTrans" cxnId="{D9AFE3C6-0070-4BD8-8A4F-EE9E1A5DA9CF}">
      <dgm:prSet/>
      <dgm:spPr/>
      <dgm:t>
        <a:bodyPr/>
        <a:lstStyle/>
        <a:p>
          <a:endParaRPr lang="en-US"/>
        </a:p>
      </dgm:t>
    </dgm:pt>
    <dgm:pt modelId="{4D4F18CA-D44A-4B54-9AA1-EFE5E4DB8967}" type="sibTrans" cxnId="{D9AFE3C6-0070-4BD8-8A4F-EE9E1A5DA9CF}">
      <dgm:prSet/>
      <dgm:spPr/>
      <dgm:t>
        <a:bodyPr/>
        <a:lstStyle/>
        <a:p>
          <a:endParaRPr lang="en-US"/>
        </a:p>
      </dgm:t>
    </dgm:pt>
    <dgm:pt modelId="{5759900A-D28B-4C48-AA81-3337DB527D09}">
      <dgm:prSet/>
      <dgm:spPr/>
      <dgm:t>
        <a:bodyPr/>
        <a:lstStyle/>
        <a:p>
          <a:r>
            <a:rPr lang="en-GB"/>
            <a:t>Learn about the aetiology of MH disorders</a:t>
          </a:r>
          <a:endParaRPr lang="en-US"/>
        </a:p>
      </dgm:t>
    </dgm:pt>
    <dgm:pt modelId="{FE633415-3831-41D4-B045-6A89EF7F0349}" type="parTrans" cxnId="{3393E4D1-073A-44A8-B630-B8C4DD4BEB0F}">
      <dgm:prSet/>
      <dgm:spPr/>
      <dgm:t>
        <a:bodyPr/>
        <a:lstStyle/>
        <a:p>
          <a:endParaRPr lang="en-US"/>
        </a:p>
      </dgm:t>
    </dgm:pt>
    <dgm:pt modelId="{415614A9-6920-4323-8C6D-3CC1E411DEBC}" type="sibTrans" cxnId="{3393E4D1-073A-44A8-B630-B8C4DD4BEB0F}">
      <dgm:prSet/>
      <dgm:spPr/>
      <dgm:t>
        <a:bodyPr/>
        <a:lstStyle/>
        <a:p>
          <a:endParaRPr lang="en-US"/>
        </a:p>
      </dgm:t>
    </dgm:pt>
    <dgm:pt modelId="{E95F8CF8-514A-44D3-AC79-43F6C2EF5F57}">
      <dgm:prSet/>
      <dgm:spPr/>
      <dgm:t>
        <a:bodyPr/>
        <a:lstStyle/>
        <a:p>
          <a:r>
            <a:rPr lang="en-GB"/>
            <a:t>How diagnosis are determined and applied</a:t>
          </a:r>
          <a:endParaRPr lang="en-US"/>
        </a:p>
      </dgm:t>
    </dgm:pt>
    <dgm:pt modelId="{446EC6F3-1CF5-4EAE-B2B7-34D75630C7D6}" type="parTrans" cxnId="{07B0F7F7-10DB-4B50-AFFD-0945C514249B}">
      <dgm:prSet/>
      <dgm:spPr/>
      <dgm:t>
        <a:bodyPr/>
        <a:lstStyle/>
        <a:p>
          <a:endParaRPr lang="en-US"/>
        </a:p>
      </dgm:t>
    </dgm:pt>
    <dgm:pt modelId="{F1CEEB34-7E67-4428-9735-14BF4D28D415}" type="sibTrans" cxnId="{07B0F7F7-10DB-4B50-AFFD-0945C514249B}">
      <dgm:prSet/>
      <dgm:spPr/>
      <dgm:t>
        <a:bodyPr/>
        <a:lstStyle/>
        <a:p>
          <a:endParaRPr lang="en-US"/>
        </a:p>
      </dgm:t>
    </dgm:pt>
    <dgm:pt modelId="{9B31A278-9A74-4DB3-B562-F817D89D2473}">
      <dgm:prSet/>
      <dgm:spPr/>
      <dgm:t>
        <a:bodyPr/>
        <a:lstStyle/>
        <a:p>
          <a:r>
            <a:rPr lang="en-GB"/>
            <a:t>Classification of disease</a:t>
          </a:r>
          <a:endParaRPr lang="en-US"/>
        </a:p>
      </dgm:t>
    </dgm:pt>
    <dgm:pt modelId="{460DE2E1-D0ED-4833-A849-B787F4CAF115}" type="parTrans" cxnId="{03DAEB2F-6ABE-42F2-8402-1619F9F57F9C}">
      <dgm:prSet/>
      <dgm:spPr/>
      <dgm:t>
        <a:bodyPr/>
        <a:lstStyle/>
        <a:p>
          <a:endParaRPr lang="en-US"/>
        </a:p>
      </dgm:t>
    </dgm:pt>
    <dgm:pt modelId="{FA71C4E2-7994-4C87-A03A-F628FF52DD81}" type="sibTrans" cxnId="{03DAEB2F-6ABE-42F2-8402-1619F9F57F9C}">
      <dgm:prSet/>
      <dgm:spPr/>
      <dgm:t>
        <a:bodyPr/>
        <a:lstStyle/>
        <a:p>
          <a:endParaRPr lang="en-US"/>
        </a:p>
      </dgm:t>
    </dgm:pt>
    <dgm:pt modelId="{1ECD1DAC-6D83-4E0B-8B11-D6F044E9C3AA}">
      <dgm:prSet/>
      <dgm:spPr/>
      <dgm:t>
        <a:bodyPr/>
        <a:lstStyle/>
        <a:p>
          <a:r>
            <a:rPr lang="en-GB"/>
            <a:t>Treatment options/ regimes</a:t>
          </a:r>
          <a:endParaRPr lang="en-US"/>
        </a:p>
      </dgm:t>
    </dgm:pt>
    <dgm:pt modelId="{09F7CB33-5BA6-4578-88F0-F65E21D13FC0}" type="parTrans" cxnId="{7FCF75C0-94D8-4BD7-A8C6-B6A09AB2B15E}">
      <dgm:prSet/>
      <dgm:spPr/>
      <dgm:t>
        <a:bodyPr/>
        <a:lstStyle/>
        <a:p>
          <a:endParaRPr lang="en-US"/>
        </a:p>
      </dgm:t>
    </dgm:pt>
    <dgm:pt modelId="{3346AD1B-1FCB-4C20-B756-91B68176C70D}" type="sibTrans" cxnId="{7FCF75C0-94D8-4BD7-A8C6-B6A09AB2B15E}">
      <dgm:prSet/>
      <dgm:spPr/>
      <dgm:t>
        <a:bodyPr/>
        <a:lstStyle/>
        <a:p>
          <a:endParaRPr lang="en-US"/>
        </a:p>
      </dgm:t>
    </dgm:pt>
    <dgm:pt modelId="{6F85074E-6546-416E-B741-6757290502D1}">
      <dgm:prSet/>
      <dgm:spPr/>
      <dgm:t>
        <a:bodyPr/>
        <a:lstStyle/>
        <a:p>
          <a:r>
            <a:rPr lang="en-GB"/>
            <a:t>Greater understanding of decisions surrounding care</a:t>
          </a:r>
          <a:endParaRPr lang="en-US"/>
        </a:p>
      </dgm:t>
    </dgm:pt>
    <dgm:pt modelId="{6FF7EB43-2650-43AF-8E33-AF9EA27C6A57}" type="parTrans" cxnId="{E178C556-CDBF-40BA-9D60-B24E6D29611C}">
      <dgm:prSet/>
      <dgm:spPr/>
      <dgm:t>
        <a:bodyPr/>
        <a:lstStyle/>
        <a:p>
          <a:endParaRPr lang="en-US"/>
        </a:p>
      </dgm:t>
    </dgm:pt>
    <dgm:pt modelId="{673D5E7B-5501-4AF3-9D2C-818DB78DCF97}" type="sibTrans" cxnId="{E178C556-CDBF-40BA-9D60-B24E6D29611C}">
      <dgm:prSet/>
      <dgm:spPr/>
      <dgm:t>
        <a:bodyPr/>
        <a:lstStyle/>
        <a:p>
          <a:endParaRPr lang="en-US"/>
        </a:p>
      </dgm:t>
    </dgm:pt>
    <dgm:pt modelId="{2EF35597-5668-47D5-B731-4C3BDEE53B15}" type="pres">
      <dgm:prSet presAssocID="{5BE0223F-EF14-40B7-B17F-B5C174119F39}" presName="vert0" presStyleCnt="0">
        <dgm:presLayoutVars>
          <dgm:dir/>
          <dgm:animOne val="branch"/>
          <dgm:animLvl val="lvl"/>
        </dgm:presLayoutVars>
      </dgm:prSet>
      <dgm:spPr/>
    </dgm:pt>
    <dgm:pt modelId="{0DE93B1F-EE6A-46CC-A250-CBB64E2753A3}" type="pres">
      <dgm:prSet presAssocID="{A18D9394-A1B1-49F4-9091-34008AED6379}" presName="thickLine" presStyleLbl="alignNode1" presStyleIdx="0" presStyleCnt="6"/>
      <dgm:spPr/>
    </dgm:pt>
    <dgm:pt modelId="{98A1E4F2-DF7F-4F24-821C-974C435586F1}" type="pres">
      <dgm:prSet presAssocID="{A18D9394-A1B1-49F4-9091-34008AED6379}" presName="horz1" presStyleCnt="0"/>
      <dgm:spPr/>
    </dgm:pt>
    <dgm:pt modelId="{71B8356C-02E4-4B7C-BB5F-801E60F8AC59}" type="pres">
      <dgm:prSet presAssocID="{A18D9394-A1B1-49F4-9091-34008AED6379}" presName="tx1" presStyleLbl="revTx" presStyleIdx="0" presStyleCnt="6"/>
      <dgm:spPr/>
    </dgm:pt>
    <dgm:pt modelId="{EBE90110-FF0F-4F20-B328-9F46F09DE664}" type="pres">
      <dgm:prSet presAssocID="{A18D9394-A1B1-49F4-9091-34008AED6379}" presName="vert1" presStyleCnt="0"/>
      <dgm:spPr/>
    </dgm:pt>
    <dgm:pt modelId="{37030EA0-83F5-4558-9988-68CF698FB026}" type="pres">
      <dgm:prSet presAssocID="{5759900A-D28B-4C48-AA81-3337DB527D09}" presName="thickLine" presStyleLbl="alignNode1" presStyleIdx="1" presStyleCnt="6"/>
      <dgm:spPr/>
    </dgm:pt>
    <dgm:pt modelId="{B12F3A07-EBFC-48E5-9D37-751F9ED997CA}" type="pres">
      <dgm:prSet presAssocID="{5759900A-D28B-4C48-AA81-3337DB527D09}" presName="horz1" presStyleCnt="0"/>
      <dgm:spPr/>
    </dgm:pt>
    <dgm:pt modelId="{E8A717DC-A4BA-4B41-8F68-802ABF15B942}" type="pres">
      <dgm:prSet presAssocID="{5759900A-D28B-4C48-AA81-3337DB527D09}" presName="tx1" presStyleLbl="revTx" presStyleIdx="1" presStyleCnt="6"/>
      <dgm:spPr/>
    </dgm:pt>
    <dgm:pt modelId="{2713FFB0-5B48-4C87-8A36-AC0B255845E3}" type="pres">
      <dgm:prSet presAssocID="{5759900A-D28B-4C48-AA81-3337DB527D09}" presName="vert1" presStyleCnt="0"/>
      <dgm:spPr/>
    </dgm:pt>
    <dgm:pt modelId="{8DE2362D-25BD-497A-A8B8-F568F7A0E64E}" type="pres">
      <dgm:prSet presAssocID="{E95F8CF8-514A-44D3-AC79-43F6C2EF5F57}" presName="thickLine" presStyleLbl="alignNode1" presStyleIdx="2" presStyleCnt="6"/>
      <dgm:spPr/>
    </dgm:pt>
    <dgm:pt modelId="{BDF252E8-44A8-4327-AA2D-7319C3BBA707}" type="pres">
      <dgm:prSet presAssocID="{E95F8CF8-514A-44D3-AC79-43F6C2EF5F57}" presName="horz1" presStyleCnt="0"/>
      <dgm:spPr/>
    </dgm:pt>
    <dgm:pt modelId="{7F02B349-1B00-4444-A1CB-47B50AD97EEC}" type="pres">
      <dgm:prSet presAssocID="{E95F8CF8-514A-44D3-AC79-43F6C2EF5F57}" presName="tx1" presStyleLbl="revTx" presStyleIdx="2" presStyleCnt="6"/>
      <dgm:spPr/>
    </dgm:pt>
    <dgm:pt modelId="{B18CD429-0C8E-4C62-9958-2BF269D285EB}" type="pres">
      <dgm:prSet presAssocID="{E95F8CF8-514A-44D3-AC79-43F6C2EF5F57}" presName="vert1" presStyleCnt="0"/>
      <dgm:spPr/>
    </dgm:pt>
    <dgm:pt modelId="{9A1D3A60-6D6E-4DFE-A891-0F8E6CC4B091}" type="pres">
      <dgm:prSet presAssocID="{9B31A278-9A74-4DB3-B562-F817D89D2473}" presName="thickLine" presStyleLbl="alignNode1" presStyleIdx="3" presStyleCnt="6"/>
      <dgm:spPr/>
    </dgm:pt>
    <dgm:pt modelId="{F24337A0-5466-416D-8ACE-05D460FF99BE}" type="pres">
      <dgm:prSet presAssocID="{9B31A278-9A74-4DB3-B562-F817D89D2473}" presName="horz1" presStyleCnt="0"/>
      <dgm:spPr/>
    </dgm:pt>
    <dgm:pt modelId="{DB464493-0E1E-4D3D-88FC-76BCCCA6808F}" type="pres">
      <dgm:prSet presAssocID="{9B31A278-9A74-4DB3-B562-F817D89D2473}" presName="tx1" presStyleLbl="revTx" presStyleIdx="3" presStyleCnt="6"/>
      <dgm:spPr/>
    </dgm:pt>
    <dgm:pt modelId="{4AE11F92-38BD-4BA4-9575-3156BC6CE562}" type="pres">
      <dgm:prSet presAssocID="{9B31A278-9A74-4DB3-B562-F817D89D2473}" presName="vert1" presStyleCnt="0"/>
      <dgm:spPr/>
    </dgm:pt>
    <dgm:pt modelId="{A3B125B2-E1CC-4E7A-9443-00EA3858725B}" type="pres">
      <dgm:prSet presAssocID="{1ECD1DAC-6D83-4E0B-8B11-D6F044E9C3AA}" presName="thickLine" presStyleLbl="alignNode1" presStyleIdx="4" presStyleCnt="6"/>
      <dgm:spPr/>
    </dgm:pt>
    <dgm:pt modelId="{0CA2DA05-BE75-49CE-8BDB-DBACE491D211}" type="pres">
      <dgm:prSet presAssocID="{1ECD1DAC-6D83-4E0B-8B11-D6F044E9C3AA}" presName="horz1" presStyleCnt="0"/>
      <dgm:spPr/>
    </dgm:pt>
    <dgm:pt modelId="{C01AF282-7EAE-4F5D-8539-C915CBD42193}" type="pres">
      <dgm:prSet presAssocID="{1ECD1DAC-6D83-4E0B-8B11-D6F044E9C3AA}" presName="tx1" presStyleLbl="revTx" presStyleIdx="4" presStyleCnt="6"/>
      <dgm:spPr/>
    </dgm:pt>
    <dgm:pt modelId="{77670DA5-01E9-41C5-843C-D66B180967B1}" type="pres">
      <dgm:prSet presAssocID="{1ECD1DAC-6D83-4E0B-8B11-D6F044E9C3AA}" presName="vert1" presStyleCnt="0"/>
      <dgm:spPr/>
    </dgm:pt>
    <dgm:pt modelId="{78C8D037-0495-44BF-9C08-5D5BD4B8276D}" type="pres">
      <dgm:prSet presAssocID="{6F85074E-6546-416E-B741-6757290502D1}" presName="thickLine" presStyleLbl="alignNode1" presStyleIdx="5" presStyleCnt="6"/>
      <dgm:spPr/>
    </dgm:pt>
    <dgm:pt modelId="{1CF63D4E-688F-4A67-A075-DF4A2EC3D510}" type="pres">
      <dgm:prSet presAssocID="{6F85074E-6546-416E-B741-6757290502D1}" presName="horz1" presStyleCnt="0"/>
      <dgm:spPr/>
    </dgm:pt>
    <dgm:pt modelId="{1CE3135B-6A7D-431F-9EA1-98B440D06CC2}" type="pres">
      <dgm:prSet presAssocID="{6F85074E-6546-416E-B741-6757290502D1}" presName="tx1" presStyleLbl="revTx" presStyleIdx="5" presStyleCnt="6"/>
      <dgm:spPr/>
    </dgm:pt>
    <dgm:pt modelId="{B9700AC0-E6BC-45F0-813D-C9E59A94A87B}" type="pres">
      <dgm:prSet presAssocID="{6F85074E-6546-416E-B741-6757290502D1}" presName="vert1" presStyleCnt="0"/>
      <dgm:spPr/>
    </dgm:pt>
  </dgm:ptLst>
  <dgm:cxnLst>
    <dgm:cxn modelId="{AF578F03-BEC5-458F-97A6-47D407338457}" type="presOf" srcId="{9B31A278-9A74-4DB3-B562-F817D89D2473}" destId="{DB464493-0E1E-4D3D-88FC-76BCCCA6808F}" srcOrd="0" destOrd="0" presId="urn:microsoft.com/office/officeart/2008/layout/LinedList"/>
    <dgm:cxn modelId="{03DAEB2F-6ABE-42F2-8402-1619F9F57F9C}" srcId="{5BE0223F-EF14-40B7-B17F-B5C174119F39}" destId="{9B31A278-9A74-4DB3-B562-F817D89D2473}" srcOrd="3" destOrd="0" parTransId="{460DE2E1-D0ED-4833-A849-B787F4CAF115}" sibTransId="{FA71C4E2-7994-4C87-A03A-F628FF52DD81}"/>
    <dgm:cxn modelId="{6899D434-B726-44A6-84FB-3766C9623235}" type="presOf" srcId="{E95F8CF8-514A-44D3-AC79-43F6C2EF5F57}" destId="{7F02B349-1B00-4444-A1CB-47B50AD97EEC}" srcOrd="0" destOrd="0" presId="urn:microsoft.com/office/officeart/2008/layout/LinedList"/>
    <dgm:cxn modelId="{163DAA41-91AD-4E23-B28D-7BDAB5E1650A}" type="presOf" srcId="{5BE0223F-EF14-40B7-B17F-B5C174119F39}" destId="{2EF35597-5668-47D5-B731-4C3BDEE53B15}" srcOrd="0" destOrd="0" presId="urn:microsoft.com/office/officeart/2008/layout/LinedList"/>
    <dgm:cxn modelId="{49A2CF43-5BCB-4209-A986-3480A8134EC0}" type="presOf" srcId="{A18D9394-A1B1-49F4-9091-34008AED6379}" destId="{71B8356C-02E4-4B7C-BB5F-801E60F8AC59}" srcOrd="0" destOrd="0" presId="urn:microsoft.com/office/officeart/2008/layout/LinedList"/>
    <dgm:cxn modelId="{E178C556-CDBF-40BA-9D60-B24E6D29611C}" srcId="{5BE0223F-EF14-40B7-B17F-B5C174119F39}" destId="{6F85074E-6546-416E-B741-6757290502D1}" srcOrd="5" destOrd="0" parTransId="{6FF7EB43-2650-43AF-8E33-AF9EA27C6A57}" sibTransId="{673D5E7B-5501-4AF3-9D2C-818DB78DCF97}"/>
    <dgm:cxn modelId="{7FCF75C0-94D8-4BD7-A8C6-B6A09AB2B15E}" srcId="{5BE0223F-EF14-40B7-B17F-B5C174119F39}" destId="{1ECD1DAC-6D83-4E0B-8B11-D6F044E9C3AA}" srcOrd="4" destOrd="0" parTransId="{09F7CB33-5BA6-4578-88F0-F65E21D13FC0}" sibTransId="{3346AD1B-1FCB-4C20-B756-91B68176C70D}"/>
    <dgm:cxn modelId="{D9AFE3C6-0070-4BD8-8A4F-EE9E1A5DA9CF}" srcId="{5BE0223F-EF14-40B7-B17F-B5C174119F39}" destId="{A18D9394-A1B1-49F4-9091-34008AED6379}" srcOrd="0" destOrd="0" parTransId="{F94748D1-FA28-4A21-8454-2EE182E63B08}" sibTransId="{4D4F18CA-D44A-4B54-9AA1-EFE5E4DB8967}"/>
    <dgm:cxn modelId="{3393E4D1-073A-44A8-B630-B8C4DD4BEB0F}" srcId="{5BE0223F-EF14-40B7-B17F-B5C174119F39}" destId="{5759900A-D28B-4C48-AA81-3337DB527D09}" srcOrd="1" destOrd="0" parTransId="{FE633415-3831-41D4-B045-6A89EF7F0349}" sibTransId="{415614A9-6920-4323-8C6D-3CC1E411DEBC}"/>
    <dgm:cxn modelId="{3C5981D5-614B-42F7-9F17-5A3ECF5A5368}" type="presOf" srcId="{6F85074E-6546-416E-B741-6757290502D1}" destId="{1CE3135B-6A7D-431F-9EA1-98B440D06CC2}" srcOrd="0" destOrd="0" presId="urn:microsoft.com/office/officeart/2008/layout/LinedList"/>
    <dgm:cxn modelId="{86612DF2-1788-40B6-8183-9F78D2B9E535}" type="presOf" srcId="{5759900A-D28B-4C48-AA81-3337DB527D09}" destId="{E8A717DC-A4BA-4B41-8F68-802ABF15B942}" srcOrd="0" destOrd="0" presId="urn:microsoft.com/office/officeart/2008/layout/LinedList"/>
    <dgm:cxn modelId="{93F175F5-48B1-4863-B2E7-C8350FB1852F}" type="presOf" srcId="{1ECD1DAC-6D83-4E0B-8B11-D6F044E9C3AA}" destId="{C01AF282-7EAE-4F5D-8539-C915CBD42193}" srcOrd="0" destOrd="0" presId="urn:microsoft.com/office/officeart/2008/layout/LinedList"/>
    <dgm:cxn modelId="{07B0F7F7-10DB-4B50-AFFD-0945C514249B}" srcId="{5BE0223F-EF14-40B7-B17F-B5C174119F39}" destId="{E95F8CF8-514A-44D3-AC79-43F6C2EF5F57}" srcOrd="2" destOrd="0" parTransId="{446EC6F3-1CF5-4EAE-B2B7-34D75630C7D6}" sibTransId="{F1CEEB34-7E67-4428-9735-14BF4D28D415}"/>
    <dgm:cxn modelId="{CA9B840D-7319-46A1-8C94-CE145756227F}" type="presParOf" srcId="{2EF35597-5668-47D5-B731-4C3BDEE53B15}" destId="{0DE93B1F-EE6A-46CC-A250-CBB64E2753A3}" srcOrd="0" destOrd="0" presId="urn:microsoft.com/office/officeart/2008/layout/LinedList"/>
    <dgm:cxn modelId="{C41B2F1A-291D-4EA4-9D69-B58B24FFDF85}" type="presParOf" srcId="{2EF35597-5668-47D5-B731-4C3BDEE53B15}" destId="{98A1E4F2-DF7F-4F24-821C-974C435586F1}" srcOrd="1" destOrd="0" presId="urn:microsoft.com/office/officeart/2008/layout/LinedList"/>
    <dgm:cxn modelId="{D59899F7-0D38-47D2-ADDD-447B67C97A9F}" type="presParOf" srcId="{98A1E4F2-DF7F-4F24-821C-974C435586F1}" destId="{71B8356C-02E4-4B7C-BB5F-801E60F8AC59}" srcOrd="0" destOrd="0" presId="urn:microsoft.com/office/officeart/2008/layout/LinedList"/>
    <dgm:cxn modelId="{7FE388F0-9867-4D0D-B419-361457B6924C}" type="presParOf" srcId="{98A1E4F2-DF7F-4F24-821C-974C435586F1}" destId="{EBE90110-FF0F-4F20-B328-9F46F09DE664}" srcOrd="1" destOrd="0" presId="urn:microsoft.com/office/officeart/2008/layout/LinedList"/>
    <dgm:cxn modelId="{D08F8B99-C056-40D4-B042-CDC33832DAD0}" type="presParOf" srcId="{2EF35597-5668-47D5-B731-4C3BDEE53B15}" destId="{37030EA0-83F5-4558-9988-68CF698FB026}" srcOrd="2" destOrd="0" presId="urn:microsoft.com/office/officeart/2008/layout/LinedList"/>
    <dgm:cxn modelId="{BC97851D-5802-4160-B76F-D6C44D201E9C}" type="presParOf" srcId="{2EF35597-5668-47D5-B731-4C3BDEE53B15}" destId="{B12F3A07-EBFC-48E5-9D37-751F9ED997CA}" srcOrd="3" destOrd="0" presId="urn:microsoft.com/office/officeart/2008/layout/LinedList"/>
    <dgm:cxn modelId="{7F6A8499-1F0C-4DD5-9EA3-AB0A10D6DF11}" type="presParOf" srcId="{B12F3A07-EBFC-48E5-9D37-751F9ED997CA}" destId="{E8A717DC-A4BA-4B41-8F68-802ABF15B942}" srcOrd="0" destOrd="0" presId="urn:microsoft.com/office/officeart/2008/layout/LinedList"/>
    <dgm:cxn modelId="{83F1EA1A-05DD-44FD-B76E-7313BB05C8B6}" type="presParOf" srcId="{B12F3A07-EBFC-48E5-9D37-751F9ED997CA}" destId="{2713FFB0-5B48-4C87-8A36-AC0B255845E3}" srcOrd="1" destOrd="0" presId="urn:microsoft.com/office/officeart/2008/layout/LinedList"/>
    <dgm:cxn modelId="{A5ED5BAB-A396-460C-AF23-646522B05071}" type="presParOf" srcId="{2EF35597-5668-47D5-B731-4C3BDEE53B15}" destId="{8DE2362D-25BD-497A-A8B8-F568F7A0E64E}" srcOrd="4" destOrd="0" presId="urn:microsoft.com/office/officeart/2008/layout/LinedList"/>
    <dgm:cxn modelId="{0CD098FC-31E9-422A-BFAC-C7196D331B64}" type="presParOf" srcId="{2EF35597-5668-47D5-B731-4C3BDEE53B15}" destId="{BDF252E8-44A8-4327-AA2D-7319C3BBA707}" srcOrd="5" destOrd="0" presId="urn:microsoft.com/office/officeart/2008/layout/LinedList"/>
    <dgm:cxn modelId="{9CE85CCF-3A65-4A1F-BC19-E5B7E52B0EE7}" type="presParOf" srcId="{BDF252E8-44A8-4327-AA2D-7319C3BBA707}" destId="{7F02B349-1B00-4444-A1CB-47B50AD97EEC}" srcOrd="0" destOrd="0" presId="urn:microsoft.com/office/officeart/2008/layout/LinedList"/>
    <dgm:cxn modelId="{12C62354-A9A1-4708-9441-755E5AEA4767}" type="presParOf" srcId="{BDF252E8-44A8-4327-AA2D-7319C3BBA707}" destId="{B18CD429-0C8E-4C62-9958-2BF269D285EB}" srcOrd="1" destOrd="0" presId="urn:microsoft.com/office/officeart/2008/layout/LinedList"/>
    <dgm:cxn modelId="{8AEE537F-B3A8-4B64-ADD2-A7EDD5BC256E}" type="presParOf" srcId="{2EF35597-5668-47D5-B731-4C3BDEE53B15}" destId="{9A1D3A60-6D6E-4DFE-A891-0F8E6CC4B091}" srcOrd="6" destOrd="0" presId="urn:microsoft.com/office/officeart/2008/layout/LinedList"/>
    <dgm:cxn modelId="{23CC0611-6310-4D48-A391-2AADCD641AE7}" type="presParOf" srcId="{2EF35597-5668-47D5-B731-4C3BDEE53B15}" destId="{F24337A0-5466-416D-8ACE-05D460FF99BE}" srcOrd="7" destOrd="0" presId="urn:microsoft.com/office/officeart/2008/layout/LinedList"/>
    <dgm:cxn modelId="{04491E03-B98C-4791-B584-547B5CA5D0CB}" type="presParOf" srcId="{F24337A0-5466-416D-8ACE-05D460FF99BE}" destId="{DB464493-0E1E-4D3D-88FC-76BCCCA6808F}" srcOrd="0" destOrd="0" presId="urn:microsoft.com/office/officeart/2008/layout/LinedList"/>
    <dgm:cxn modelId="{52F7F446-EF82-41F1-92A1-68017C258DFD}" type="presParOf" srcId="{F24337A0-5466-416D-8ACE-05D460FF99BE}" destId="{4AE11F92-38BD-4BA4-9575-3156BC6CE562}" srcOrd="1" destOrd="0" presId="urn:microsoft.com/office/officeart/2008/layout/LinedList"/>
    <dgm:cxn modelId="{5E229DF5-954A-48D2-B9DA-7273368E43CC}" type="presParOf" srcId="{2EF35597-5668-47D5-B731-4C3BDEE53B15}" destId="{A3B125B2-E1CC-4E7A-9443-00EA3858725B}" srcOrd="8" destOrd="0" presId="urn:microsoft.com/office/officeart/2008/layout/LinedList"/>
    <dgm:cxn modelId="{03547B5A-2BEF-4977-A0CC-2C951EA720E1}" type="presParOf" srcId="{2EF35597-5668-47D5-B731-4C3BDEE53B15}" destId="{0CA2DA05-BE75-49CE-8BDB-DBACE491D211}" srcOrd="9" destOrd="0" presId="urn:microsoft.com/office/officeart/2008/layout/LinedList"/>
    <dgm:cxn modelId="{DA85C5DA-C181-40A4-BF56-0EDAF8207A07}" type="presParOf" srcId="{0CA2DA05-BE75-49CE-8BDB-DBACE491D211}" destId="{C01AF282-7EAE-4F5D-8539-C915CBD42193}" srcOrd="0" destOrd="0" presId="urn:microsoft.com/office/officeart/2008/layout/LinedList"/>
    <dgm:cxn modelId="{3106404F-4944-4FCB-B81C-61D5522D2504}" type="presParOf" srcId="{0CA2DA05-BE75-49CE-8BDB-DBACE491D211}" destId="{77670DA5-01E9-41C5-843C-D66B180967B1}" srcOrd="1" destOrd="0" presId="urn:microsoft.com/office/officeart/2008/layout/LinedList"/>
    <dgm:cxn modelId="{C1966E34-CBE8-4FB3-931C-13D591D68AA3}" type="presParOf" srcId="{2EF35597-5668-47D5-B731-4C3BDEE53B15}" destId="{78C8D037-0495-44BF-9C08-5D5BD4B8276D}" srcOrd="10" destOrd="0" presId="urn:microsoft.com/office/officeart/2008/layout/LinedList"/>
    <dgm:cxn modelId="{5FB5B5A9-AA59-49A8-BE92-13DFF2D3DFB8}" type="presParOf" srcId="{2EF35597-5668-47D5-B731-4C3BDEE53B15}" destId="{1CF63D4E-688F-4A67-A075-DF4A2EC3D510}" srcOrd="11" destOrd="0" presId="urn:microsoft.com/office/officeart/2008/layout/LinedList"/>
    <dgm:cxn modelId="{F8308DDA-653E-4520-A768-C76635BB8D60}" type="presParOf" srcId="{1CF63D4E-688F-4A67-A075-DF4A2EC3D510}" destId="{1CE3135B-6A7D-431F-9EA1-98B440D06CC2}" srcOrd="0" destOrd="0" presId="urn:microsoft.com/office/officeart/2008/layout/LinedList"/>
    <dgm:cxn modelId="{1F474418-F9F0-4273-BFA3-A2FDD0593605}" type="presParOf" srcId="{1CF63D4E-688F-4A67-A075-DF4A2EC3D510}" destId="{B9700AC0-E6BC-45F0-813D-C9E59A94A87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7923D26-402A-441D-BAF2-6983CEEBD94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B98C4F-4906-44DF-9C28-ED91DD3FAC0F}">
      <dgm:prSet/>
      <dgm:spPr/>
      <dgm:t>
        <a:bodyPr/>
        <a:lstStyle/>
        <a:p>
          <a:r>
            <a:rPr lang="en-GB"/>
            <a:t>What next?</a:t>
          </a:r>
          <a:endParaRPr lang="en-US"/>
        </a:p>
      </dgm:t>
    </dgm:pt>
    <dgm:pt modelId="{C5513B01-1EF1-4CC2-9B3A-F6F1D3F22819}" type="parTrans" cxnId="{31DD27AB-57EF-4F41-8754-B536EF6392EF}">
      <dgm:prSet/>
      <dgm:spPr/>
      <dgm:t>
        <a:bodyPr/>
        <a:lstStyle/>
        <a:p>
          <a:endParaRPr lang="en-US"/>
        </a:p>
      </dgm:t>
    </dgm:pt>
    <dgm:pt modelId="{A4D97422-88B8-470A-A89C-4F9CE53D7338}" type="sibTrans" cxnId="{31DD27AB-57EF-4F41-8754-B536EF6392EF}">
      <dgm:prSet/>
      <dgm:spPr/>
      <dgm:t>
        <a:bodyPr/>
        <a:lstStyle/>
        <a:p>
          <a:endParaRPr lang="en-US"/>
        </a:p>
      </dgm:t>
    </dgm:pt>
    <dgm:pt modelId="{69AEDB1C-1385-47C8-B5DC-274D02B4AA46}">
      <dgm:prSet/>
      <dgm:spPr/>
      <dgm:t>
        <a:bodyPr/>
        <a:lstStyle/>
        <a:p>
          <a:r>
            <a:rPr lang="en-GB"/>
            <a:t>Would I do it again</a:t>
          </a:r>
          <a:endParaRPr lang="en-US"/>
        </a:p>
      </dgm:t>
    </dgm:pt>
    <dgm:pt modelId="{80DF1D2E-2B92-4EE9-BF5C-E505B0B68F92}" type="parTrans" cxnId="{E2C766ED-356D-4BF2-8CBA-02F6D699BF8A}">
      <dgm:prSet/>
      <dgm:spPr/>
      <dgm:t>
        <a:bodyPr/>
        <a:lstStyle/>
        <a:p>
          <a:endParaRPr lang="en-US"/>
        </a:p>
      </dgm:t>
    </dgm:pt>
    <dgm:pt modelId="{94E350B9-B053-4FDD-9C5E-9692A24064C7}" type="sibTrans" cxnId="{E2C766ED-356D-4BF2-8CBA-02F6D699BF8A}">
      <dgm:prSet/>
      <dgm:spPr/>
      <dgm:t>
        <a:bodyPr/>
        <a:lstStyle/>
        <a:p>
          <a:endParaRPr lang="en-US"/>
        </a:p>
      </dgm:t>
    </dgm:pt>
    <dgm:pt modelId="{7822064D-1824-4B79-8E22-00BC0AF88AC2}">
      <dgm:prSet/>
      <dgm:spPr/>
      <dgm:t>
        <a:bodyPr/>
        <a:lstStyle/>
        <a:p>
          <a:r>
            <a:rPr lang="en-GB"/>
            <a:t>Mental Health Pharmacy PgDip</a:t>
          </a:r>
          <a:endParaRPr lang="en-US"/>
        </a:p>
      </dgm:t>
    </dgm:pt>
    <dgm:pt modelId="{4D319783-D88D-424A-8DEB-73C14884672B}" type="parTrans" cxnId="{11BD4A1A-E7E6-4F8A-9D1A-E02F8B4CF5BC}">
      <dgm:prSet/>
      <dgm:spPr/>
      <dgm:t>
        <a:bodyPr/>
        <a:lstStyle/>
        <a:p>
          <a:endParaRPr lang="en-US"/>
        </a:p>
      </dgm:t>
    </dgm:pt>
    <dgm:pt modelId="{0E147F2F-77F7-45A8-A011-EAA59DFB9DA5}" type="sibTrans" cxnId="{11BD4A1A-E7E6-4F8A-9D1A-E02F8B4CF5BC}">
      <dgm:prSet/>
      <dgm:spPr/>
      <dgm:t>
        <a:bodyPr/>
        <a:lstStyle/>
        <a:p>
          <a:endParaRPr lang="en-US"/>
        </a:p>
      </dgm:t>
    </dgm:pt>
    <dgm:pt modelId="{24DC4A78-4954-4BBA-8164-65FD89177C50}" type="pres">
      <dgm:prSet presAssocID="{07923D26-402A-441D-BAF2-6983CEEBD94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07A4B08-86BE-45F7-9A60-2B3F7795AA11}" type="pres">
      <dgm:prSet presAssocID="{E4B98C4F-4906-44DF-9C28-ED91DD3FAC0F}" presName="hierRoot1" presStyleCnt="0"/>
      <dgm:spPr/>
    </dgm:pt>
    <dgm:pt modelId="{24F26B19-BBE0-45B4-94B1-34DA5E763DB0}" type="pres">
      <dgm:prSet presAssocID="{E4B98C4F-4906-44DF-9C28-ED91DD3FAC0F}" presName="composite" presStyleCnt="0"/>
      <dgm:spPr/>
    </dgm:pt>
    <dgm:pt modelId="{15476AAF-615E-4BEA-BE2B-9A901A14A1FE}" type="pres">
      <dgm:prSet presAssocID="{E4B98C4F-4906-44DF-9C28-ED91DD3FAC0F}" presName="background" presStyleLbl="node0" presStyleIdx="0" presStyleCnt="3"/>
      <dgm:spPr/>
    </dgm:pt>
    <dgm:pt modelId="{77C1D5D9-509F-4F57-B88C-644E8C8B0467}" type="pres">
      <dgm:prSet presAssocID="{E4B98C4F-4906-44DF-9C28-ED91DD3FAC0F}" presName="text" presStyleLbl="fgAcc0" presStyleIdx="0" presStyleCnt="3">
        <dgm:presLayoutVars>
          <dgm:chPref val="3"/>
        </dgm:presLayoutVars>
      </dgm:prSet>
      <dgm:spPr/>
    </dgm:pt>
    <dgm:pt modelId="{743B13AD-8F03-4404-94E4-14D7CB1387F7}" type="pres">
      <dgm:prSet presAssocID="{E4B98C4F-4906-44DF-9C28-ED91DD3FAC0F}" presName="hierChild2" presStyleCnt="0"/>
      <dgm:spPr/>
    </dgm:pt>
    <dgm:pt modelId="{DEC8DC78-F339-40E2-96D1-FE390618FB18}" type="pres">
      <dgm:prSet presAssocID="{69AEDB1C-1385-47C8-B5DC-274D02B4AA46}" presName="hierRoot1" presStyleCnt="0"/>
      <dgm:spPr/>
    </dgm:pt>
    <dgm:pt modelId="{143B058F-2399-418E-A3E4-C1483DBA827E}" type="pres">
      <dgm:prSet presAssocID="{69AEDB1C-1385-47C8-B5DC-274D02B4AA46}" presName="composite" presStyleCnt="0"/>
      <dgm:spPr/>
    </dgm:pt>
    <dgm:pt modelId="{572E8938-0689-4606-912D-3EF968C40762}" type="pres">
      <dgm:prSet presAssocID="{69AEDB1C-1385-47C8-B5DC-274D02B4AA46}" presName="background" presStyleLbl="node0" presStyleIdx="1" presStyleCnt="3"/>
      <dgm:spPr/>
    </dgm:pt>
    <dgm:pt modelId="{7F275D70-3064-4974-B40F-FEBF0B57DD2B}" type="pres">
      <dgm:prSet presAssocID="{69AEDB1C-1385-47C8-B5DC-274D02B4AA46}" presName="text" presStyleLbl="fgAcc0" presStyleIdx="1" presStyleCnt="3">
        <dgm:presLayoutVars>
          <dgm:chPref val="3"/>
        </dgm:presLayoutVars>
      </dgm:prSet>
      <dgm:spPr/>
    </dgm:pt>
    <dgm:pt modelId="{CE367CFF-5C78-4949-9DBF-F6A221BC0CF2}" type="pres">
      <dgm:prSet presAssocID="{69AEDB1C-1385-47C8-B5DC-274D02B4AA46}" presName="hierChild2" presStyleCnt="0"/>
      <dgm:spPr/>
    </dgm:pt>
    <dgm:pt modelId="{12458C43-3507-4C98-B640-A6E2BB9A64B6}" type="pres">
      <dgm:prSet presAssocID="{7822064D-1824-4B79-8E22-00BC0AF88AC2}" presName="hierRoot1" presStyleCnt="0"/>
      <dgm:spPr/>
    </dgm:pt>
    <dgm:pt modelId="{F6750CA2-C757-4510-819A-F31159E6F28B}" type="pres">
      <dgm:prSet presAssocID="{7822064D-1824-4B79-8E22-00BC0AF88AC2}" presName="composite" presStyleCnt="0"/>
      <dgm:spPr/>
    </dgm:pt>
    <dgm:pt modelId="{5BF1D64C-B929-4F6E-9FB9-C570BA2DA315}" type="pres">
      <dgm:prSet presAssocID="{7822064D-1824-4B79-8E22-00BC0AF88AC2}" presName="background" presStyleLbl="node0" presStyleIdx="2" presStyleCnt="3"/>
      <dgm:spPr/>
    </dgm:pt>
    <dgm:pt modelId="{CBD3D3BF-8D3A-47C8-82DE-49989B9AA2D3}" type="pres">
      <dgm:prSet presAssocID="{7822064D-1824-4B79-8E22-00BC0AF88AC2}" presName="text" presStyleLbl="fgAcc0" presStyleIdx="2" presStyleCnt="3">
        <dgm:presLayoutVars>
          <dgm:chPref val="3"/>
        </dgm:presLayoutVars>
      </dgm:prSet>
      <dgm:spPr/>
    </dgm:pt>
    <dgm:pt modelId="{A9CEE3C7-35B6-4805-8524-B2ED2ADC3147}" type="pres">
      <dgm:prSet presAssocID="{7822064D-1824-4B79-8E22-00BC0AF88AC2}" presName="hierChild2" presStyleCnt="0"/>
      <dgm:spPr/>
    </dgm:pt>
  </dgm:ptLst>
  <dgm:cxnLst>
    <dgm:cxn modelId="{8B5CAA08-3153-43A5-BEE1-F4CA10E65BD9}" type="presOf" srcId="{E4B98C4F-4906-44DF-9C28-ED91DD3FAC0F}" destId="{77C1D5D9-509F-4F57-B88C-644E8C8B0467}" srcOrd="0" destOrd="0" presId="urn:microsoft.com/office/officeart/2005/8/layout/hierarchy1"/>
    <dgm:cxn modelId="{11BD4A1A-E7E6-4F8A-9D1A-E02F8B4CF5BC}" srcId="{07923D26-402A-441D-BAF2-6983CEEBD94E}" destId="{7822064D-1824-4B79-8E22-00BC0AF88AC2}" srcOrd="2" destOrd="0" parTransId="{4D319783-D88D-424A-8DEB-73C14884672B}" sibTransId="{0E147F2F-77F7-45A8-A011-EAA59DFB9DA5}"/>
    <dgm:cxn modelId="{342BE743-DFE4-48DD-A983-4A937CE1181C}" type="presOf" srcId="{69AEDB1C-1385-47C8-B5DC-274D02B4AA46}" destId="{7F275D70-3064-4974-B40F-FEBF0B57DD2B}" srcOrd="0" destOrd="0" presId="urn:microsoft.com/office/officeart/2005/8/layout/hierarchy1"/>
    <dgm:cxn modelId="{474C6074-0533-4010-BE63-4F5CB216266C}" type="presOf" srcId="{07923D26-402A-441D-BAF2-6983CEEBD94E}" destId="{24DC4A78-4954-4BBA-8164-65FD89177C50}" srcOrd="0" destOrd="0" presId="urn:microsoft.com/office/officeart/2005/8/layout/hierarchy1"/>
    <dgm:cxn modelId="{31DD27AB-57EF-4F41-8754-B536EF6392EF}" srcId="{07923D26-402A-441D-BAF2-6983CEEBD94E}" destId="{E4B98C4F-4906-44DF-9C28-ED91DD3FAC0F}" srcOrd="0" destOrd="0" parTransId="{C5513B01-1EF1-4CC2-9B3A-F6F1D3F22819}" sibTransId="{A4D97422-88B8-470A-A89C-4F9CE53D7338}"/>
    <dgm:cxn modelId="{DFEBEBC0-FCD8-4277-88C7-BF891E7F9BC1}" type="presOf" srcId="{7822064D-1824-4B79-8E22-00BC0AF88AC2}" destId="{CBD3D3BF-8D3A-47C8-82DE-49989B9AA2D3}" srcOrd="0" destOrd="0" presId="urn:microsoft.com/office/officeart/2005/8/layout/hierarchy1"/>
    <dgm:cxn modelId="{E2C766ED-356D-4BF2-8CBA-02F6D699BF8A}" srcId="{07923D26-402A-441D-BAF2-6983CEEBD94E}" destId="{69AEDB1C-1385-47C8-B5DC-274D02B4AA46}" srcOrd="1" destOrd="0" parTransId="{80DF1D2E-2B92-4EE9-BF5C-E505B0B68F92}" sibTransId="{94E350B9-B053-4FDD-9C5E-9692A24064C7}"/>
    <dgm:cxn modelId="{221D70BB-C214-45C9-BBC5-B6028083BEFB}" type="presParOf" srcId="{24DC4A78-4954-4BBA-8164-65FD89177C50}" destId="{107A4B08-86BE-45F7-9A60-2B3F7795AA11}" srcOrd="0" destOrd="0" presId="urn:microsoft.com/office/officeart/2005/8/layout/hierarchy1"/>
    <dgm:cxn modelId="{C53D857F-03AB-432A-97C7-1B8345F23C43}" type="presParOf" srcId="{107A4B08-86BE-45F7-9A60-2B3F7795AA11}" destId="{24F26B19-BBE0-45B4-94B1-34DA5E763DB0}" srcOrd="0" destOrd="0" presId="urn:microsoft.com/office/officeart/2005/8/layout/hierarchy1"/>
    <dgm:cxn modelId="{E3083D5E-A8AD-4217-9C47-A203DBCE7B2D}" type="presParOf" srcId="{24F26B19-BBE0-45B4-94B1-34DA5E763DB0}" destId="{15476AAF-615E-4BEA-BE2B-9A901A14A1FE}" srcOrd="0" destOrd="0" presId="urn:microsoft.com/office/officeart/2005/8/layout/hierarchy1"/>
    <dgm:cxn modelId="{B50B8EDB-697A-4019-A5D0-9BB3BF7E08A6}" type="presParOf" srcId="{24F26B19-BBE0-45B4-94B1-34DA5E763DB0}" destId="{77C1D5D9-509F-4F57-B88C-644E8C8B0467}" srcOrd="1" destOrd="0" presId="urn:microsoft.com/office/officeart/2005/8/layout/hierarchy1"/>
    <dgm:cxn modelId="{05BBD45D-15A8-40FD-B488-C0AD686D8E68}" type="presParOf" srcId="{107A4B08-86BE-45F7-9A60-2B3F7795AA11}" destId="{743B13AD-8F03-4404-94E4-14D7CB1387F7}" srcOrd="1" destOrd="0" presId="urn:microsoft.com/office/officeart/2005/8/layout/hierarchy1"/>
    <dgm:cxn modelId="{7943B81F-B93A-42A6-8198-E7D4DAF52F09}" type="presParOf" srcId="{24DC4A78-4954-4BBA-8164-65FD89177C50}" destId="{DEC8DC78-F339-40E2-96D1-FE390618FB18}" srcOrd="1" destOrd="0" presId="urn:microsoft.com/office/officeart/2005/8/layout/hierarchy1"/>
    <dgm:cxn modelId="{B2EA5475-9605-428A-97D8-09A9F496CD77}" type="presParOf" srcId="{DEC8DC78-F339-40E2-96D1-FE390618FB18}" destId="{143B058F-2399-418E-A3E4-C1483DBA827E}" srcOrd="0" destOrd="0" presId="urn:microsoft.com/office/officeart/2005/8/layout/hierarchy1"/>
    <dgm:cxn modelId="{FA69C987-632E-4070-858E-748FBC117AD7}" type="presParOf" srcId="{143B058F-2399-418E-A3E4-C1483DBA827E}" destId="{572E8938-0689-4606-912D-3EF968C40762}" srcOrd="0" destOrd="0" presId="urn:microsoft.com/office/officeart/2005/8/layout/hierarchy1"/>
    <dgm:cxn modelId="{5B7DB429-54D5-43F5-8D07-87D510369B27}" type="presParOf" srcId="{143B058F-2399-418E-A3E4-C1483DBA827E}" destId="{7F275D70-3064-4974-B40F-FEBF0B57DD2B}" srcOrd="1" destOrd="0" presId="urn:microsoft.com/office/officeart/2005/8/layout/hierarchy1"/>
    <dgm:cxn modelId="{F4485B28-D2EC-41D4-95F3-5855EC3D748C}" type="presParOf" srcId="{DEC8DC78-F339-40E2-96D1-FE390618FB18}" destId="{CE367CFF-5C78-4949-9DBF-F6A221BC0CF2}" srcOrd="1" destOrd="0" presId="urn:microsoft.com/office/officeart/2005/8/layout/hierarchy1"/>
    <dgm:cxn modelId="{87882E73-64FF-4D65-95E3-508B19E3655E}" type="presParOf" srcId="{24DC4A78-4954-4BBA-8164-65FD89177C50}" destId="{12458C43-3507-4C98-B640-A6E2BB9A64B6}" srcOrd="2" destOrd="0" presId="urn:microsoft.com/office/officeart/2005/8/layout/hierarchy1"/>
    <dgm:cxn modelId="{188EF830-C970-4A59-8264-0AC1A30D545F}" type="presParOf" srcId="{12458C43-3507-4C98-B640-A6E2BB9A64B6}" destId="{F6750CA2-C757-4510-819A-F31159E6F28B}" srcOrd="0" destOrd="0" presId="urn:microsoft.com/office/officeart/2005/8/layout/hierarchy1"/>
    <dgm:cxn modelId="{6406FE5B-0A09-4105-BE7E-0D907A8BFD6B}" type="presParOf" srcId="{F6750CA2-C757-4510-819A-F31159E6F28B}" destId="{5BF1D64C-B929-4F6E-9FB9-C570BA2DA315}" srcOrd="0" destOrd="0" presId="urn:microsoft.com/office/officeart/2005/8/layout/hierarchy1"/>
    <dgm:cxn modelId="{29A0B59A-9D4F-428C-88A4-283761E76E1A}" type="presParOf" srcId="{F6750CA2-C757-4510-819A-F31159E6F28B}" destId="{CBD3D3BF-8D3A-47C8-82DE-49989B9AA2D3}" srcOrd="1" destOrd="0" presId="urn:microsoft.com/office/officeart/2005/8/layout/hierarchy1"/>
    <dgm:cxn modelId="{907C54E2-0F9B-440E-86F5-CC126A8E85A4}" type="presParOf" srcId="{12458C43-3507-4C98-B640-A6E2BB9A64B6}" destId="{A9CEE3C7-35B6-4805-8524-B2ED2ADC314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370102-BF56-4B69-BA80-229A978ABBBF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Open to Pharmacy Technicians</a:t>
          </a:r>
          <a:endParaRPr lang="en-US" sz="2900" kern="1200"/>
        </a:p>
      </dsp:txBody>
      <dsp:txXfrm>
        <a:off x="3080" y="587032"/>
        <a:ext cx="2444055" cy="1466433"/>
      </dsp:txXfrm>
    </dsp:sp>
    <dsp:sp modelId="{89EED05A-D983-4647-B155-663167660B9F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Aston University</a:t>
          </a:r>
          <a:endParaRPr lang="en-US" sz="2900" kern="1200"/>
        </a:p>
      </dsp:txBody>
      <dsp:txXfrm>
        <a:off x="2691541" y="587032"/>
        <a:ext cx="2444055" cy="1466433"/>
      </dsp:txXfrm>
    </dsp:sp>
    <dsp:sp modelId="{935B0F30-1801-4DAF-95FF-4D22AC5EDC46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Post- Graduate Certificate</a:t>
          </a:r>
          <a:endParaRPr lang="en-US" sz="2900" kern="1200"/>
        </a:p>
      </dsp:txBody>
      <dsp:txXfrm>
        <a:off x="5380002" y="587032"/>
        <a:ext cx="2444055" cy="1466433"/>
      </dsp:txXfrm>
    </dsp:sp>
    <dsp:sp modelId="{D593BFB3-9393-4078-A3B7-5A18F97EDD1B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5 Units + an exam</a:t>
          </a:r>
          <a:endParaRPr lang="en-US" sz="2900" kern="1200"/>
        </a:p>
      </dsp:txBody>
      <dsp:txXfrm>
        <a:off x="8068463" y="587032"/>
        <a:ext cx="2444055" cy="1466433"/>
      </dsp:txXfrm>
    </dsp:sp>
    <dsp:sp modelId="{800A8784-2D2F-4969-9151-9BA1A1653062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4 pieces of graded coursework</a:t>
          </a:r>
          <a:endParaRPr lang="en-US" sz="2900" kern="1200"/>
        </a:p>
      </dsp:txBody>
      <dsp:txXfrm>
        <a:off x="1347311" y="2297871"/>
        <a:ext cx="2444055" cy="1466433"/>
      </dsp:txXfrm>
    </dsp:sp>
    <dsp:sp modelId="{8D0D3B08-49C1-499C-9127-4B785CD5537C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1 unit reading and learning check- quiz</a:t>
          </a:r>
          <a:endParaRPr lang="en-US" sz="2900" kern="1200"/>
        </a:p>
      </dsp:txBody>
      <dsp:txXfrm>
        <a:off x="4035772" y="2297871"/>
        <a:ext cx="2444055" cy="1466433"/>
      </dsp:txXfrm>
    </dsp:sp>
    <dsp:sp modelId="{1E34CFA0-1813-42F8-A13A-B436E9F6B2A2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How to apply</a:t>
          </a:r>
          <a:endParaRPr lang="en-US" sz="2900" kern="1200"/>
        </a:p>
      </dsp:txBody>
      <dsp:txXfrm>
        <a:off x="6724233" y="2297871"/>
        <a:ext cx="2444055" cy="1466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CFBB33-1ACC-4D88-8518-D2885F19B8ED}">
      <dsp:nvSpPr>
        <dsp:cNvPr id="0" name=""/>
        <dsp:cNvSpPr/>
      </dsp:nvSpPr>
      <dsp:spPr>
        <a:xfrm>
          <a:off x="0" y="395648"/>
          <a:ext cx="10515600" cy="5405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Intense learning- 10 hours + study session</a:t>
          </a:r>
          <a:endParaRPr lang="en-US" sz="2200" kern="1200"/>
        </a:p>
      </dsp:txBody>
      <dsp:txXfrm>
        <a:off x="26387" y="422035"/>
        <a:ext cx="10462826" cy="487766"/>
      </dsp:txXfrm>
    </dsp:sp>
    <dsp:sp modelId="{E2A681B2-49CB-4818-8DE6-A69794E7BABA}">
      <dsp:nvSpPr>
        <dsp:cNvPr id="0" name=""/>
        <dsp:cNvSpPr/>
      </dsp:nvSpPr>
      <dsp:spPr>
        <a:xfrm>
          <a:off x="0" y="999548"/>
          <a:ext cx="10515600" cy="540540"/>
        </a:xfrm>
        <a:prstGeom prst="round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Support network- study groups- WhatsApp group</a:t>
          </a:r>
          <a:endParaRPr lang="en-US" sz="2200" kern="1200"/>
        </a:p>
      </dsp:txBody>
      <dsp:txXfrm>
        <a:off x="26387" y="1025935"/>
        <a:ext cx="10462826" cy="487766"/>
      </dsp:txXfrm>
    </dsp:sp>
    <dsp:sp modelId="{A19BDC3A-B06C-4BEC-8F32-E25FFC9C6BCB}">
      <dsp:nvSpPr>
        <dsp:cNvPr id="0" name=""/>
        <dsp:cNvSpPr/>
      </dsp:nvSpPr>
      <dsp:spPr>
        <a:xfrm>
          <a:off x="0" y="1603449"/>
          <a:ext cx="10515600" cy="540540"/>
        </a:xfrm>
        <a:prstGeom prst="round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Mentor</a:t>
          </a:r>
          <a:endParaRPr lang="en-US" sz="2200" kern="1200"/>
        </a:p>
      </dsp:txBody>
      <dsp:txXfrm>
        <a:off x="26387" y="1629836"/>
        <a:ext cx="10462826" cy="487766"/>
      </dsp:txXfrm>
    </dsp:sp>
    <dsp:sp modelId="{8EF1F679-7EA8-4EF8-8D9B-CFCBA19F94EE}">
      <dsp:nvSpPr>
        <dsp:cNvPr id="0" name=""/>
        <dsp:cNvSpPr/>
      </dsp:nvSpPr>
      <dsp:spPr>
        <a:xfrm>
          <a:off x="0" y="2207349"/>
          <a:ext cx="10515600" cy="540540"/>
        </a:xfrm>
        <a:prstGeom prst="round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Deadlines for all self- learning checks, coursework, set questions and an essay</a:t>
          </a:r>
          <a:endParaRPr lang="en-US" sz="2200" kern="1200"/>
        </a:p>
      </dsp:txBody>
      <dsp:txXfrm>
        <a:off x="26387" y="2233736"/>
        <a:ext cx="10462826" cy="487766"/>
      </dsp:txXfrm>
    </dsp:sp>
    <dsp:sp modelId="{B06B5B78-580D-4B94-A44E-54B3546D3CA1}">
      <dsp:nvSpPr>
        <dsp:cNvPr id="0" name=""/>
        <dsp:cNvSpPr/>
      </dsp:nvSpPr>
      <dsp:spPr>
        <a:xfrm>
          <a:off x="0" y="2811249"/>
          <a:ext cx="10515600" cy="540540"/>
        </a:xfrm>
        <a:prstGeom prst="round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Support for all assignments, from Library, pre- assignment meetings, 1-2-1’s offered.</a:t>
          </a:r>
          <a:endParaRPr lang="en-US" sz="2200" kern="1200"/>
        </a:p>
      </dsp:txBody>
      <dsp:txXfrm>
        <a:off x="26387" y="2837636"/>
        <a:ext cx="10462826" cy="487766"/>
      </dsp:txXfrm>
    </dsp:sp>
    <dsp:sp modelId="{D7F2DD10-6757-4DFD-A86E-95D26C2D588A}">
      <dsp:nvSpPr>
        <dsp:cNvPr id="0" name=""/>
        <dsp:cNvSpPr/>
      </dsp:nvSpPr>
      <dsp:spPr>
        <a:xfrm>
          <a:off x="0" y="3415149"/>
          <a:ext cx="10515600" cy="54054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Marking rubrics</a:t>
          </a:r>
          <a:endParaRPr lang="en-US" sz="2200" kern="1200"/>
        </a:p>
      </dsp:txBody>
      <dsp:txXfrm>
        <a:off x="26387" y="3441536"/>
        <a:ext cx="10462826" cy="4877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06948-3384-41FB-9D39-23E63C0E3F07}">
      <dsp:nvSpPr>
        <dsp:cNvPr id="0" name=""/>
        <dsp:cNvSpPr/>
      </dsp:nvSpPr>
      <dsp:spPr>
        <a:xfrm>
          <a:off x="0" y="725359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Pass the exam and all assignments with at least 50% for each one.</a:t>
          </a:r>
          <a:endParaRPr lang="en-US" sz="3200" kern="1200"/>
        </a:p>
      </dsp:txBody>
      <dsp:txXfrm>
        <a:off x="62141" y="787500"/>
        <a:ext cx="6542551" cy="1148678"/>
      </dsp:txXfrm>
    </dsp:sp>
    <dsp:sp modelId="{CF621F65-15BB-4D69-AD50-D475EB8B1973}">
      <dsp:nvSpPr>
        <dsp:cNvPr id="0" name=""/>
        <dsp:cNvSpPr/>
      </dsp:nvSpPr>
      <dsp:spPr>
        <a:xfrm>
          <a:off x="0" y="2090480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Graduation ceremony</a:t>
          </a:r>
          <a:endParaRPr lang="en-US" sz="3200" kern="1200"/>
        </a:p>
      </dsp:txBody>
      <dsp:txXfrm>
        <a:off x="62141" y="2152621"/>
        <a:ext cx="6542551" cy="1148678"/>
      </dsp:txXfrm>
    </dsp:sp>
    <dsp:sp modelId="{DC165215-EBD6-4F54-AEFB-A76608A68CBB}">
      <dsp:nvSpPr>
        <dsp:cNvPr id="0" name=""/>
        <dsp:cNvSpPr/>
      </dsp:nvSpPr>
      <dsp:spPr>
        <a:xfrm>
          <a:off x="0" y="3455600"/>
          <a:ext cx="6666833" cy="127296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More opportunities</a:t>
          </a:r>
          <a:endParaRPr lang="en-US" sz="3200" kern="1200"/>
        </a:p>
      </dsp:txBody>
      <dsp:txXfrm>
        <a:off x="62141" y="3517741"/>
        <a:ext cx="6542551" cy="11486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93B1F-EE6A-46CC-A250-CBB64E2753A3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B8356C-02E4-4B7C-BB5F-801E60F8AC59}">
      <dsp:nvSpPr>
        <dsp:cNvPr id="0" name=""/>
        <dsp:cNvSpPr/>
      </dsp:nvSpPr>
      <dsp:spPr>
        <a:xfrm>
          <a:off x="0" y="2663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Expand on knowledge</a:t>
          </a:r>
          <a:endParaRPr lang="en-US" sz="2500" kern="1200"/>
        </a:p>
      </dsp:txBody>
      <dsp:txXfrm>
        <a:off x="0" y="2663"/>
        <a:ext cx="6666833" cy="908098"/>
      </dsp:txXfrm>
    </dsp:sp>
    <dsp:sp modelId="{37030EA0-83F5-4558-9988-68CF698FB026}">
      <dsp:nvSpPr>
        <dsp:cNvPr id="0" name=""/>
        <dsp:cNvSpPr/>
      </dsp:nvSpPr>
      <dsp:spPr>
        <a:xfrm>
          <a:off x="0" y="910762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8A717DC-A4BA-4B41-8F68-802ABF15B942}">
      <dsp:nvSpPr>
        <dsp:cNvPr id="0" name=""/>
        <dsp:cNvSpPr/>
      </dsp:nvSpPr>
      <dsp:spPr>
        <a:xfrm>
          <a:off x="0" y="910762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Learn about the aetiology of MH disorders</a:t>
          </a:r>
          <a:endParaRPr lang="en-US" sz="2500" kern="1200"/>
        </a:p>
      </dsp:txBody>
      <dsp:txXfrm>
        <a:off x="0" y="910762"/>
        <a:ext cx="6666833" cy="908098"/>
      </dsp:txXfrm>
    </dsp:sp>
    <dsp:sp modelId="{8DE2362D-25BD-497A-A8B8-F568F7A0E64E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02B349-1B00-4444-A1CB-47B50AD97EEC}">
      <dsp:nvSpPr>
        <dsp:cNvPr id="0" name=""/>
        <dsp:cNvSpPr/>
      </dsp:nvSpPr>
      <dsp:spPr>
        <a:xfrm>
          <a:off x="0" y="1818861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How diagnosis are determined and applied</a:t>
          </a:r>
          <a:endParaRPr lang="en-US" sz="2500" kern="1200"/>
        </a:p>
      </dsp:txBody>
      <dsp:txXfrm>
        <a:off x="0" y="1818861"/>
        <a:ext cx="6666833" cy="908098"/>
      </dsp:txXfrm>
    </dsp:sp>
    <dsp:sp modelId="{9A1D3A60-6D6E-4DFE-A891-0F8E6CC4B091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464493-0E1E-4D3D-88FC-76BCCCA6808F}">
      <dsp:nvSpPr>
        <dsp:cNvPr id="0" name=""/>
        <dsp:cNvSpPr/>
      </dsp:nvSpPr>
      <dsp:spPr>
        <a:xfrm>
          <a:off x="0" y="2726960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Classification of disease</a:t>
          </a:r>
          <a:endParaRPr lang="en-US" sz="2500" kern="1200"/>
        </a:p>
      </dsp:txBody>
      <dsp:txXfrm>
        <a:off x="0" y="2726960"/>
        <a:ext cx="6666833" cy="908098"/>
      </dsp:txXfrm>
    </dsp:sp>
    <dsp:sp modelId="{A3B125B2-E1CC-4E7A-9443-00EA3858725B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1AF282-7EAE-4F5D-8539-C915CBD42193}">
      <dsp:nvSpPr>
        <dsp:cNvPr id="0" name=""/>
        <dsp:cNvSpPr/>
      </dsp:nvSpPr>
      <dsp:spPr>
        <a:xfrm>
          <a:off x="0" y="3635058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Treatment options/ regimes</a:t>
          </a:r>
          <a:endParaRPr lang="en-US" sz="2500" kern="1200"/>
        </a:p>
      </dsp:txBody>
      <dsp:txXfrm>
        <a:off x="0" y="3635058"/>
        <a:ext cx="6666833" cy="908098"/>
      </dsp:txXfrm>
    </dsp:sp>
    <dsp:sp modelId="{78C8D037-0495-44BF-9C08-5D5BD4B8276D}">
      <dsp:nvSpPr>
        <dsp:cNvPr id="0" name=""/>
        <dsp:cNvSpPr/>
      </dsp:nvSpPr>
      <dsp:spPr>
        <a:xfrm>
          <a:off x="0" y="4543157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E3135B-6A7D-431F-9EA1-98B440D06CC2}">
      <dsp:nvSpPr>
        <dsp:cNvPr id="0" name=""/>
        <dsp:cNvSpPr/>
      </dsp:nvSpPr>
      <dsp:spPr>
        <a:xfrm>
          <a:off x="0" y="4543157"/>
          <a:ext cx="6666833" cy="9080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Greater understanding of decisions surrounding care</a:t>
          </a:r>
          <a:endParaRPr lang="en-US" sz="2500" kern="1200"/>
        </a:p>
      </dsp:txBody>
      <dsp:txXfrm>
        <a:off x="0" y="4543157"/>
        <a:ext cx="6666833" cy="9080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76AAF-615E-4BEA-BE2B-9A901A14A1FE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C1D5D9-509F-4F57-B88C-644E8C8B0467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/>
            <a:t>What next?</a:t>
          </a:r>
          <a:endParaRPr lang="en-US" sz="3400" kern="1200"/>
        </a:p>
      </dsp:txBody>
      <dsp:txXfrm>
        <a:off x="398656" y="1088253"/>
        <a:ext cx="2959127" cy="1837317"/>
      </dsp:txXfrm>
    </dsp:sp>
    <dsp:sp modelId="{572E8938-0689-4606-912D-3EF968C40762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75D70-3064-4974-B40F-FEBF0B57DD2B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/>
            <a:t>Would I do it again</a:t>
          </a:r>
          <a:endParaRPr lang="en-US" sz="3400" kern="1200"/>
        </a:p>
      </dsp:txBody>
      <dsp:txXfrm>
        <a:off x="4155097" y="1088253"/>
        <a:ext cx="2959127" cy="1837317"/>
      </dsp:txXfrm>
    </dsp:sp>
    <dsp:sp modelId="{5BF1D64C-B929-4F6E-9FB9-C570BA2DA315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3D3BF-8D3A-47C8-82DE-49989B9AA2D3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/>
            <a:t>Mental Health Pharmacy PgDip</a:t>
          </a:r>
          <a:endParaRPr lang="en-US" sz="3400" kern="1200"/>
        </a:p>
      </dsp:txBody>
      <dsp:txXfrm>
        <a:off x="7911539" y="1088253"/>
        <a:ext cx="2959127" cy="1837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CC717-6028-7073-E963-B67724A17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C8100-9B2D-9735-1259-F02303380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1FFF8-0175-73CD-BECA-6B409454B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F516C-FEE8-6914-F900-9220C4BA5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92DA9-E80C-B6F0-FB75-E3A54CE6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68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79F93-D95A-A46A-9658-6BEAC78E6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12126-F3DF-DB74-FB28-945D198AC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108C7-D7B9-DE35-E150-EF5BB235D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23967-C081-3F2C-0003-26501E92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71B86-0457-2A05-711A-1F461B7CB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42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4DC5A2-31E5-A052-3750-41FC6A8F1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20A4A-D2C5-4E9F-2C8E-8570CD30C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FAC4F-A639-B471-2A6A-AECF27B1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F5AC5-5AD1-8CDB-6FD0-2E0632EAF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0B7E9-2E45-B48F-F2CC-631DB8A51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49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80491-2303-D3FE-CD94-C9B960049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62350-CCEE-004E-48BE-AA3DEC70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B37B7-1307-3CDD-9643-216FD83A0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DC7E2-C710-3817-8BC0-ACE8FCB0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EE1A5-C48F-1B3F-7B80-A329F467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851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8CA44-0D3E-4213-21E7-2C82915C0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DE507-D538-DD63-5EA8-F7A4FB5300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19608-8B16-3B43-A3AA-651A38CA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D020D-C2DA-CD0E-DDD1-7A3520916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2BF47-EB3F-ACC2-4207-C9B94AAB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62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01B07-3F12-CF5C-CF72-A35EBC315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91BEC-C313-D98B-5D94-FD394EE8F8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BC8C96-DCE3-7C42-14B6-94B2CE27F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09FFA-BCEE-1DBF-2BE4-E8670527B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579CF-8811-D192-98DD-611315E3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6222A-C2B3-2008-273E-B5DD3A51A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6A176-129C-C261-7458-DB4AA23F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61E9B1-68EC-1D1D-1412-65B2377FE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FC0CE-C0CC-2E36-B4FA-D04738BF3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8E20F8-DE73-3052-1B6C-F86DD1F54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A9478D-4581-DB47-EB97-9C15F1515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FEB21D-EFE5-36EC-C26B-7CD55D90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E97115-A9E8-7B77-F4E5-B9403C79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8CF110-D953-DB63-61F8-36D85190B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52CFB-5741-5FD2-52B2-4579E642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EEBDEA-FEFE-3ADD-5A39-83BD48025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782AE6-EA7B-36C9-DD21-28B6F016E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B8438F-3BA0-D26A-BABE-93C5E0FAF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285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7CD28-63C0-908B-A64F-D4CA03D59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062DC4-E344-679B-9A4A-BC3CB3F52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8B972-0860-65BD-A2D0-789BB7029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07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8101-22A4-EF94-3571-B96B7CA1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716BC-38F3-CBDD-C94B-B01904628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1AE20-DE85-659B-2952-7E218102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6D3E6-5465-6886-75C7-04617696B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1737E-0B89-31A0-8195-F3A8042B7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A9698-65D1-D304-17BE-8DFF21C84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6331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D0B2B-C3AB-8599-8D8C-D81C9B15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25DA76-6F6A-B7B7-36F5-DC054369F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CD9DC-3328-7B21-B9AC-541EB153A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95977-C611-306C-D064-FAA7A5699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FB7B0-6998-FA92-A357-09F55B0E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D4E0AF-18B4-9625-D00C-D4C4B8C6F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12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7A1A9-A598-B8B8-FD2F-3D9A917E6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0D8A46-04B5-3863-E683-0C34B5892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F11DE-98CA-3E83-514A-3C1549D28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33E9F0-F004-41D0-9843-7486248B2FF6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8ECE4-42E8-05F4-1147-1B5E03DAB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3322C-C44D-E45F-489F-B1B5A4A8F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E4104D-21DE-49D5-AB04-285E7F682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3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1DA7B0-17EF-490C-5BB5-5EE3FCCF9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sz="4800">
                <a:solidFill>
                  <a:srgbClr val="FFFFFF"/>
                </a:solidFill>
              </a:rPr>
              <a:t>Post- Graduate Certificate in Mental Health Therapeutics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989C16-83A7-463B-8E1B-62714CDA9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Stephanie Barthorpe-Freeman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57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BBFACBD-8C56-E2A2-C9BE-20A1BF3622B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153" b="3578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55434F-6EDA-FC04-1700-59D649B0E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is the Pg Cert?</a:t>
            </a:r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A44F7F-5F56-B83D-E5D2-A3D2AD0523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0277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98252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94696D4-FC67-1B39-8E99-00CACB59770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211" b="351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15C0BD-ECDF-E690-3E10-11ED3D61C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How much work?</a:t>
            </a:r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3992CE2-786F-3DD9-C5F9-A19A89DAC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6668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309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94BEF-0DA8-9737-0C8F-995E7FEE7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Results and Graduation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5CD36C-B52F-6982-1C54-EE0A0A672B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56791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038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4EB142-9EE9-82CB-68F6-649E0E9E2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Why do the Post- Grad Certificate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5234B0-2F29-1E06-A43C-B3ECA81EEC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14267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48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406ACB-0BCE-F921-BAE8-9B453C478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GB" sz="4000">
                <a:solidFill>
                  <a:srgbClr val="FFFFFF"/>
                </a:solidFill>
              </a:rPr>
              <a:t>Questions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0D3F547C-4960-AFBC-D7B0-521626F228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42297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0371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163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Post- Graduate Certificate in Mental Health Therapeutics</vt:lpstr>
      <vt:lpstr>What is the Pg Cert?</vt:lpstr>
      <vt:lpstr>How much work?</vt:lpstr>
      <vt:lpstr>Results and Graduation</vt:lpstr>
      <vt:lpstr>Why do the Post- Grad Certificate</vt:lpstr>
      <vt:lpstr>Questions</vt:lpstr>
    </vt:vector>
  </TitlesOfParts>
  <Company>Coventry and Warwickshire Partnership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Barthorpe-Freeman Stephanie (RYG) C&amp;W PARTNERSHIP TRUST</dc:creator>
  <cp:lastModifiedBy>TOWERS, Donna (COVENTRY &amp; RUGBY GP ALLIANCE LIMITED)</cp:lastModifiedBy>
  <cp:revision>1</cp:revision>
  <dcterms:created xsi:type="dcterms:W3CDTF">2026-06-01T12:09:56Z</dcterms:created>
  <dcterms:modified xsi:type="dcterms:W3CDTF">2026-06-10T08:48:26Z</dcterms:modified>
</cp:coreProperties>
</file>