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3B1D9-1F5B-4562-90D1-5C64220AB03A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4ACAAC-2543-494A-A47F-96F23810C8A1}">
      <dgm:prSet/>
      <dgm:spPr/>
      <dgm:t>
        <a:bodyPr/>
        <a:lstStyle/>
        <a:p>
          <a:r>
            <a:rPr lang="en-GB"/>
            <a:t>Informal </a:t>
          </a:r>
          <a:endParaRPr lang="en-US"/>
        </a:p>
      </dgm:t>
    </dgm:pt>
    <dgm:pt modelId="{A7D6B7E3-587A-4862-966F-4DA2196A7B0F}" type="parTrans" cxnId="{C662F8CA-AFC4-4D1C-915A-68DE571E65E2}">
      <dgm:prSet/>
      <dgm:spPr/>
      <dgm:t>
        <a:bodyPr/>
        <a:lstStyle/>
        <a:p>
          <a:endParaRPr lang="en-US"/>
        </a:p>
      </dgm:t>
    </dgm:pt>
    <dgm:pt modelId="{85C29C0F-518E-4582-8FEF-2D30B0C5C885}" type="sibTrans" cxnId="{C662F8CA-AFC4-4D1C-915A-68DE571E65E2}">
      <dgm:prSet/>
      <dgm:spPr/>
      <dgm:t>
        <a:bodyPr/>
        <a:lstStyle/>
        <a:p>
          <a:endParaRPr lang="en-US"/>
        </a:p>
      </dgm:t>
    </dgm:pt>
    <dgm:pt modelId="{5012DD2A-DB4B-491D-881A-7F99D21D849C}">
      <dgm:prSet/>
      <dgm:spPr/>
      <dgm:t>
        <a:bodyPr/>
        <a:lstStyle/>
        <a:p>
          <a:r>
            <a:rPr lang="en-GB"/>
            <a:t>Section- specialist transport</a:t>
          </a:r>
          <a:endParaRPr lang="en-US"/>
        </a:p>
      </dgm:t>
    </dgm:pt>
    <dgm:pt modelId="{4E22C674-2D28-40DC-BE34-F400622CFD80}" type="parTrans" cxnId="{7CB5FB24-80D8-4E06-A289-E4849D0285C0}">
      <dgm:prSet/>
      <dgm:spPr/>
      <dgm:t>
        <a:bodyPr/>
        <a:lstStyle/>
        <a:p>
          <a:endParaRPr lang="en-US"/>
        </a:p>
      </dgm:t>
    </dgm:pt>
    <dgm:pt modelId="{B0A1336F-BA4E-4B8F-A68F-3DC481DED2AA}" type="sibTrans" cxnId="{7CB5FB24-80D8-4E06-A289-E4849D0285C0}">
      <dgm:prSet/>
      <dgm:spPr/>
      <dgm:t>
        <a:bodyPr/>
        <a:lstStyle/>
        <a:p>
          <a:endParaRPr lang="en-US"/>
        </a:p>
      </dgm:t>
    </dgm:pt>
    <dgm:pt modelId="{F50371E3-80E5-4C57-927F-AEF3835C9C2C}">
      <dgm:prSet/>
      <dgm:spPr/>
      <dgm:t>
        <a:bodyPr/>
        <a:lstStyle/>
        <a:p>
          <a:r>
            <a:rPr lang="en-GB"/>
            <a:t>CTO</a:t>
          </a:r>
          <a:endParaRPr lang="en-US"/>
        </a:p>
      </dgm:t>
    </dgm:pt>
    <dgm:pt modelId="{09EA1E00-93F0-4922-AF4C-C4E94D7EEFB3}" type="parTrans" cxnId="{63C744FD-DA13-4BDF-9FC8-0196DE8CD4B7}">
      <dgm:prSet/>
      <dgm:spPr/>
      <dgm:t>
        <a:bodyPr/>
        <a:lstStyle/>
        <a:p>
          <a:endParaRPr lang="en-US"/>
        </a:p>
      </dgm:t>
    </dgm:pt>
    <dgm:pt modelId="{7A17F733-A305-41C0-841E-384D711906EF}" type="sibTrans" cxnId="{63C744FD-DA13-4BDF-9FC8-0196DE8CD4B7}">
      <dgm:prSet/>
      <dgm:spPr/>
      <dgm:t>
        <a:bodyPr/>
        <a:lstStyle/>
        <a:p>
          <a:endParaRPr lang="en-US"/>
        </a:p>
      </dgm:t>
    </dgm:pt>
    <dgm:pt modelId="{949645B1-C6AF-4A71-AC63-DD87067284EC}">
      <dgm:prSet/>
      <dgm:spPr/>
      <dgm:t>
        <a:bodyPr/>
        <a:lstStyle/>
        <a:p>
          <a:r>
            <a:rPr lang="en-GB" dirty="0"/>
            <a:t>DOLs/Liberty Protection Safeguards</a:t>
          </a:r>
          <a:endParaRPr lang="en-US" dirty="0"/>
        </a:p>
      </dgm:t>
    </dgm:pt>
    <dgm:pt modelId="{E70DC95D-264A-4745-A854-7299269689BA}" type="parTrans" cxnId="{F1EBCB6A-A2F4-4DCF-8FA2-C28F812555DF}">
      <dgm:prSet/>
      <dgm:spPr/>
      <dgm:t>
        <a:bodyPr/>
        <a:lstStyle/>
        <a:p>
          <a:endParaRPr lang="en-US"/>
        </a:p>
      </dgm:t>
    </dgm:pt>
    <dgm:pt modelId="{3E8F8816-0D04-4BD2-A2F0-1E86FCCAA758}" type="sibTrans" cxnId="{F1EBCB6A-A2F4-4DCF-8FA2-C28F812555DF}">
      <dgm:prSet/>
      <dgm:spPr/>
      <dgm:t>
        <a:bodyPr/>
        <a:lstStyle/>
        <a:p>
          <a:endParaRPr lang="en-US"/>
        </a:p>
      </dgm:t>
    </dgm:pt>
    <dgm:pt modelId="{26411736-BBE0-4F0A-8017-5C9560611479}">
      <dgm:prSet/>
      <dgm:spPr/>
      <dgm:t>
        <a:bodyPr/>
        <a:lstStyle/>
        <a:p>
          <a:r>
            <a:rPr lang="en-GB"/>
            <a:t>CRHTT</a:t>
          </a:r>
          <a:endParaRPr lang="en-US"/>
        </a:p>
      </dgm:t>
    </dgm:pt>
    <dgm:pt modelId="{60D1C74C-A447-47AB-96FC-A7E33CC38E05}" type="parTrans" cxnId="{0972D140-5141-4761-80B3-4E6D6B0C2648}">
      <dgm:prSet/>
      <dgm:spPr/>
      <dgm:t>
        <a:bodyPr/>
        <a:lstStyle/>
        <a:p>
          <a:endParaRPr lang="en-US"/>
        </a:p>
      </dgm:t>
    </dgm:pt>
    <dgm:pt modelId="{AC840B32-CF03-419B-9767-8571FB2BB631}" type="sibTrans" cxnId="{0972D140-5141-4761-80B3-4E6D6B0C2648}">
      <dgm:prSet/>
      <dgm:spPr/>
      <dgm:t>
        <a:bodyPr/>
        <a:lstStyle/>
        <a:p>
          <a:endParaRPr lang="en-US"/>
        </a:p>
      </dgm:t>
    </dgm:pt>
    <dgm:pt modelId="{894A26B8-7A44-4178-9165-AE5FCB7522DE}">
      <dgm:prSet/>
      <dgm:spPr/>
      <dgm:t>
        <a:bodyPr/>
        <a:lstStyle/>
        <a:p>
          <a:r>
            <a:rPr lang="en-GB"/>
            <a:t>A &amp; E</a:t>
          </a:r>
          <a:endParaRPr lang="en-US"/>
        </a:p>
      </dgm:t>
    </dgm:pt>
    <dgm:pt modelId="{F761BC1C-27C9-4DAC-ACD0-26BB515125B4}" type="parTrans" cxnId="{4475E345-5017-4597-9C8E-0018D39EE157}">
      <dgm:prSet/>
      <dgm:spPr/>
      <dgm:t>
        <a:bodyPr/>
        <a:lstStyle/>
        <a:p>
          <a:endParaRPr lang="en-US"/>
        </a:p>
      </dgm:t>
    </dgm:pt>
    <dgm:pt modelId="{BA8ECBDD-841C-43E4-A460-DBBBB6BF14AD}" type="sibTrans" cxnId="{4475E345-5017-4597-9C8E-0018D39EE157}">
      <dgm:prSet/>
      <dgm:spPr/>
      <dgm:t>
        <a:bodyPr/>
        <a:lstStyle/>
        <a:p>
          <a:endParaRPr lang="en-US"/>
        </a:p>
      </dgm:t>
    </dgm:pt>
    <dgm:pt modelId="{8B17F28E-F3DC-4BA2-B38A-8C0556D57F00}">
      <dgm:prSet/>
      <dgm:spPr/>
      <dgm:t>
        <a:bodyPr/>
        <a:lstStyle/>
        <a:p>
          <a:r>
            <a:rPr lang="en-GB"/>
            <a:t>AMHAT</a:t>
          </a:r>
          <a:endParaRPr lang="en-US"/>
        </a:p>
      </dgm:t>
    </dgm:pt>
    <dgm:pt modelId="{91549C79-0E61-490E-9A55-DFB8E481F178}" type="parTrans" cxnId="{87E28415-B7B2-4CB5-9DB2-B94C148611E9}">
      <dgm:prSet/>
      <dgm:spPr/>
      <dgm:t>
        <a:bodyPr/>
        <a:lstStyle/>
        <a:p>
          <a:endParaRPr lang="en-US"/>
        </a:p>
      </dgm:t>
    </dgm:pt>
    <dgm:pt modelId="{C87799AF-BC7E-484D-956D-AE49A176CA9B}" type="sibTrans" cxnId="{87E28415-B7B2-4CB5-9DB2-B94C148611E9}">
      <dgm:prSet/>
      <dgm:spPr/>
      <dgm:t>
        <a:bodyPr/>
        <a:lstStyle/>
        <a:p>
          <a:endParaRPr lang="en-US"/>
        </a:p>
      </dgm:t>
    </dgm:pt>
    <dgm:pt modelId="{F8D00ACE-0AC1-4D98-B3C3-1F9F0A31145A}">
      <dgm:prSet/>
      <dgm:spPr/>
      <dgm:t>
        <a:bodyPr/>
        <a:lstStyle/>
        <a:p>
          <a:r>
            <a:rPr lang="en-GB" dirty="0"/>
            <a:t>POS/PCDU- section 136- 24 hours, up to 36 hours</a:t>
          </a:r>
          <a:endParaRPr lang="en-US" dirty="0"/>
        </a:p>
      </dgm:t>
    </dgm:pt>
    <dgm:pt modelId="{5B193028-97DE-497C-9989-0E7D49543C97}" type="parTrans" cxnId="{D576820F-E722-4517-B710-2B3882AEBF78}">
      <dgm:prSet/>
      <dgm:spPr/>
      <dgm:t>
        <a:bodyPr/>
        <a:lstStyle/>
        <a:p>
          <a:endParaRPr lang="en-US"/>
        </a:p>
      </dgm:t>
    </dgm:pt>
    <dgm:pt modelId="{46366D2C-DC06-498C-97AF-6E321A817DDE}" type="sibTrans" cxnId="{D576820F-E722-4517-B710-2B3882AEBF78}">
      <dgm:prSet/>
      <dgm:spPr/>
      <dgm:t>
        <a:bodyPr/>
        <a:lstStyle/>
        <a:p>
          <a:endParaRPr lang="en-US"/>
        </a:p>
      </dgm:t>
    </dgm:pt>
    <dgm:pt modelId="{9D82E9AE-2F10-41FD-A72F-E8827810701F}" type="pres">
      <dgm:prSet presAssocID="{83B3B1D9-1F5B-4562-90D1-5C64220AB03A}" presName="diagram" presStyleCnt="0">
        <dgm:presLayoutVars>
          <dgm:dir/>
          <dgm:resizeHandles val="exact"/>
        </dgm:presLayoutVars>
      </dgm:prSet>
      <dgm:spPr/>
    </dgm:pt>
    <dgm:pt modelId="{FD42618E-42D3-47C5-B84F-623BC272A8C9}" type="pres">
      <dgm:prSet presAssocID="{494ACAAC-2543-494A-A47F-96F23810C8A1}" presName="node" presStyleLbl="node1" presStyleIdx="0" presStyleCnt="8">
        <dgm:presLayoutVars>
          <dgm:bulletEnabled val="1"/>
        </dgm:presLayoutVars>
      </dgm:prSet>
      <dgm:spPr/>
    </dgm:pt>
    <dgm:pt modelId="{4B631C75-1FD3-4320-937B-BBE8FEA763DE}" type="pres">
      <dgm:prSet presAssocID="{85C29C0F-518E-4582-8FEF-2D30B0C5C885}" presName="sibTrans" presStyleCnt="0"/>
      <dgm:spPr/>
    </dgm:pt>
    <dgm:pt modelId="{226DB109-C82B-46CB-837D-426C6AF98A86}" type="pres">
      <dgm:prSet presAssocID="{5012DD2A-DB4B-491D-881A-7F99D21D849C}" presName="node" presStyleLbl="node1" presStyleIdx="1" presStyleCnt="8">
        <dgm:presLayoutVars>
          <dgm:bulletEnabled val="1"/>
        </dgm:presLayoutVars>
      </dgm:prSet>
      <dgm:spPr/>
    </dgm:pt>
    <dgm:pt modelId="{9F939C91-35A5-4A05-821B-9B05BF8123A1}" type="pres">
      <dgm:prSet presAssocID="{B0A1336F-BA4E-4B8F-A68F-3DC481DED2AA}" presName="sibTrans" presStyleCnt="0"/>
      <dgm:spPr/>
    </dgm:pt>
    <dgm:pt modelId="{6F132742-5464-40B2-A984-6DC9D2AE9995}" type="pres">
      <dgm:prSet presAssocID="{F50371E3-80E5-4C57-927F-AEF3835C9C2C}" presName="node" presStyleLbl="node1" presStyleIdx="2" presStyleCnt="8">
        <dgm:presLayoutVars>
          <dgm:bulletEnabled val="1"/>
        </dgm:presLayoutVars>
      </dgm:prSet>
      <dgm:spPr/>
    </dgm:pt>
    <dgm:pt modelId="{5B170FEB-43DA-42AE-B0F8-42E07DD9B3AC}" type="pres">
      <dgm:prSet presAssocID="{7A17F733-A305-41C0-841E-384D711906EF}" presName="sibTrans" presStyleCnt="0"/>
      <dgm:spPr/>
    </dgm:pt>
    <dgm:pt modelId="{FA4A7737-F068-45CC-BB30-479A4E6AF21A}" type="pres">
      <dgm:prSet presAssocID="{949645B1-C6AF-4A71-AC63-DD87067284EC}" presName="node" presStyleLbl="node1" presStyleIdx="3" presStyleCnt="8">
        <dgm:presLayoutVars>
          <dgm:bulletEnabled val="1"/>
        </dgm:presLayoutVars>
      </dgm:prSet>
      <dgm:spPr/>
    </dgm:pt>
    <dgm:pt modelId="{C4E19662-8C8C-4CB8-BF6E-8E7CA37052F4}" type="pres">
      <dgm:prSet presAssocID="{3E8F8816-0D04-4BD2-A2F0-1E86FCCAA758}" presName="sibTrans" presStyleCnt="0"/>
      <dgm:spPr/>
    </dgm:pt>
    <dgm:pt modelId="{3AF5DD0D-9D74-44DC-A5F1-14B69912147A}" type="pres">
      <dgm:prSet presAssocID="{26411736-BBE0-4F0A-8017-5C9560611479}" presName="node" presStyleLbl="node1" presStyleIdx="4" presStyleCnt="8">
        <dgm:presLayoutVars>
          <dgm:bulletEnabled val="1"/>
        </dgm:presLayoutVars>
      </dgm:prSet>
      <dgm:spPr/>
    </dgm:pt>
    <dgm:pt modelId="{4C245A5B-C5AE-4950-B00E-4ACA0C6D7FF6}" type="pres">
      <dgm:prSet presAssocID="{AC840B32-CF03-419B-9767-8571FB2BB631}" presName="sibTrans" presStyleCnt="0"/>
      <dgm:spPr/>
    </dgm:pt>
    <dgm:pt modelId="{C0848482-9C9B-4A19-9C5D-9EB5BA2390F8}" type="pres">
      <dgm:prSet presAssocID="{894A26B8-7A44-4178-9165-AE5FCB7522DE}" presName="node" presStyleLbl="node1" presStyleIdx="5" presStyleCnt="8">
        <dgm:presLayoutVars>
          <dgm:bulletEnabled val="1"/>
        </dgm:presLayoutVars>
      </dgm:prSet>
      <dgm:spPr/>
    </dgm:pt>
    <dgm:pt modelId="{ED6AF83C-DBDE-4B94-B1F9-DF8C103F427E}" type="pres">
      <dgm:prSet presAssocID="{BA8ECBDD-841C-43E4-A460-DBBBB6BF14AD}" presName="sibTrans" presStyleCnt="0"/>
      <dgm:spPr/>
    </dgm:pt>
    <dgm:pt modelId="{3CF1A3C3-C152-404B-9537-6DBAAC296513}" type="pres">
      <dgm:prSet presAssocID="{8B17F28E-F3DC-4BA2-B38A-8C0556D57F00}" presName="node" presStyleLbl="node1" presStyleIdx="6" presStyleCnt="8">
        <dgm:presLayoutVars>
          <dgm:bulletEnabled val="1"/>
        </dgm:presLayoutVars>
      </dgm:prSet>
      <dgm:spPr/>
    </dgm:pt>
    <dgm:pt modelId="{DEFFB7EC-AA71-4059-B6CC-6DD23E9DB704}" type="pres">
      <dgm:prSet presAssocID="{C87799AF-BC7E-484D-956D-AE49A176CA9B}" presName="sibTrans" presStyleCnt="0"/>
      <dgm:spPr/>
    </dgm:pt>
    <dgm:pt modelId="{05199A65-AF9C-422F-A250-6DDB849EE0C3}" type="pres">
      <dgm:prSet presAssocID="{F8D00ACE-0AC1-4D98-B3C3-1F9F0A31145A}" presName="node" presStyleLbl="node1" presStyleIdx="7" presStyleCnt="8">
        <dgm:presLayoutVars>
          <dgm:bulletEnabled val="1"/>
        </dgm:presLayoutVars>
      </dgm:prSet>
      <dgm:spPr/>
    </dgm:pt>
  </dgm:ptLst>
  <dgm:cxnLst>
    <dgm:cxn modelId="{D576820F-E722-4517-B710-2B3882AEBF78}" srcId="{83B3B1D9-1F5B-4562-90D1-5C64220AB03A}" destId="{F8D00ACE-0AC1-4D98-B3C3-1F9F0A31145A}" srcOrd="7" destOrd="0" parTransId="{5B193028-97DE-497C-9989-0E7D49543C97}" sibTransId="{46366D2C-DC06-498C-97AF-6E321A817DDE}"/>
    <dgm:cxn modelId="{7828CE0F-4018-464C-9661-9FEEE61906E8}" type="presOf" srcId="{894A26B8-7A44-4178-9165-AE5FCB7522DE}" destId="{C0848482-9C9B-4A19-9C5D-9EB5BA2390F8}" srcOrd="0" destOrd="0" presId="urn:microsoft.com/office/officeart/2005/8/layout/default"/>
    <dgm:cxn modelId="{87E28415-B7B2-4CB5-9DB2-B94C148611E9}" srcId="{83B3B1D9-1F5B-4562-90D1-5C64220AB03A}" destId="{8B17F28E-F3DC-4BA2-B38A-8C0556D57F00}" srcOrd="6" destOrd="0" parTransId="{91549C79-0E61-490E-9A55-DFB8E481F178}" sibTransId="{C87799AF-BC7E-484D-956D-AE49A176CA9B}"/>
    <dgm:cxn modelId="{7CB5FB24-80D8-4E06-A289-E4849D0285C0}" srcId="{83B3B1D9-1F5B-4562-90D1-5C64220AB03A}" destId="{5012DD2A-DB4B-491D-881A-7F99D21D849C}" srcOrd="1" destOrd="0" parTransId="{4E22C674-2D28-40DC-BE34-F400622CFD80}" sibTransId="{B0A1336F-BA4E-4B8F-A68F-3DC481DED2AA}"/>
    <dgm:cxn modelId="{D3AA2B27-8CFB-40C6-A05F-E7700D879333}" type="presOf" srcId="{8B17F28E-F3DC-4BA2-B38A-8C0556D57F00}" destId="{3CF1A3C3-C152-404B-9537-6DBAAC296513}" srcOrd="0" destOrd="0" presId="urn:microsoft.com/office/officeart/2005/8/layout/default"/>
    <dgm:cxn modelId="{922DFA36-4459-4575-96A1-C51D0E994B7B}" type="presOf" srcId="{26411736-BBE0-4F0A-8017-5C9560611479}" destId="{3AF5DD0D-9D74-44DC-A5F1-14B69912147A}" srcOrd="0" destOrd="0" presId="urn:microsoft.com/office/officeart/2005/8/layout/default"/>
    <dgm:cxn modelId="{0972D140-5141-4761-80B3-4E6D6B0C2648}" srcId="{83B3B1D9-1F5B-4562-90D1-5C64220AB03A}" destId="{26411736-BBE0-4F0A-8017-5C9560611479}" srcOrd="4" destOrd="0" parTransId="{60D1C74C-A447-47AB-96FC-A7E33CC38E05}" sibTransId="{AC840B32-CF03-419B-9767-8571FB2BB631}"/>
    <dgm:cxn modelId="{4475E345-5017-4597-9C8E-0018D39EE157}" srcId="{83B3B1D9-1F5B-4562-90D1-5C64220AB03A}" destId="{894A26B8-7A44-4178-9165-AE5FCB7522DE}" srcOrd="5" destOrd="0" parTransId="{F761BC1C-27C9-4DAC-ACD0-26BB515125B4}" sibTransId="{BA8ECBDD-841C-43E4-A460-DBBBB6BF14AD}"/>
    <dgm:cxn modelId="{7A9BA967-E4DC-47B7-9D12-EEE748008264}" type="presOf" srcId="{494ACAAC-2543-494A-A47F-96F23810C8A1}" destId="{FD42618E-42D3-47C5-B84F-623BC272A8C9}" srcOrd="0" destOrd="0" presId="urn:microsoft.com/office/officeart/2005/8/layout/default"/>
    <dgm:cxn modelId="{F1EBCB6A-A2F4-4DCF-8FA2-C28F812555DF}" srcId="{83B3B1D9-1F5B-4562-90D1-5C64220AB03A}" destId="{949645B1-C6AF-4A71-AC63-DD87067284EC}" srcOrd="3" destOrd="0" parTransId="{E70DC95D-264A-4745-A854-7299269689BA}" sibTransId="{3E8F8816-0D04-4BD2-A2F0-1E86FCCAA758}"/>
    <dgm:cxn modelId="{BE77E070-B3BC-49DE-B1E9-63AD3081DF4D}" type="presOf" srcId="{83B3B1D9-1F5B-4562-90D1-5C64220AB03A}" destId="{9D82E9AE-2F10-41FD-A72F-E8827810701F}" srcOrd="0" destOrd="0" presId="urn:microsoft.com/office/officeart/2005/8/layout/default"/>
    <dgm:cxn modelId="{CB252473-09D2-4B0F-BA84-F5391F268B6A}" type="presOf" srcId="{F50371E3-80E5-4C57-927F-AEF3835C9C2C}" destId="{6F132742-5464-40B2-A984-6DC9D2AE9995}" srcOrd="0" destOrd="0" presId="urn:microsoft.com/office/officeart/2005/8/layout/default"/>
    <dgm:cxn modelId="{0A000077-321E-42F4-A79E-D2457BB75D9A}" type="presOf" srcId="{949645B1-C6AF-4A71-AC63-DD87067284EC}" destId="{FA4A7737-F068-45CC-BB30-479A4E6AF21A}" srcOrd="0" destOrd="0" presId="urn:microsoft.com/office/officeart/2005/8/layout/default"/>
    <dgm:cxn modelId="{A1CB4E7A-5629-4D15-9D98-2BA43F94B309}" type="presOf" srcId="{5012DD2A-DB4B-491D-881A-7F99D21D849C}" destId="{226DB109-C82B-46CB-837D-426C6AF98A86}" srcOrd="0" destOrd="0" presId="urn:microsoft.com/office/officeart/2005/8/layout/default"/>
    <dgm:cxn modelId="{9D77C69B-0B7D-4756-BD8B-92B0BAE36E4D}" type="presOf" srcId="{F8D00ACE-0AC1-4D98-B3C3-1F9F0A31145A}" destId="{05199A65-AF9C-422F-A250-6DDB849EE0C3}" srcOrd="0" destOrd="0" presId="urn:microsoft.com/office/officeart/2005/8/layout/default"/>
    <dgm:cxn modelId="{C662F8CA-AFC4-4D1C-915A-68DE571E65E2}" srcId="{83B3B1D9-1F5B-4562-90D1-5C64220AB03A}" destId="{494ACAAC-2543-494A-A47F-96F23810C8A1}" srcOrd="0" destOrd="0" parTransId="{A7D6B7E3-587A-4862-966F-4DA2196A7B0F}" sibTransId="{85C29C0F-518E-4582-8FEF-2D30B0C5C885}"/>
    <dgm:cxn modelId="{63C744FD-DA13-4BDF-9FC8-0196DE8CD4B7}" srcId="{83B3B1D9-1F5B-4562-90D1-5C64220AB03A}" destId="{F50371E3-80E5-4C57-927F-AEF3835C9C2C}" srcOrd="2" destOrd="0" parTransId="{09EA1E00-93F0-4922-AF4C-C4E94D7EEFB3}" sibTransId="{7A17F733-A305-41C0-841E-384D711906EF}"/>
    <dgm:cxn modelId="{18C01041-8F43-411D-925D-8A41AAAF81DB}" type="presParOf" srcId="{9D82E9AE-2F10-41FD-A72F-E8827810701F}" destId="{FD42618E-42D3-47C5-B84F-623BC272A8C9}" srcOrd="0" destOrd="0" presId="urn:microsoft.com/office/officeart/2005/8/layout/default"/>
    <dgm:cxn modelId="{8E147E1D-CA87-4EE5-8E40-2D6A87A94F00}" type="presParOf" srcId="{9D82E9AE-2F10-41FD-A72F-E8827810701F}" destId="{4B631C75-1FD3-4320-937B-BBE8FEA763DE}" srcOrd="1" destOrd="0" presId="urn:microsoft.com/office/officeart/2005/8/layout/default"/>
    <dgm:cxn modelId="{6AE06E8C-2458-43AD-8754-B6AE2A06B6B9}" type="presParOf" srcId="{9D82E9AE-2F10-41FD-A72F-E8827810701F}" destId="{226DB109-C82B-46CB-837D-426C6AF98A86}" srcOrd="2" destOrd="0" presId="urn:microsoft.com/office/officeart/2005/8/layout/default"/>
    <dgm:cxn modelId="{A81567F8-B66D-4E3B-BA99-08EF6B2E0231}" type="presParOf" srcId="{9D82E9AE-2F10-41FD-A72F-E8827810701F}" destId="{9F939C91-35A5-4A05-821B-9B05BF8123A1}" srcOrd="3" destOrd="0" presId="urn:microsoft.com/office/officeart/2005/8/layout/default"/>
    <dgm:cxn modelId="{CB1EB6F8-E054-4D46-A4A6-CFD65746734B}" type="presParOf" srcId="{9D82E9AE-2F10-41FD-A72F-E8827810701F}" destId="{6F132742-5464-40B2-A984-6DC9D2AE9995}" srcOrd="4" destOrd="0" presId="urn:microsoft.com/office/officeart/2005/8/layout/default"/>
    <dgm:cxn modelId="{1455E4CF-2479-480B-934C-B5B925BAD046}" type="presParOf" srcId="{9D82E9AE-2F10-41FD-A72F-E8827810701F}" destId="{5B170FEB-43DA-42AE-B0F8-42E07DD9B3AC}" srcOrd="5" destOrd="0" presId="urn:microsoft.com/office/officeart/2005/8/layout/default"/>
    <dgm:cxn modelId="{3EF49987-DFC2-40DC-B638-ABAD28AB767D}" type="presParOf" srcId="{9D82E9AE-2F10-41FD-A72F-E8827810701F}" destId="{FA4A7737-F068-45CC-BB30-479A4E6AF21A}" srcOrd="6" destOrd="0" presId="urn:microsoft.com/office/officeart/2005/8/layout/default"/>
    <dgm:cxn modelId="{CB4593D9-1042-4118-AB9F-7ACB3E2271D5}" type="presParOf" srcId="{9D82E9AE-2F10-41FD-A72F-E8827810701F}" destId="{C4E19662-8C8C-4CB8-BF6E-8E7CA37052F4}" srcOrd="7" destOrd="0" presId="urn:microsoft.com/office/officeart/2005/8/layout/default"/>
    <dgm:cxn modelId="{3D7CC6C0-9586-46F2-A5E5-27CD356C2440}" type="presParOf" srcId="{9D82E9AE-2F10-41FD-A72F-E8827810701F}" destId="{3AF5DD0D-9D74-44DC-A5F1-14B69912147A}" srcOrd="8" destOrd="0" presId="urn:microsoft.com/office/officeart/2005/8/layout/default"/>
    <dgm:cxn modelId="{68C77607-E2A2-4F0C-AC18-073D21430B5D}" type="presParOf" srcId="{9D82E9AE-2F10-41FD-A72F-E8827810701F}" destId="{4C245A5B-C5AE-4950-B00E-4ACA0C6D7FF6}" srcOrd="9" destOrd="0" presId="urn:microsoft.com/office/officeart/2005/8/layout/default"/>
    <dgm:cxn modelId="{18BC42B1-49A9-4D95-870D-175EC7D8FEAB}" type="presParOf" srcId="{9D82E9AE-2F10-41FD-A72F-E8827810701F}" destId="{C0848482-9C9B-4A19-9C5D-9EB5BA2390F8}" srcOrd="10" destOrd="0" presId="urn:microsoft.com/office/officeart/2005/8/layout/default"/>
    <dgm:cxn modelId="{11301A80-0E97-4518-AEF6-E2133444FACB}" type="presParOf" srcId="{9D82E9AE-2F10-41FD-A72F-E8827810701F}" destId="{ED6AF83C-DBDE-4B94-B1F9-DF8C103F427E}" srcOrd="11" destOrd="0" presId="urn:microsoft.com/office/officeart/2005/8/layout/default"/>
    <dgm:cxn modelId="{E0AF179B-C259-4556-978C-2D9DA9B06371}" type="presParOf" srcId="{9D82E9AE-2F10-41FD-A72F-E8827810701F}" destId="{3CF1A3C3-C152-404B-9537-6DBAAC296513}" srcOrd="12" destOrd="0" presId="urn:microsoft.com/office/officeart/2005/8/layout/default"/>
    <dgm:cxn modelId="{9271AC06-7747-400B-9783-EC12EBFE716A}" type="presParOf" srcId="{9D82E9AE-2F10-41FD-A72F-E8827810701F}" destId="{DEFFB7EC-AA71-4059-B6CC-6DD23E9DB704}" srcOrd="13" destOrd="0" presId="urn:microsoft.com/office/officeart/2005/8/layout/default"/>
    <dgm:cxn modelId="{4BF2B25F-96A3-4DD2-9B4E-031AF2E46C68}" type="presParOf" srcId="{9D82E9AE-2F10-41FD-A72F-E8827810701F}" destId="{05199A65-AF9C-422F-A250-6DDB849EE0C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6C463E-5A3F-4B28-892C-234B6F0F992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8B869-5CC8-475B-A354-AAFA563BA6B6}">
      <dgm:prSet/>
      <dgm:spPr/>
      <dgm:t>
        <a:bodyPr/>
        <a:lstStyle/>
        <a:p>
          <a:r>
            <a:rPr lang="en-GB"/>
            <a:t>Oily formulations</a:t>
          </a:r>
          <a:endParaRPr lang="en-US"/>
        </a:p>
      </dgm:t>
    </dgm:pt>
    <dgm:pt modelId="{F6B38B15-923A-4A7F-9C26-914CAEE45FA6}" type="parTrans" cxnId="{67A0C8A6-52B6-4926-AE00-BE2BA3885A24}">
      <dgm:prSet/>
      <dgm:spPr/>
      <dgm:t>
        <a:bodyPr/>
        <a:lstStyle/>
        <a:p>
          <a:endParaRPr lang="en-US"/>
        </a:p>
      </dgm:t>
    </dgm:pt>
    <dgm:pt modelId="{D17EAB41-E663-4A56-8FB1-5414B940F236}" type="sibTrans" cxnId="{67A0C8A6-52B6-4926-AE00-BE2BA3885A24}">
      <dgm:prSet/>
      <dgm:spPr/>
      <dgm:t>
        <a:bodyPr/>
        <a:lstStyle/>
        <a:p>
          <a:endParaRPr lang="en-US"/>
        </a:p>
      </dgm:t>
    </dgm:pt>
    <dgm:pt modelId="{5DDED71C-3848-472D-BDE9-5674AA8B9856}">
      <dgm:prSet/>
      <dgm:spPr/>
      <dgm:t>
        <a:bodyPr/>
        <a:lstStyle/>
        <a:p>
          <a:r>
            <a:rPr lang="en-GB" dirty="0"/>
            <a:t>Administered to gluteal/deltoid muscles</a:t>
          </a:r>
          <a:endParaRPr lang="en-US" dirty="0"/>
        </a:p>
      </dgm:t>
    </dgm:pt>
    <dgm:pt modelId="{5DB3C7BD-F87D-4D19-9E35-B0B4E3F8BA69}" type="parTrans" cxnId="{05A6F0DD-A00E-4AD5-A26F-E76ED9627936}">
      <dgm:prSet/>
      <dgm:spPr/>
      <dgm:t>
        <a:bodyPr/>
        <a:lstStyle/>
        <a:p>
          <a:endParaRPr lang="en-US"/>
        </a:p>
      </dgm:t>
    </dgm:pt>
    <dgm:pt modelId="{6ADEB0A1-4F1F-4C18-9ADB-A59BA90AF984}" type="sibTrans" cxnId="{05A6F0DD-A00E-4AD5-A26F-E76ED9627936}">
      <dgm:prSet/>
      <dgm:spPr/>
      <dgm:t>
        <a:bodyPr/>
        <a:lstStyle/>
        <a:p>
          <a:endParaRPr lang="en-US"/>
        </a:p>
      </dgm:t>
    </dgm:pt>
    <dgm:pt modelId="{1E1E8BE8-D23B-4B1A-8E6F-FFF8949F02DF}">
      <dgm:prSet/>
      <dgm:spPr/>
      <dgm:t>
        <a:bodyPr/>
        <a:lstStyle/>
        <a:p>
          <a:r>
            <a:rPr lang="en-GB"/>
            <a:t>Test doses</a:t>
          </a:r>
          <a:endParaRPr lang="en-US"/>
        </a:p>
      </dgm:t>
    </dgm:pt>
    <dgm:pt modelId="{16B91790-94C9-4122-BBBC-C78F04D531CC}" type="parTrans" cxnId="{E130285B-373F-4F3C-A0EE-23283E5AE34F}">
      <dgm:prSet/>
      <dgm:spPr/>
      <dgm:t>
        <a:bodyPr/>
        <a:lstStyle/>
        <a:p>
          <a:endParaRPr lang="en-US"/>
        </a:p>
      </dgm:t>
    </dgm:pt>
    <dgm:pt modelId="{B6C19EFB-48DF-4877-A495-601C108DA8F9}" type="sibTrans" cxnId="{E130285B-373F-4F3C-A0EE-23283E5AE34F}">
      <dgm:prSet/>
      <dgm:spPr/>
      <dgm:t>
        <a:bodyPr/>
        <a:lstStyle/>
        <a:p>
          <a:endParaRPr lang="en-US"/>
        </a:p>
      </dgm:t>
    </dgm:pt>
    <dgm:pt modelId="{BAD2D1BC-3D91-4BBF-83D1-D6C95139F67E}">
      <dgm:prSet/>
      <dgm:spPr/>
      <dgm:t>
        <a:bodyPr/>
        <a:lstStyle/>
        <a:p>
          <a:r>
            <a:rPr lang="en-GB"/>
            <a:t>Allergic reactions</a:t>
          </a:r>
          <a:endParaRPr lang="en-US"/>
        </a:p>
      </dgm:t>
    </dgm:pt>
    <dgm:pt modelId="{203DDCF2-5811-4712-9FF9-1B0BF9F89986}" type="parTrans" cxnId="{913617B7-D8BF-43AE-BF21-0E9D4AE6DE0A}">
      <dgm:prSet/>
      <dgm:spPr/>
      <dgm:t>
        <a:bodyPr/>
        <a:lstStyle/>
        <a:p>
          <a:endParaRPr lang="en-US"/>
        </a:p>
      </dgm:t>
    </dgm:pt>
    <dgm:pt modelId="{963DDDB4-39EA-48C9-929B-BED766E02F53}" type="sibTrans" cxnId="{913617B7-D8BF-43AE-BF21-0E9D4AE6DE0A}">
      <dgm:prSet/>
      <dgm:spPr/>
      <dgm:t>
        <a:bodyPr/>
        <a:lstStyle/>
        <a:p>
          <a:endParaRPr lang="en-US"/>
        </a:p>
      </dgm:t>
    </dgm:pt>
    <dgm:pt modelId="{8D96D07B-7544-444A-85FF-2F7C41ED6644}">
      <dgm:prSet/>
      <dgm:spPr/>
      <dgm:t>
        <a:bodyPr/>
        <a:lstStyle/>
        <a:p>
          <a:r>
            <a:rPr lang="en-GB" dirty="0"/>
            <a:t>Peak/trough effects</a:t>
          </a:r>
          <a:endParaRPr lang="en-US" dirty="0"/>
        </a:p>
      </dgm:t>
    </dgm:pt>
    <dgm:pt modelId="{D2DA36E1-C4D6-456E-90AD-850F2B3CF42C}" type="parTrans" cxnId="{DE38716D-2770-4379-B9E3-8ACB30924640}">
      <dgm:prSet/>
      <dgm:spPr/>
      <dgm:t>
        <a:bodyPr/>
        <a:lstStyle/>
        <a:p>
          <a:endParaRPr lang="en-US"/>
        </a:p>
      </dgm:t>
    </dgm:pt>
    <dgm:pt modelId="{182BBC44-210E-4A91-A87C-1A1EA90DAB5B}" type="sibTrans" cxnId="{DE38716D-2770-4379-B9E3-8ACB30924640}">
      <dgm:prSet/>
      <dgm:spPr/>
      <dgm:t>
        <a:bodyPr/>
        <a:lstStyle/>
        <a:p>
          <a:endParaRPr lang="en-US"/>
        </a:p>
      </dgm:t>
    </dgm:pt>
    <dgm:pt modelId="{685CECCF-F329-4265-8DA9-E0C7459BB380}">
      <dgm:prSet/>
      <dgm:spPr/>
      <dgm:t>
        <a:bodyPr/>
        <a:lstStyle/>
        <a:p>
          <a:r>
            <a:rPr lang="en-GB"/>
            <a:t>Aids compliance</a:t>
          </a:r>
          <a:endParaRPr lang="en-US"/>
        </a:p>
      </dgm:t>
    </dgm:pt>
    <dgm:pt modelId="{34CFF7E0-D7FE-4CAB-9C77-97521755C275}" type="parTrans" cxnId="{93FD81DA-99E1-47B9-ACD6-99F2933CE37F}">
      <dgm:prSet/>
      <dgm:spPr/>
      <dgm:t>
        <a:bodyPr/>
        <a:lstStyle/>
        <a:p>
          <a:endParaRPr lang="en-US"/>
        </a:p>
      </dgm:t>
    </dgm:pt>
    <dgm:pt modelId="{EDC6A4E8-AAB5-423A-AE78-CF981310E536}" type="sibTrans" cxnId="{93FD81DA-99E1-47B9-ACD6-99F2933CE37F}">
      <dgm:prSet/>
      <dgm:spPr/>
      <dgm:t>
        <a:bodyPr/>
        <a:lstStyle/>
        <a:p>
          <a:endParaRPr lang="en-US"/>
        </a:p>
      </dgm:t>
    </dgm:pt>
    <dgm:pt modelId="{D29F662C-EA5E-4299-B714-F39CFD80F68B}">
      <dgm:prSet/>
      <dgm:spPr/>
      <dgm:t>
        <a:bodyPr/>
        <a:lstStyle/>
        <a:p>
          <a:r>
            <a:rPr lang="en-GB"/>
            <a:t>Continue oral therapy for 14 days</a:t>
          </a:r>
          <a:endParaRPr lang="en-US"/>
        </a:p>
      </dgm:t>
    </dgm:pt>
    <dgm:pt modelId="{A8218A72-A7B6-439B-A9C6-DAC3CEDC0002}" type="parTrans" cxnId="{677EFC66-A098-474F-8032-5DFC9DA32F20}">
      <dgm:prSet/>
      <dgm:spPr/>
      <dgm:t>
        <a:bodyPr/>
        <a:lstStyle/>
        <a:p>
          <a:endParaRPr lang="en-US"/>
        </a:p>
      </dgm:t>
    </dgm:pt>
    <dgm:pt modelId="{79F7803E-0BA8-42D7-A410-D58F6471F627}" type="sibTrans" cxnId="{677EFC66-A098-474F-8032-5DFC9DA32F20}">
      <dgm:prSet/>
      <dgm:spPr/>
      <dgm:t>
        <a:bodyPr/>
        <a:lstStyle/>
        <a:p>
          <a:endParaRPr lang="en-US"/>
        </a:p>
      </dgm:t>
    </dgm:pt>
    <dgm:pt modelId="{CF0D7060-098B-416F-AB5C-496992898A29}" type="pres">
      <dgm:prSet presAssocID="{9B6C463E-5A3F-4B28-892C-234B6F0F9923}" presName="diagram" presStyleCnt="0">
        <dgm:presLayoutVars>
          <dgm:dir/>
          <dgm:resizeHandles val="exact"/>
        </dgm:presLayoutVars>
      </dgm:prSet>
      <dgm:spPr/>
    </dgm:pt>
    <dgm:pt modelId="{37C5A8F7-6E13-4A3A-A215-E57E588FAC15}" type="pres">
      <dgm:prSet presAssocID="{C6F8B869-5CC8-475B-A354-AAFA563BA6B6}" presName="node" presStyleLbl="node1" presStyleIdx="0" presStyleCnt="7">
        <dgm:presLayoutVars>
          <dgm:bulletEnabled val="1"/>
        </dgm:presLayoutVars>
      </dgm:prSet>
      <dgm:spPr/>
    </dgm:pt>
    <dgm:pt modelId="{6685D1AF-EB66-4CFE-ABE3-2FB15DEE2A9A}" type="pres">
      <dgm:prSet presAssocID="{D17EAB41-E663-4A56-8FB1-5414B940F236}" presName="sibTrans" presStyleCnt="0"/>
      <dgm:spPr/>
    </dgm:pt>
    <dgm:pt modelId="{A558DDF1-946C-463B-BD84-4FA3A9A509A9}" type="pres">
      <dgm:prSet presAssocID="{5DDED71C-3848-472D-BDE9-5674AA8B9856}" presName="node" presStyleLbl="node1" presStyleIdx="1" presStyleCnt="7">
        <dgm:presLayoutVars>
          <dgm:bulletEnabled val="1"/>
        </dgm:presLayoutVars>
      </dgm:prSet>
      <dgm:spPr/>
    </dgm:pt>
    <dgm:pt modelId="{B01C83C0-F515-4897-BA38-8E2C8B26F4B1}" type="pres">
      <dgm:prSet presAssocID="{6ADEB0A1-4F1F-4C18-9ADB-A59BA90AF984}" presName="sibTrans" presStyleCnt="0"/>
      <dgm:spPr/>
    </dgm:pt>
    <dgm:pt modelId="{ECEBF057-FCA8-4734-A50B-08BC5F616BBC}" type="pres">
      <dgm:prSet presAssocID="{1E1E8BE8-D23B-4B1A-8E6F-FFF8949F02DF}" presName="node" presStyleLbl="node1" presStyleIdx="2" presStyleCnt="7">
        <dgm:presLayoutVars>
          <dgm:bulletEnabled val="1"/>
        </dgm:presLayoutVars>
      </dgm:prSet>
      <dgm:spPr/>
    </dgm:pt>
    <dgm:pt modelId="{BB2ACEA1-AB0B-4D1E-93EF-077F6A3B1381}" type="pres">
      <dgm:prSet presAssocID="{B6C19EFB-48DF-4877-A495-601C108DA8F9}" presName="sibTrans" presStyleCnt="0"/>
      <dgm:spPr/>
    </dgm:pt>
    <dgm:pt modelId="{BAC14B5C-A970-4855-9B60-7D37C6DC5FB8}" type="pres">
      <dgm:prSet presAssocID="{BAD2D1BC-3D91-4BBF-83D1-D6C95139F67E}" presName="node" presStyleLbl="node1" presStyleIdx="3" presStyleCnt="7">
        <dgm:presLayoutVars>
          <dgm:bulletEnabled val="1"/>
        </dgm:presLayoutVars>
      </dgm:prSet>
      <dgm:spPr/>
    </dgm:pt>
    <dgm:pt modelId="{9E78D017-0963-4A43-ADFA-7C66819E4BEF}" type="pres">
      <dgm:prSet presAssocID="{963DDDB4-39EA-48C9-929B-BED766E02F53}" presName="sibTrans" presStyleCnt="0"/>
      <dgm:spPr/>
    </dgm:pt>
    <dgm:pt modelId="{1929C418-0067-48CE-A95A-8E3AEC0E946D}" type="pres">
      <dgm:prSet presAssocID="{8D96D07B-7544-444A-85FF-2F7C41ED6644}" presName="node" presStyleLbl="node1" presStyleIdx="4" presStyleCnt="7">
        <dgm:presLayoutVars>
          <dgm:bulletEnabled val="1"/>
        </dgm:presLayoutVars>
      </dgm:prSet>
      <dgm:spPr/>
    </dgm:pt>
    <dgm:pt modelId="{8BBCC215-C23E-4C0B-BB67-F06F06F8ADB4}" type="pres">
      <dgm:prSet presAssocID="{182BBC44-210E-4A91-A87C-1A1EA90DAB5B}" presName="sibTrans" presStyleCnt="0"/>
      <dgm:spPr/>
    </dgm:pt>
    <dgm:pt modelId="{1D48F240-AADB-4466-915C-5C95FE17D6AD}" type="pres">
      <dgm:prSet presAssocID="{685CECCF-F329-4265-8DA9-E0C7459BB380}" presName="node" presStyleLbl="node1" presStyleIdx="5" presStyleCnt="7">
        <dgm:presLayoutVars>
          <dgm:bulletEnabled val="1"/>
        </dgm:presLayoutVars>
      </dgm:prSet>
      <dgm:spPr/>
    </dgm:pt>
    <dgm:pt modelId="{77BC63F4-74D8-4C9D-85CD-F830D92E4F1E}" type="pres">
      <dgm:prSet presAssocID="{EDC6A4E8-AAB5-423A-AE78-CF981310E536}" presName="sibTrans" presStyleCnt="0"/>
      <dgm:spPr/>
    </dgm:pt>
    <dgm:pt modelId="{67B39F70-DA22-4CFB-8FA3-6B56D86E306C}" type="pres">
      <dgm:prSet presAssocID="{D29F662C-EA5E-4299-B714-F39CFD80F68B}" presName="node" presStyleLbl="node1" presStyleIdx="6" presStyleCnt="7">
        <dgm:presLayoutVars>
          <dgm:bulletEnabled val="1"/>
        </dgm:presLayoutVars>
      </dgm:prSet>
      <dgm:spPr/>
    </dgm:pt>
  </dgm:ptLst>
  <dgm:cxnLst>
    <dgm:cxn modelId="{696F880D-F570-4031-8DC4-6A841EB34A06}" type="presOf" srcId="{D29F662C-EA5E-4299-B714-F39CFD80F68B}" destId="{67B39F70-DA22-4CFB-8FA3-6B56D86E306C}" srcOrd="0" destOrd="0" presId="urn:microsoft.com/office/officeart/2005/8/layout/default"/>
    <dgm:cxn modelId="{6ED07511-35B0-4CE5-987D-42B888072073}" type="presOf" srcId="{9B6C463E-5A3F-4B28-892C-234B6F0F9923}" destId="{CF0D7060-098B-416F-AB5C-496992898A29}" srcOrd="0" destOrd="0" presId="urn:microsoft.com/office/officeart/2005/8/layout/default"/>
    <dgm:cxn modelId="{C486282D-AA3B-418D-8670-1CB034AC815B}" type="presOf" srcId="{685CECCF-F329-4265-8DA9-E0C7459BB380}" destId="{1D48F240-AADB-4466-915C-5C95FE17D6AD}" srcOrd="0" destOrd="0" presId="urn:microsoft.com/office/officeart/2005/8/layout/default"/>
    <dgm:cxn modelId="{26053E34-6042-4C20-87CA-39A969E0266F}" type="presOf" srcId="{BAD2D1BC-3D91-4BBF-83D1-D6C95139F67E}" destId="{BAC14B5C-A970-4855-9B60-7D37C6DC5FB8}" srcOrd="0" destOrd="0" presId="urn:microsoft.com/office/officeart/2005/8/layout/default"/>
    <dgm:cxn modelId="{E130285B-373F-4F3C-A0EE-23283E5AE34F}" srcId="{9B6C463E-5A3F-4B28-892C-234B6F0F9923}" destId="{1E1E8BE8-D23B-4B1A-8E6F-FFF8949F02DF}" srcOrd="2" destOrd="0" parTransId="{16B91790-94C9-4122-BBBC-C78F04D531CC}" sibTransId="{B6C19EFB-48DF-4877-A495-601C108DA8F9}"/>
    <dgm:cxn modelId="{677EFC66-A098-474F-8032-5DFC9DA32F20}" srcId="{9B6C463E-5A3F-4B28-892C-234B6F0F9923}" destId="{D29F662C-EA5E-4299-B714-F39CFD80F68B}" srcOrd="6" destOrd="0" parTransId="{A8218A72-A7B6-439B-A9C6-DAC3CEDC0002}" sibTransId="{79F7803E-0BA8-42D7-A410-D58F6471F627}"/>
    <dgm:cxn modelId="{DE38716D-2770-4379-B9E3-8ACB30924640}" srcId="{9B6C463E-5A3F-4B28-892C-234B6F0F9923}" destId="{8D96D07B-7544-444A-85FF-2F7C41ED6644}" srcOrd="4" destOrd="0" parTransId="{D2DA36E1-C4D6-456E-90AD-850F2B3CF42C}" sibTransId="{182BBC44-210E-4A91-A87C-1A1EA90DAB5B}"/>
    <dgm:cxn modelId="{4F32F681-777C-4AE8-9F40-516266EC1B29}" type="presOf" srcId="{5DDED71C-3848-472D-BDE9-5674AA8B9856}" destId="{A558DDF1-946C-463B-BD84-4FA3A9A509A9}" srcOrd="0" destOrd="0" presId="urn:microsoft.com/office/officeart/2005/8/layout/default"/>
    <dgm:cxn modelId="{67A0C8A6-52B6-4926-AE00-BE2BA3885A24}" srcId="{9B6C463E-5A3F-4B28-892C-234B6F0F9923}" destId="{C6F8B869-5CC8-475B-A354-AAFA563BA6B6}" srcOrd="0" destOrd="0" parTransId="{F6B38B15-923A-4A7F-9C26-914CAEE45FA6}" sibTransId="{D17EAB41-E663-4A56-8FB1-5414B940F236}"/>
    <dgm:cxn modelId="{913617B7-D8BF-43AE-BF21-0E9D4AE6DE0A}" srcId="{9B6C463E-5A3F-4B28-892C-234B6F0F9923}" destId="{BAD2D1BC-3D91-4BBF-83D1-D6C95139F67E}" srcOrd="3" destOrd="0" parTransId="{203DDCF2-5811-4712-9FF9-1B0BF9F89986}" sibTransId="{963DDDB4-39EA-48C9-929B-BED766E02F53}"/>
    <dgm:cxn modelId="{EA44D6BA-7DB3-447F-8241-762E6D23AA57}" type="presOf" srcId="{C6F8B869-5CC8-475B-A354-AAFA563BA6B6}" destId="{37C5A8F7-6E13-4A3A-A215-E57E588FAC15}" srcOrd="0" destOrd="0" presId="urn:microsoft.com/office/officeart/2005/8/layout/default"/>
    <dgm:cxn modelId="{6405D3CF-4F4B-4098-8D14-303627D0712B}" type="presOf" srcId="{8D96D07B-7544-444A-85FF-2F7C41ED6644}" destId="{1929C418-0067-48CE-A95A-8E3AEC0E946D}" srcOrd="0" destOrd="0" presId="urn:microsoft.com/office/officeart/2005/8/layout/default"/>
    <dgm:cxn modelId="{93FD81DA-99E1-47B9-ACD6-99F2933CE37F}" srcId="{9B6C463E-5A3F-4B28-892C-234B6F0F9923}" destId="{685CECCF-F329-4265-8DA9-E0C7459BB380}" srcOrd="5" destOrd="0" parTransId="{34CFF7E0-D7FE-4CAB-9C77-97521755C275}" sibTransId="{EDC6A4E8-AAB5-423A-AE78-CF981310E536}"/>
    <dgm:cxn modelId="{05A6F0DD-A00E-4AD5-A26F-E76ED9627936}" srcId="{9B6C463E-5A3F-4B28-892C-234B6F0F9923}" destId="{5DDED71C-3848-472D-BDE9-5674AA8B9856}" srcOrd="1" destOrd="0" parTransId="{5DB3C7BD-F87D-4D19-9E35-B0B4E3F8BA69}" sibTransId="{6ADEB0A1-4F1F-4C18-9ADB-A59BA90AF984}"/>
    <dgm:cxn modelId="{C7A83BF7-F2B5-4604-81E4-9C49698DFE17}" type="presOf" srcId="{1E1E8BE8-D23B-4B1A-8E6F-FFF8949F02DF}" destId="{ECEBF057-FCA8-4734-A50B-08BC5F616BBC}" srcOrd="0" destOrd="0" presId="urn:microsoft.com/office/officeart/2005/8/layout/default"/>
    <dgm:cxn modelId="{B0082BF3-01FB-459B-91DD-0D19251D9AA3}" type="presParOf" srcId="{CF0D7060-098B-416F-AB5C-496992898A29}" destId="{37C5A8F7-6E13-4A3A-A215-E57E588FAC15}" srcOrd="0" destOrd="0" presId="urn:microsoft.com/office/officeart/2005/8/layout/default"/>
    <dgm:cxn modelId="{E6DF0988-37CD-46D5-8520-04FB91269CE3}" type="presParOf" srcId="{CF0D7060-098B-416F-AB5C-496992898A29}" destId="{6685D1AF-EB66-4CFE-ABE3-2FB15DEE2A9A}" srcOrd="1" destOrd="0" presId="urn:microsoft.com/office/officeart/2005/8/layout/default"/>
    <dgm:cxn modelId="{AB0E8FE2-7F5A-4C30-98CB-DB0E25F58E27}" type="presParOf" srcId="{CF0D7060-098B-416F-AB5C-496992898A29}" destId="{A558DDF1-946C-463B-BD84-4FA3A9A509A9}" srcOrd="2" destOrd="0" presId="urn:microsoft.com/office/officeart/2005/8/layout/default"/>
    <dgm:cxn modelId="{4F492DBD-D72B-4D9E-9CD6-7661FE3173F4}" type="presParOf" srcId="{CF0D7060-098B-416F-AB5C-496992898A29}" destId="{B01C83C0-F515-4897-BA38-8E2C8B26F4B1}" srcOrd="3" destOrd="0" presId="urn:microsoft.com/office/officeart/2005/8/layout/default"/>
    <dgm:cxn modelId="{C9D88EF0-6B89-454D-A83F-0E069383AB05}" type="presParOf" srcId="{CF0D7060-098B-416F-AB5C-496992898A29}" destId="{ECEBF057-FCA8-4734-A50B-08BC5F616BBC}" srcOrd="4" destOrd="0" presId="urn:microsoft.com/office/officeart/2005/8/layout/default"/>
    <dgm:cxn modelId="{7F3A3A9A-9553-4AA4-AC04-DAEECE4DB547}" type="presParOf" srcId="{CF0D7060-098B-416F-AB5C-496992898A29}" destId="{BB2ACEA1-AB0B-4D1E-93EF-077F6A3B1381}" srcOrd="5" destOrd="0" presId="urn:microsoft.com/office/officeart/2005/8/layout/default"/>
    <dgm:cxn modelId="{0A21EB6C-60DE-48E0-8787-9BDC03ADD32B}" type="presParOf" srcId="{CF0D7060-098B-416F-AB5C-496992898A29}" destId="{BAC14B5C-A970-4855-9B60-7D37C6DC5FB8}" srcOrd="6" destOrd="0" presId="urn:microsoft.com/office/officeart/2005/8/layout/default"/>
    <dgm:cxn modelId="{27773BE7-FA81-4F55-898D-77AE21926834}" type="presParOf" srcId="{CF0D7060-098B-416F-AB5C-496992898A29}" destId="{9E78D017-0963-4A43-ADFA-7C66819E4BEF}" srcOrd="7" destOrd="0" presId="urn:microsoft.com/office/officeart/2005/8/layout/default"/>
    <dgm:cxn modelId="{F43EB60C-A317-4964-AD93-DA3948954383}" type="presParOf" srcId="{CF0D7060-098B-416F-AB5C-496992898A29}" destId="{1929C418-0067-48CE-A95A-8E3AEC0E946D}" srcOrd="8" destOrd="0" presId="urn:microsoft.com/office/officeart/2005/8/layout/default"/>
    <dgm:cxn modelId="{3B5813B5-4C39-40E5-AE9A-E446B0AB8F2C}" type="presParOf" srcId="{CF0D7060-098B-416F-AB5C-496992898A29}" destId="{8BBCC215-C23E-4C0B-BB67-F06F06F8ADB4}" srcOrd="9" destOrd="0" presId="urn:microsoft.com/office/officeart/2005/8/layout/default"/>
    <dgm:cxn modelId="{DD6DF5DD-CEEC-4905-B76B-8CA3E84C395D}" type="presParOf" srcId="{CF0D7060-098B-416F-AB5C-496992898A29}" destId="{1D48F240-AADB-4466-915C-5C95FE17D6AD}" srcOrd="10" destOrd="0" presId="urn:microsoft.com/office/officeart/2005/8/layout/default"/>
    <dgm:cxn modelId="{67920E0F-248B-4328-9202-0783456254DA}" type="presParOf" srcId="{CF0D7060-098B-416F-AB5C-496992898A29}" destId="{77BC63F4-74D8-4C9D-85CD-F830D92E4F1E}" srcOrd="11" destOrd="0" presId="urn:microsoft.com/office/officeart/2005/8/layout/default"/>
    <dgm:cxn modelId="{1E7BD322-D9F7-44A9-9468-EE035B2233AB}" type="presParOf" srcId="{CF0D7060-098B-416F-AB5C-496992898A29}" destId="{67B39F70-DA22-4CFB-8FA3-6B56D86E306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8F48CF-1EC9-4E93-8E82-4083BDD1CDD4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95F167-AA5A-49B9-86AE-875D436B2CEA}">
      <dgm:prSet/>
      <dgm:spPr/>
      <dgm:t>
        <a:bodyPr/>
        <a:lstStyle/>
        <a:p>
          <a:r>
            <a:rPr lang="en-GB"/>
            <a:t>Useful tool</a:t>
          </a:r>
          <a:endParaRPr lang="en-US"/>
        </a:p>
      </dgm:t>
    </dgm:pt>
    <dgm:pt modelId="{ACEB5099-089B-4CBC-99F8-E02ED9EB4BA4}" type="parTrans" cxnId="{7D0F846F-AA15-40A5-A59A-5ACE62A3BB7A}">
      <dgm:prSet/>
      <dgm:spPr/>
      <dgm:t>
        <a:bodyPr/>
        <a:lstStyle/>
        <a:p>
          <a:endParaRPr lang="en-US"/>
        </a:p>
      </dgm:t>
    </dgm:pt>
    <dgm:pt modelId="{DAB5114C-E9A8-4E8C-93BD-DBEC9148BCC4}" type="sibTrans" cxnId="{7D0F846F-AA15-40A5-A59A-5ACE62A3BB7A}">
      <dgm:prSet/>
      <dgm:spPr/>
      <dgm:t>
        <a:bodyPr/>
        <a:lstStyle/>
        <a:p>
          <a:endParaRPr lang="en-US"/>
        </a:p>
      </dgm:t>
    </dgm:pt>
    <dgm:pt modelId="{45D4876E-B083-44D6-989B-35647CE01C89}">
      <dgm:prSet/>
      <dgm:spPr/>
      <dgm:t>
        <a:bodyPr/>
        <a:lstStyle/>
        <a:p>
          <a:r>
            <a:rPr lang="en-GB"/>
            <a:t>Calculation of BNF max dose</a:t>
          </a:r>
          <a:endParaRPr lang="en-US"/>
        </a:p>
      </dgm:t>
    </dgm:pt>
    <dgm:pt modelId="{5D4C513A-E7BF-4214-BE15-8AB5CF3E90AC}" type="parTrans" cxnId="{A89E3572-692D-482E-B1CD-FE0427CCB0FF}">
      <dgm:prSet/>
      <dgm:spPr/>
      <dgm:t>
        <a:bodyPr/>
        <a:lstStyle/>
        <a:p>
          <a:endParaRPr lang="en-US"/>
        </a:p>
      </dgm:t>
    </dgm:pt>
    <dgm:pt modelId="{76AF032E-E4F8-4A92-8B75-2E372D573197}" type="sibTrans" cxnId="{A89E3572-692D-482E-B1CD-FE0427CCB0FF}">
      <dgm:prSet/>
      <dgm:spPr/>
      <dgm:t>
        <a:bodyPr/>
        <a:lstStyle/>
        <a:p>
          <a:endParaRPr lang="en-US"/>
        </a:p>
      </dgm:t>
    </dgm:pt>
    <dgm:pt modelId="{BAED73AF-E265-4A3B-A481-3B4E80ACF51D}">
      <dgm:prSet/>
      <dgm:spPr/>
      <dgm:t>
        <a:bodyPr/>
        <a:lstStyle/>
        <a:p>
          <a:r>
            <a:rPr lang="en-GB"/>
            <a:t>HDAT</a:t>
          </a:r>
          <a:endParaRPr lang="en-US"/>
        </a:p>
      </dgm:t>
    </dgm:pt>
    <dgm:pt modelId="{186EBE6A-FBFE-4AE5-8AFE-C7AD5C04F9E9}" type="parTrans" cxnId="{825BE8E8-4687-4439-BEFA-C7A85598B3AE}">
      <dgm:prSet/>
      <dgm:spPr/>
      <dgm:t>
        <a:bodyPr/>
        <a:lstStyle/>
        <a:p>
          <a:endParaRPr lang="en-US"/>
        </a:p>
      </dgm:t>
    </dgm:pt>
    <dgm:pt modelId="{15FFA158-7924-4F1A-8A70-7149B8394579}" type="sibTrans" cxnId="{825BE8E8-4687-4439-BEFA-C7A85598B3AE}">
      <dgm:prSet/>
      <dgm:spPr/>
      <dgm:t>
        <a:bodyPr/>
        <a:lstStyle/>
        <a:p>
          <a:endParaRPr lang="en-US"/>
        </a:p>
      </dgm:t>
    </dgm:pt>
    <dgm:pt modelId="{A64F94AF-657E-434B-B3E9-538C1C19B9F5}">
      <dgm:prSet/>
      <dgm:spPr/>
      <dgm:t>
        <a:bodyPr/>
        <a:lstStyle/>
        <a:p>
          <a:r>
            <a:rPr lang="en-GB"/>
            <a:t>Used for both oral and IM preparations</a:t>
          </a:r>
          <a:endParaRPr lang="en-US"/>
        </a:p>
      </dgm:t>
    </dgm:pt>
    <dgm:pt modelId="{0C65A72D-71F1-463E-8579-0E0C8ADDD40C}" type="parTrans" cxnId="{686ECE19-C3D0-4818-A224-EC1F0287081A}">
      <dgm:prSet/>
      <dgm:spPr/>
      <dgm:t>
        <a:bodyPr/>
        <a:lstStyle/>
        <a:p>
          <a:endParaRPr lang="en-US"/>
        </a:p>
      </dgm:t>
    </dgm:pt>
    <dgm:pt modelId="{ABBAA6CA-21B8-4675-AC28-E7E0BD86F472}" type="sibTrans" cxnId="{686ECE19-C3D0-4818-A224-EC1F0287081A}">
      <dgm:prSet/>
      <dgm:spPr/>
      <dgm:t>
        <a:bodyPr/>
        <a:lstStyle/>
        <a:p>
          <a:endParaRPr lang="en-US"/>
        </a:p>
      </dgm:t>
    </dgm:pt>
    <dgm:pt modelId="{7AADC5D9-6424-46D4-B45A-5AE1108497C2}" type="pres">
      <dgm:prSet presAssocID="{168F48CF-1EC9-4E93-8E82-4083BDD1CDD4}" presName="Name0" presStyleCnt="0">
        <dgm:presLayoutVars>
          <dgm:dir/>
          <dgm:animLvl val="lvl"/>
          <dgm:resizeHandles val="exact"/>
        </dgm:presLayoutVars>
      </dgm:prSet>
      <dgm:spPr/>
    </dgm:pt>
    <dgm:pt modelId="{09CD2019-F08F-4F70-9729-B101331EB842}" type="pres">
      <dgm:prSet presAssocID="{2D95F167-AA5A-49B9-86AE-875D436B2CEA}" presName="linNode" presStyleCnt="0"/>
      <dgm:spPr/>
    </dgm:pt>
    <dgm:pt modelId="{5B06A435-62DF-4572-A1AC-4C009E8566BA}" type="pres">
      <dgm:prSet presAssocID="{2D95F167-AA5A-49B9-86AE-875D436B2CE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BC2CBB7-23FF-48FE-BD58-0A6748B51ADB}" type="pres">
      <dgm:prSet presAssocID="{DAB5114C-E9A8-4E8C-93BD-DBEC9148BCC4}" presName="sp" presStyleCnt="0"/>
      <dgm:spPr/>
    </dgm:pt>
    <dgm:pt modelId="{9B7B79D8-BCF2-4F67-997C-F3C5AB3178BC}" type="pres">
      <dgm:prSet presAssocID="{45D4876E-B083-44D6-989B-35647CE01C89}" presName="linNode" presStyleCnt="0"/>
      <dgm:spPr/>
    </dgm:pt>
    <dgm:pt modelId="{5D16A761-366A-4120-82AE-0448CDC4D380}" type="pres">
      <dgm:prSet presAssocID="{45D4876E-B083-44D6-989B-35647CE01C8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CE33E19-C7A6-48B5-9AAA-3DAF43364836}" type="pres">
      <dgm:prSet presAssocID="{76AF032E-E4F8-4A92-8B75-2E372D573197}" presName="sp" presStyleCnt="0"/>
      <dgm:spPr/>
    </dgm:pt>
    <dgm:pt modelId="{64C804FF-22F0-4C80-9FC3-25622BA2550B}" type="pres">
      <dgm:prSet presAssocID="{BAED73AF-E265-4A3B-A481-3B4E80ACF51D}" presName="linNode" presStyleCnt="0"/>
      <dgm:spPr/>
    </dgm:pt>
    <dgm:pt modelId="{786273BD-7FB5-497A-B202-7C2AFE68B24B}" type="pres">
      <dgm:prSet presAssocID="{BAED73AF-E265-4A3B-A481-3B4E80ACF51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5D7E110-62B7-41C6-A219-7F3AAE81490F}" type="pres">
      <dgm:prSet presAssocID="{15FFA158-7924-4F1A-8A70-7149B8394579}" presName="sp" presStyleCnt="0"/>
      <dgm:spPr/>
    </dgm:pt>
    <dgm:pt modelId="{FAF6095A-232E-4153-AB14-3220D502BFB3}" type="pres">
      <dgm:prSet presAssocID="{A64F94AF-657E-434B-B3E9-538C1C19B9F5}" presName="linNode" presStyleCnt="0"/>
      <dgm:spPr/>
    </dgm:pt>
    <dgm:pt modelId="{00CCC25F-9E20-44F2-9F66-2CAEF2A7BB25}" type="pres">
      <dgm:prSet presAssocID="{A64F94AF-657E-434B-B3E9-538C1C19B9F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86ECE19-C3D0-4818-A224-EC1F0287081A}" srcId="{168F48CF-1EC9-4E93-8E82-4083BDD1CDD4}" destId="{A64F94AF-657E-434B-B3E9-538C1C19B9F5}" srcOrd="3" destOrd="0" parTransId="{0C65A72D-71F1-463E-8579-0E0C8ADDD40C}" sibTransId="{ABBAA6CA-21B8-4675-AC28-E7E0BD86F472}"/>
    <dgm:cxn modelId="{DCA0665E-F6A2-4C2A-A6A3-2E6F351FC8FA}" type="presOf" srcId="{45D4876E-B083-44D6-989B-35647CE01C89}" destId="{5D16A761-366A-4120-82AE-0448CDC4D380}" srcOrd="0" destOrd="0" presId="urn:microsoft.com/office/officeart/2005/8/layout/vList5"/>
    <dgm:cxn modelId="{DCCD4966-DD00-4408-BFBB-0C615D2BAB07}" type="presOf" srcId="{2D95F167-AA5A-49B9-86AE-875D436B2CEA}" destId="{5B06A435-62DF-4572-A1AC-4C009E8566BA}" srcOrd="0" destOrd="0" presId="urn:microsoft.com/office/officeart/2005/8/layout/vList5"/>
    <dgm:cxn modelId="{7D0F846F-AA15-40A5-A59A-5ACE62A3BB7A}" srcId="{168F48CF-1EC9-4E93-8E82-4083BDD1CDD4}" destId="{2D95F167-AA5A-49B9-86AE-875D436B2CEA}" srcOrd="0" destOrd="0" parTransId="{ACEB5099-089B-4CBC-99F8-E02ED9EB4BA4}" sibTransId="{DAB5114C-E9A8-4E8C-93BD-DBEC9148BCC4}"/>
    <dgm:cxn modelId="{A89E3572-692D-482E-B1CD-FE0427CCB0FF}" srcId="{168F48CF-1EC9-4E93-8E82-4083BDD1CDD4}" destId="{45D4876E-B083-44D6-989B-35647CE01C89}" srcOrd="1" destOrd="0" parTransId="{5D4C513A-E7BF-4214-BE15-8AB5CF3E90AC}" sibTransId="{76AF032E-E4F8-4A92-8B75-2E372D573197}"/>
    <dgm:cxn modelId="{F559859B-1675-423F-AE17-ABA5DBDE68B7}" type="presOf" srcId="{A64F94AF-657E-434B-B3E9-538C1C19B9F5}" destId="{00CCC25F-9E20-44F2-9F66-2CAEF2A7BB25}" srcOrd="0" destOrd="0" presId="urn:microsoft.com/office/officeart/2005/8/layout/vList5"/>
    <dgm:cxn modelId="{34444BB9-15C0-43EE-BA76-46950F820133}" type="presOf" srcId="{168F48CF-1EC9-4E93-8E82-4083BDD1CDD4}" destId="{7AADC5D9-6424-46D4-B45A-5AE1108497C2}" srcOrd="0" destOrd="0" presId="urn:microsoft.com/office/officeart/2005/8/layout/vList5"/>
    <dgm:cxn modelId="{EC98B6CD-2DFF-4F8B-A1CD-A7A4FBBA22B9}" type="presOf" srcId="{BAED73AF-E265-4A3B-A481-3B4E80ACF51D}" destId="{786273BD-7FB5-497A-B202-7C2AFE68B24B}" srcOrd="0" destOrd="0" presId="urn:microsoft.com/office/officeart/2005/8/layout/vList5"/>
    <dgm:cxn modelId="{825BE8E8-4687-4439-BEFA-C7A85598B3AE}" srcId="{168F48CF-1EC9-4E93-8E82-4083BDD1CDD4}" destId="{BAED73AF-E265-4A3B-A481-3B4E80ACF51D}" srcOrd="2" destOrd="0" parTransId="{186EBE6A-FBFE-4AE5-8AFE-C7AD5C04F9E9}" sibTransId="{15FFA158-7924-4F1A-8A70-7149B8394579}"/>
    <dgm:cxn modelId="{FB72872A-E964-4510-9AB0-E4D214FF809E}" type="presParOf" srcId="{7AADC5D9-6424-46D4-B45A-5AE1108497C2}" destId="{09CD2019-F08F-4F70-9729-B101331EB842}" srcOrd="0" destOrd="0" presId="urn:microsoft.com/office/officeart/2005/8/layout/vList5"/>
    <dgm:cxn modelId="{25BDEBB3-7AB0-4AC0-890C-246CE980748D}" type="presParOf" srcId="{09CD2019-F08F-4F70-9729-B101331EB842}" destId="{5B06A435-62DF-4572-A1AC-4C009E8566BA}" srcOrd="0" destOrd="0" presId="urn:microsoft.com/office/officeart/2005/8/layout/vList5"/>
    <dgm:cxn modelId="{F71D2532-6C68-4426-BE52-FED07554CE48}" type="presParOf" srcId="{7AADC5D9-6424-46D4-B45A-5AE1108497C2}" destId="{5BC2CBB7-23FF-48FE-BD58-0A6748B51ADB}" srcOrd="1" destOrd="0" presId="urn:microsoft.com/office/officeart/2005/8/layout/vList5"/>
    <dgm:cxn modelId="{020E0922-5083-4886-80D7-E0E299BCB35F}" type="presParOf" srcId="{7AADC5D9-6424-46D4-B45A-5AE1108497C2}" destId="{9B7B79D8-BCF2-4F67-997C-F3C5AB3178BC}" srcOrd="2" destOrd="0" presId="urn:microsoft.com/office/officeart/2005/8/layout/vList5"/>
    <dgm:cxn modelId="{BA724F88-06AF-4C2A-A478-EB6C9E94F9A7}" type="presParOf" srcId="{9B7B79D8-BCF2-4F67-997C-F3C5AB3178BC}" destId="{5D16A761-366A-4120-82AE-0448CDC4D380}" srcOrd="0" destOrd="0" presId="urn:microsoft.com/office/officeart/2005/8/layout/vList5"/>
    <dgm:cxn modelId="{BF15A335-C039-4F89-BB50-D47614B99FD2}" type="presParOf" srcId="{7AADC5D9-6424-46D4-B45A-5AE1108497C2}" destId="{2CE33E19-C7A6-48B5-9AAA-3DAF43364836}" srcOrd="3" destOrd="0" presId="urn:microsoft.com/office/officeart/2005/8/layout/vList5"/>
    <dgm:cxn modelId="{1496B509-12D9-4523-9048-87EDBDB2A9E5}" type="presParOf" srcId="{7AADC5D9-6424-46D4-B45A-5AE1108497C2}" destId="{64C804FF-22F0-4C80-9FC3-25622BA2550B}" srcOrd="4" destOrd="0" presId="urn:microsoft.com/office/officeart/2005/8/layout/vList5"/>
    <dgm:cxn modelId="{7F912EED-A202-4EDC-BE01-04BC15F75946}" type="presParOf" srcId="{64C804FF-22F0-4C80-9FC3-25622BA2550B}" destId="{786273BD-7FB5-497A-B202-7C2AFE68B24B}" srcOrd="0" destOrd="0" presId="urn:microsoft.com/office/officeart/2005/8/layout/vList5"/>
    <dgm:cxn modelId="{D5AFC5F0-0CC6-4A3A-AD40-12B42EFDDD60}" type="presParOf" srcId="{7AADC5D9-6424-46D4-B45A-5AE1108497C2}" destId="{15D7E110-62B7-41C6-A219-7F3AAE81490F}" srcOrd="5" destOrd="0" presId="urn:microsoft.com/office/officeart/2005/8/layout/vList5"/>
    <dgm:cxn modelId="{0A2EB45A-AE57-4E96-A759-9B5F80392B23}" type="presParOf" srcId="{7AADC5D9-6424-46D4-B45A-5AE1108497C2}" destId="{FAF6095A-232E-4153-AB14-3220D502BFB3}" srcOrd="6" destOrd="0" presId="urn:microsoft.com/office/officeart/2005/8/layout/vList5"/>
    <dgm:cxn modelId="{5B1DA8B5-C9AC-4A9B-825F-EB0D30779ABD}" type="presParOf" srcId="{FAF6095A-232E-4153-AB14-3220D502BFB3}" destId="{00CCC25F-9E20-44F2-9F66-2CAEF2A7BB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74FFC-F65F-43A2-BCF7-46182D1702FD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E3E5FA0-246A-49C6-8D5D-5010220D06AD}">
      <dgm:prSet/>
      <dgm:spPr/>
      <dgm:t>
        <a:bodyPr/>
        <a:lstStyle/>
        <a:p>
          <a:r>
            <a:rPr lang="en-GB"/>
            <a:t>CWPT cover wide geographical areas</a:t>
          </a:r>
          <a:endParaRPr lang="en-US"/>
        </a:p>
      </dgm:t>
    </dgm:pt>
    <dgm:pt modelId="{C9F7D27E-1BF1-4B70-AC7A-C55171E305C1}" type="parTrans" cxnId="{BADDEE66-5A69-4AA0-8550-D5696D6A27F4}">
      <dgm:prSet/>
      <dgm:spPr/>
      <dgm:t>
        <a:bodyPr/>
        <a:lstStyle/>
        <a:p>
          <a:endParaRPr lang="en-US"/>
        </a:p>
      </dgm:t>
    </dgm:pt>
    <dgm:pt modelId="{CB327993-D65B-4F62-894F-28F189672C8A}" type="sibTrans" cxnId="{BADDEE66-5A69-4AA0-8550-D5696D6A27F4}">
      <dgm:prSet/>
      <dgm:spPr/>
      <dgm:t>
        <a:bodyPr/>
        <a:lstStyle/>
        <a:p>
          <a:endParaRPr lang="en-US"/>
        </a:p>
      </dgm:t>
    </dgm:pt>
    <dgm:pt modelId="{E1A4F3B3-6111-4825-B6C0-359E081CE091}">
      <dgm:prSet/>
      <dgm:spPr/>
      <dgm:t>
        <a:bodyPr/>
        <a:lstStyle/>
        <a:p>
          <a:r>
            <a:rPr lang="en-GB" dirty="0"/>
            <a:t>Inpatient/Bedded Areas- Acute MH, PICU, Older Adults &amp; Physical Complexities, Eating Disorders, Low Secure, Medium Secure, LD.</a:t>
          </a:r>
          <a:endParaRPr lang="en-US" dirty="0"/>
        </a:p>
      </dgm:t>
    </dgm:pt>
    <dgm:pt modelId="{292D032C-E156-474A-B0E8-93AD82E78EAC}" type="parTrans" cxnId="{5F9E49B7-D986-46F2-A3F0-9D53282D0B4E}">
      <dgm:prSet/>
      <dgm:spPr/>
      <dgm:t>
        <a:bodyPr/>
        <a:lstStyle/>
        <a:p>
          <a:endParaRPr lang="en-US"/>
        </a:p>
      </dgm:t>
    </dgm:pt>
    <dgm:pt modelId="{9A18E6C0-274B-420E-A159-375B2B224772}" type="sibTrans" cxnId="{5F9E49B7-D986-46F2-A3F0-9D53282D0B4E}">
      <dgm:prSet/>
      <dgm:spPr/>
      <dgm:t>
        <a:bodyPr/>
        <a:lstStyle/>
        <a:p>
          <a:endParaRPr lang="en-US"/>
        </a:p>
      </dgm:t>
    </dgm:pt>
    <dgm:pt modelId="{8AFCA43F-294D-4158-B540-238EA3A2A6F1}">
      <dgm:prSet/>
      <dgm:spPr/>
      <dgm:t>
        <a:bodyPr/>
        <a:lstStyle/>
        <a:p>
          <a:r>
            <a:rPr lang="en-GB" dirty="0"/>
            <a:t>Respite/ Community- Special Schools, Rehab (Adult and Child), Community Teams, Children’s Nursing, Community Mental Health Teams</a:t>
          </a:r>
          <a:endParaRPr lang="en-US" dirty="0"/>
        </a:p>
      </dgm:t>
    </dgm:pt>
    <dgm:pt modelId="{E3406057-DB52-47DA-A86A-8E962340B11B}" type="parTrans" cxnId="{08BDB116-5089-4D9A-8610-B171F224C0AE}">
      <dgm:prSet/>
      <dgm:spPr/>
      <dgm:t>
        <a:bodyPr/>
        <a:lstStyle/>
        <a:p>
          <a:endParaRPr lang="en-US"/>
        </a:p>
      </dgm:t>
    </dgm:pt>
    <dgm:pt modelId="{B8D58AD2-FE9A-482B-A388-CB13CE8323BB}" type="sibTrans" cxnId="{08BDB116-5089-4D9A-8610-B171F224C0AE}">
      <dgm:prSet/>
      <dgm:spPr/>
      <dgm:t>
        <a:bodyPr/>
        <a:lstStyle/>
        <a:p>
          <a:endParaRPr lang="en-US"/>
        </a:p>
      </dgm:t>
    </dgm:pt>
    <dgm:pt modelId="{0EA93BE2-EC87-4049-A367-E163D0EE5FA2}">
      <dgm:prSet/>
      <dgm:spPr/>
      <dgm:t>
        <a:bodyPr/>
        <a:lstStyle/>
        <a:p>
          <a:r>
            <a:rPr lang="en-GB"/>
            <a:t>Medicines Management Input</a:t>
          </a:r>
          <a:endParaRPr lang="en-US"/>
        </a:p>
      </dgm:t>
    </dgm:pt>
    <dgm:pt modelId="{766B33A4-4E6B-4FB8-945A-5874FC7DC3C8}" type="parTrans" cxnId="{0CE230CB-BB69-4F7C-8BCE-1526F736BD54}">
      <dgm:prSet/>
      <dgm:spPr/>
      <dgm:t>
        <a:bodyPr/>
        <a:lstStyle/>
        <a:p>
          <a:endParaRPr lang="en-US"/>
        </a:p>
      </dgm:t>
    </dgm:pt>
    <dgm:pt modelId="{08080F92-E903-48DF-8535-CA6030D600FA}" type="sibTrans" cxnId="{0CE230CB-BB69-4F7C-8BCE-1526F736BD54}">
      <dgm:prSet/>
      <dgm:spPr/>
      <dgm:t>
        <a:bodyPr/>
        <a:lstStyle/>
        <a:p>
          <a:endParaRPr lang="en-US"/>
        </a:p>
      </dgm:t>
    </dgm:pt>
    <dgm:pt modelId="{E568583B-ACF8-4565-A7AD-E4570FCA331C}" type="pres">
      <dgm:prSet presAssocID="{4F074FFC-F65F-43A2-BCF7-46182D1702FD}" presName="Name0" presStyleCnt="0">
        <dgm:presLayoutVars>
          <dgm:dir/>
          <dgm:animLvl val="lvl"/>
          <dgm:resizeHandles val="exact"/>
        </dgm:presLayoutVars>
      </dgm:prSet>
      <dgm:spPr/>
    </dgm:pt>
    <dgm:pt modelId="{6724CC9D-84D6-453C-AE3A-3DF397A434C2}" type="pres">
      <dgm:prSet presAssocID="{3E3E5FA0-246A-49C6-8D5D-5010220D06AD}" presName="linNode" presStyleCnt="0"/>
      <dgm:spPr/>
    </dgm:pt>
    <dgm:pt modelId="{41AACBE3-C0EA-478C-8D69-04D8FBEBA2B2}" type="pres">
      <dgm:prSet presAssocID="{3E3E5FA0-246A-49C6-8D5D-5010220D06A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480EA48-AAFC-4BE3-8182-B6250D3708E1}" type="pres">
      <dgm:prSet presAssocID="{CB327993-D65B-4F62-894F-28F189672C8A}" presName="sp" presStyleCnt="0"/>
      <dgm:spPr/>
    </dgm:pt>
    <dgm:pt modelId="{7D2418AA-D2D9-42FE-A48E-D3A26127113A}" type="pres">
      <dgm:prSet presAssocID="{E1A4F3B3-6111-4825-B6C0-359E081CE091}" presName="linNode" presStyleCnt="0"/>
      <dgm:spPr/>
    </dgm:pt>
    <dgm:pt modelId="{88B2F591-7302-4924-A31D-F62BDD674133}" type="pres">
      <dgm:prSet presAssocID="{E1A4F3B3-6111-4825-B6C0-359E081CE09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E8FC091-E3B6-4CBF-B7AE-BD2DAF4A2999}" type="pres">
      <dgm:prSet presAssocID="{9A18E6C0-274B-420E-A159-375B2B224772}" presName="sp" presStyleCnt="0"/>
      <dgm:spPr/>
    </dgm:pt>
    <dgm:pt modelId="{DA1E8B21-367D-4CF0-8876-8C1FA017E7AD}" type="pres">
      <dgm:prSet presAssocID="{8AFCA43F-294D-4158-B540-238EA3A2A6F1}" presName="linNode" presStyleCnt="0"/>
      <dgm:spPr/>
    </dgm:pt>
    <dgm:pt modelId="{0ACD83FC-933B-4A84-8FCC-DF932A29491D}" type="pres">
      <dgm:prSet presAssocID="{8AFCA43F-294D-4158-B540-238EA3A2A6F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FB65C83-51C2-4E97-83CF-78253286B250}" type="pres">
      <dgm:prSet presAssocID="{B8D58AD2-FE9A-482B-A388-CB13CE8323BB}" presName="sp" presStyleCnt="0"/>
      <dgm:spPr/>
    </dgm:pt>
    <dgm:pt modelId="{4DF9527D-81A7-4538-8BC6-9EEE00019083}" type="pres">
      <dgm:prSet presAssocID="{0EA93BE2-EC87-4049-A367-E163D0EE5FA2}" presName="linNode" presStyleCnt="0"/>
      <dgm:spPr/>
    </dgm:pt>
    <dgm:pt modelId="{8B1215D4-735E-47F0-B42D-73B708286828}" type="pres">
      <dgm:prSet presAssocID="{0EA93BE2-EC87-4049-A367-E163D0EE5FA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08BDB116-5089-4D9A-8610-B171F224C0AE}" srcId="{4F074FFC-F65F-43A2-BCF7-46182D1702FD}" destId="{8AFCA43F-294D-4158-B540-238EA3A2A6F1}" srcOrd="2" destOrd="0" parTransId="{E3406057-DB52-47DA-A86A-8E962340B11B}" sibTransId="{B8D58AD2-FE9A-482B-A388-CB13CE8323BB}"/>
    <dgm:cxn modelId="{FCFF4E26-E3E0-473A-98A7-33E0F3A63F4A}" type="presOf" srcId="{E1A4F3B3-6111-4825-B6C0-359E081CE091}" destId="{88B2F591-7302-4924-A31D-F62BDD674133}" srcOrd="0" destOrd="0" presId="urn:microsoft.com/office/officeart/2005/8/layout/vList5"/>
    <dgm:cxn modelId="{F07D095B-3465-4997-89E3-1BE3F450483A}" type="presOf" srcId="{0EA93BE2-EC87-4049-A367-E163D0EE5FA2}" destId="{8B1215D4-735E-47F0-B42D-73B708286828}" srcOrd="0" destOrd="0" presId="urn:microsoft.com/office/officeart/2005/8/layout/vList5"/>
    <dgm:cxn modelId="{BADDEE66-5A69-4AA0-8550-D5696D6A27F4}" srcId="{4F074FFC-F65F-43A2-BCF7-46182D1702FD}" destId="{3E3E5FA0-246A-49C6-8D5D-5010220D06AD}" srcOrd="0" destOrd="0" parTransId="{C9F7D27E-1BF1-4B70-AC7A-C55171E305C1}" sibTransId="{CB327993-D65B-4F62-894F-28F189672C8A}"/>
    <dgm:cxn modelId="{76D25A6C-CA43-4D51-A70D-E11E5F9B8FDF}" type="presOf" srcId="{4F074FFC-F65F-43A2-BCF7-46182D1702FD}" destId="{E568583B-ACF8-4565-A7AD-E4570FCA331C}" srcOrd="0" destOrd="0" presId="urn:microsoft.com/office/officeart/2005/8/layout/vList5"/>
    <dgm:cxn modelId="{387EE2AB-895C-4599-AC69-D028822B6D74}" type="presOf" srcId="{8AFCA43F-294D-4158-B540-238EA3A2A6F1}" destId="{0ACD83FC-933B-4A84-8FCC-DF932A29491D}" srcOrd="0" destOrd="0" presId="urn:microsoft.com/office/officeart/2005/8/layout/vList5"/>
    <dgm:cxn modelId="{5F9E49B7-D986-46F2-A3F0-9D53282D0B4E}" srcId="{4F074FFC-F65F-43A2-BCF7-46182D1702FD}" destId="{E1A4F3B3-6111-4825-B6C0-359E081CE091}" srcOrd="1" destOrd="0" parTransId="{292D032C-E156-474A-B0E8-93AD82E78EAC}" sibTransId="{9A18E6C0-274B-420E-A159-375B2B224772}"/>
    <dgm:cxn modelId="{0CE230CB-BB69-4F7C-8BCE-1526F736BD54}" srcId="{4F074FFC-F65F-43A2-BCF7-46182D1702FD}" destId="{0EA93BE2-EC87-4049-A367-E163D0EE5FA2}" srcOrd="3" destOrd="0" parTransId="{766B33A4-4E6B-4FB8-945A-5874FC7DC3C8}" sibTransId="{08080F92-E903-48DF-8535-CA6030D600FA}"/>
    <dgm:cxn modelId="{00A561F9-6E57-4984-A690-855BD4E82883}" type="presOf" srcId="{3E3E5FA0-246A-49C6-8D5D-5010220D06AD}" destId="{41AACBE3-C0EA-478C-8D69-04D8FBEBA2B2}" srcOrd="0" destOrd="0" presId="urn:microsoft.com/office/officeart/2005/8/layout/vList5"/>
    <dgm:cxn modelId="{060F27D4-F7CD-4468-BCA4-119C336158D3}" type="presParOf" srcId="{E568583B-ACF8-4565-A7AD-E4570FCA331C}" destId="{6724CC9D-84D6-453C-AE3A-3DF397A434C2}" srcOrd="0" destOrd="0" presId="urn:microsoft.com/office/officeart/2005/8/layout/vList5"/>
    <dgm:cxn modelId="{DEC20808-DD29-4723-877A-482D51FAEB2C}" type="presParOf" srcId="{6724CC9D-84D6-453C-AE3A-3DF397A434C2}" destId="{41AACBE3-C0EA-478C-8D69-04D8FBEBA2B2}" srcOrd="0" destOrd="0" presId="urn:microsoft.com/office/officeart/2005/8/layout/vList5"/>
    <dgm:cxn modelId="{88C8D891-475A-408C-ACB9-5C60C7549F42}" type="presParOf" srcId="{E568583B-ACF8-4565-A7AD-E4570FCA331C}" destId="{A480EA48-AAFC-4BE3-8182-B6250D3708E1}" srcOrd="1" destOrd="0" presId="urn:microsoft.com/office/officeart/2005/8/layout/vList5"/>
    <dgm:cxn modelId="{E30C33B9-58D3-4C92-AFAE-EE4C0229205D}" type="presParOf" srcId="{E568583B-ACF8-4565-A7AD-E4570FCA331C}" destId="{7D2418AA-D2D9-42FE-A48E-D3A26127113A}" srcOrd="2" destOrd="0" presId="urn:microsoft.com/office/officeart/2005/8/layout/vList5"/>
    <dgm:cxn modelId="{212D083C-D296-426D-BA9E-51A132BAFD0F}" type="presParOf" srcId="{7D2418AA-D2D9-42FE-A48E-D3A26127113A}" destId="{88B2F591-7302-4924-A31D-F62BDD674133}" srcOrd="0" destOrd="0" presId="urn:microsoft.com/office/officeart/2005/8/layout/vList5"/>
    <dgm:cxn modelId="{5B751914-54F6-4B16-B850-2D9084B28D25}" type="presParOf" srcId="{E568583B-ACF8-4565-A7AD-E4570FCA331C}" destId="{FE8FC091-E3B6-4CBF-B7AE-BD2DAF4A2999}" srcOrd="3" destOrd="0" presId="urn:microsoft.com/office/officeart/2005/8/layout/vList5"/>
    <dgm:cxn modelId="{40308183-31B9-4751-B187-C62017818126}" type="presParOf" srcId="{E568583B-ACF8-4565-A7AD-E4570FCA331C}" destId="{DA1E8B21-367D-4CF0-8876-8C1FA017E7AD}" srcOrd="4" destOrd="0" presId="urn:microsoft.com/office/officeart/2005/8/layout/vList5"/>
    <dgm:cxn modelId="{6D416724-AF1A-419E-942A-0A360D661950}" type="presParOf" srcId="{DA1E8B21-367D-4CF0-8876-8C1FA017E7AD}" destId="{0ACD83FC-933B-4A84-8FCC-DF932A29491D}" srcOrd="0" destOrd="0" presId="urn:microsoft.com/office/officeart/2005/8/layout/vList5"/>
    <dgm:cxn modelId="{28A483E0-7CC6-4E2E-88EF-0F04A218E174}" type="presParOf" srcId="{E568583B-ACF8-4565-A7AD-E4570FCA331C}" destId="{DFB65C83-51C2-4E97-83CF-78253286B250}" srcOrd="5" destOrd="0" presId="urn:microsoft.com/office/officeart/2005/8/layout/vList5"/>
    <dgm:cxn modelId="{DEE9FE28-6678-40DA-9197-D1674F076F69}" type="presParOf" srcId="{E568583B-ACF8-4565-A7AD-E4570FCA331C}" destId="{4DF9527D-81A7-4538-8BC6-9EEE00019083}" srcOrd="6" destOrd="0" presId="urn:microsoft.com/office/officeart/2005/8/layout/vList5"/>
    <dgm:cxn modelId="{55B89F6C-32F2-40D0-8FA2-8A106F6FDE32}" type="presParOf" srcId="{4DF9527D-81A7-4538-8BC6-9EEE00019083}" destId="{8B1215D4-735E-47F0-B42D-73B7082868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F99FF-3118-4D5A-AF25-D89390CC4E0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FC7F58-3208-4266-B482-B4F046C558D8}">
      <dgm:prSet/>
      <dgm:spPr/>
      <dgm:t>
        <a:bodyPr/>
        <a:lstStyle/>
        <a:p>
          <a:r>
            <a:rPr lang="en-GB"/>
            <a:t>Initiate Medicines Reconciliation</a:t>
          </a:r>
          <a:endParaRPr lang="en-US"/>
        </a:p>
      </dgm:t>
    </dgm:pt>
    <dgm:pt modelId="{8D29C93B-3279-4A81-8993-0A77726142EC}" type="parTrans" cxnId="{0278A2BC-CC35-4A4D-97F4-9A0268B5E15D}">
      <dgm:prSet/>
      <dgm:spPr/>
      <dgm:t>
        <a:bodyPr/>
        <a:lstStyle/>
        <a:p>
          <a:endParaRPr lang="en-US"/>
        </a:p>
      </dgm:t>
    </dgm:pt>
    <dgm:pt modelId="{DCB86461-8DBD-4AD1-BEF7-4EF1510F0654}" type="sibTrans" cxnId="{0278A2BC-CC35-4A4D-97F4-9A0268B5E15D}">
      <dgm:prSet/>
      <dgm:spPr/>
      <dgm:t>
        <a:bodyPr/>
        <a:lstStyle/>
        <a:p>
          <a:endParaRPr lang="en-US"/>
        </a:p>
      </dgm:t>
    </dgm:pt>
    <dgm:pt modelId="{E9DEC4F5-1321-4923-B1FD-5ACA810D6D9E}">
      <dgm:prSet/>
      <dgm:spPr/>
      <dgm:t>
        <a:bodyPr/>
        <a:lstStyle/>
        <a:p>
          <a:r>
            <a:rPr lang="en-GB"/>
            <a:t>Meds history, allergies, previous antipsychotic therapy, established on a depot</a:t>
          </a:r>
          <a:endParaRPr lang="en-US"/>
        </a:p>
      </dgm:t>
    </dgm:pt>
    <dgm:pt modelId="{22D8F44C-5C5E-442B-8209-E8D21D3CD45D}" type="parTrans" cxnId="{AE42D3CB-C697-44FB-BFB0-8B64EC3D1A9E}">
      <dgm:prSet/>
      <dgm:spPr/>
      <dgm:t>
        <a:bodyPr/>
        <a:lstStyle/>
        <a:p>
          <a:endParaRPr lang="en-US"/>
        </a:p>
      </dgm:t>
    </dgm:pt>
    <dgm:pt modelId="{C09D42EB-0A9E-4F09-9003-8336D5D986AA}" type="sibTrans" cxnId="{AE42D3CB-C697-44FB-BFB0-8B64EC3D1A9E}">
      <dgm:prSet/>
      <dgm:spPr/>
      <dgm:t>
        <a:bodyPr/>
        <a:lstStyle/>
        <a:p>
          <a:endParaRPr lang="en-US"/>
        </a:p>
      </dgm:t>
    </dgm:pt>
    <dgm:pt modelId="{2DCBDA18-47FD-4454-B7FE-CBB25EA19208}">
      <dgm:prSet/>
      <dgm:spPr/>
      <dgm:t>
        <a:bodyPr/>
        <a:lstStyle/>
        <a:p>
          <a:r>
            <a:rPr lang="en-GB" dirty="0"/>
            <a:t>Rapid Tranquilisation-check section, maximum doses, monitoring forms. Accuphase</a:t>
          </a:r>
          <a:endParaRPr lang="en-US" dirty="0"/>
        </a:p>
      </dgm:t>
    </dgm:pt>
    <dgm:pt modelId="{F8E6BA24-DD27-43BB-AAAD-612B248EFFD3}" type="parTrans" cxnId="{5B11F755-107D-4146-98B6-F0BCAF5F5CFE}">
      <dgm:prSet/>
      <dgm:spPr/>
      <dgm:t>
        <a:bodyPr/>
        <a:lstStyle/>
        <a:p>
          <a:endParaRPr lang="en-US"/>
        </a:p>
      </dgm:t>
    </dgm:pt>
    <dgm:pt modelId="{4B1D9AB2-36D6-43A9-86DF-E398B0E97290}" type="sibTrans" cxnId="{5B11F755-107D-4146-98B6-F0BCAF5F5CFE}">
      <dgm:prSet/>
      <dgm:spPr/>
      <dgm:t>
        <a:bodyPr/>
        <a:lstStyle/>
        <a:p>
          <a:endParaRPr lang="en-US"/>
        </a:p>
      </dgm:t>
    </dgm:pt>
    <dgm:pt modelId="{64CDC7E1-71B6-4F9E-B856-A3054C894AEB}">
      <dgm:prSet/>
      <dgm:spPr/>
      <dgm:t>
        <a:bodyPr/>
        <a:lstStyle/>
        <a:p>
          <a:r>
            <a:rPr lang="en-GB" dirty="0"/>
            <a:t>NRT- Established or current smoker</a:t>
          </a:r>
          <a:endParaRPr lang="en-US" dirty="0"/>
        </a:p>
      </dgm:t>
    </dgm:pt>
    <dgm:pt modelId="{86950612-76AE-42AB-BA93-5C0538724736}" type="parTrans" cxnId="{9E125AF4-18BB-4E05-8BB9-7A031E2DF191}">
      <dgm:prSet/>
      <dgm:spPr/>
      <dgm:t>
        <a:bodyPr/>
        <a:lstStyle/>
        <a:p>
          <a:endParaRPr lang="en-US"/>
        </a:p>
      </dgm:t>
    </dgm:pt>
    <dgm:pt modelId="{7D530C17-78C2-4DB6-9931-372BE2902260}" type="sibTrans" cxnId="{9E125AF4-18BB-4E05-8BB9-7A031E2DF191}">
      <dgm:prSet/>
      <dgm:spPr/>
      <dgm:t>
        <a:bodyPr/>
        <a:lstStyle/>
        <a:p>
          <a:endParaRPr lang="en-US"/>
        </a:p>
      </dgm:t>
    </dgm:pt>
    <dgm:pt modelId="{64D023FC-6216-4284-89D8-53577F4E0569}" type="pres">
      <dgm:prSet presAssocID="{537F99FF-3118-4D5A-AF25-D89390CC4E09}" presName="linear" presStyleCnt="0">
        <dgm:presLayoutVars>
          <dgm:animLvl val="lvl"/>
          <dgm:resizeHandles val="exact"/>
        </dgm:presLayoutVars>
      </dgm:prSet>
      <dgm:spPr/>
    </dgm:pt>
    <dgm:pt modelId="{29E77957-A86B-43E3-B201-FBEF6C2171DA}" type="pres">
      <dgm:prSet presAssocID="{9FFC7F58-3208-4266-B482-B4F046C558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D0D97B-81E1-42C6-B466-88F57D4DABC3}" type="pres">
      <dgm:prSet presAssocID="{DCB86461-8DBD-4AD1-BEF7-4EF1510F0654}" presName="spacer" presStyleCnt="0"/>
      <dgm:spPr/>
    </dgm:pt>
    <dgm:pt modelId="{755B8085-8C90-4E94-9D95-6BB265D0ED69}" type="pres">
      <dgm:prSet presAssocID="{E9DEC4F5-1321-4923-B1FD-5ACA810D6D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1ACB7E-09F3-45AA-B676-4AE8D96A7FD1}" type="pres">
      <dgm:prSet presAssocID="{C09D42EB-0A9E-4F09-9003-8336D5D986AA}" presName="spacer" presStyleCnt="0"/>
      <dgm:spPr/>
    </dgm:pt>
    <dgm:pt modelId="{BC7352FB-F941-407F-B15C-1C2FD64C62C6}" type="pres">
      <dgm:prSet presAssocID="{2DCBDA18-47FD-4454-B7FE-CBB25EA192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D6DD62-13E9-4DF8-93B5-2901A0C90294}" type="pres">
      <dgm:prSet presAssocID="{4B1D9AB2-36D6-43A9-86DF-E398B0E97290}" presName="spacer" presStyleCnt="0"/>
      <dgm:spPr/>
    </dgm:pt>
    <dgm:pt modelId="{19E7F1EF-76BE-4407-BCBF-503224CC2D31}" type="pres">
      <dgm:prSet presAssocID="{64CDC7E1-71B6-4F9E-B856-A3054C894A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A8DD12-84CB-4441-8582-15AF541FC1A9}" type="presOf" srcId="{9FFC7F58-3208-4266-B482-B4F046C558D8}" destId="{29E77957-A86B-43E3-B201-FBEF6C2171DA}" srcOrd="0" destOrd="0" presId="urn:microsoft.com/office/officeart/2005/8/layout/vList2"/>
    <dgm:cxn modelId="{980CB418-7E6B-4E70-92F9-A298CFCBEFD8}" type="presOf" srcId="{64CDC7E1-71B6-4F9E-B856-A3054C894AEB}" destId="{19E7F1EF-76BE-4407-BCBF-503224CC2D31}" srcOrd="0" destOrd="0" presId="urn:microsoft.com/office/officeart/2005/8/layout/vList2"/>
    <dgm:cxn modelId="{042CA32E-B431-4608-B648-734B0D8E076D}" type="presOf" srcId="{E9DEC4F5-1321-4923-B1FD-5ACA810D6D9E}" destId="{755B8085-8C90-4E94-9D95-6BB265D0ED69}" srcOrd="0" destOrd="0" presId="urn:microsoft.com/office/officeart/2005/8/layout/vList2"/>
    <dgm:cxn modelId="{5B11F755-107D-4146-98B6-F0BCAF5F5CFE}" srcId="{537F99FF-3118-4D5A-AF25-D89390CC4E09}" destId="{2DCBDA18-47FD-4454-B7FE-CBB25EA19208}" srcOrd="2" destOrd="0" parTransId="{F8E6BA24-DD27-43BB-AAAD-612B248EFFD3}" sibTransId="{4B1D9AB2-36D6-43A9-86DF-E398B0E97290}"/>
    <dgm:cxn modelId="{5D90EAA8-E74A-4B32-A73C-16E2B4DBDC55}" type="presOf" srcId="{2DCBDA18-47FD-4454-B7FE-CBB25EA19208}" destId="{BC7352FB-F941-407F-B15C-1C2FD64C62C6}" srcOrd="0" destOrd="0" presId="urn:microsoft.com/office/officeart/2005/8/layout/vList2"/>
    <dgm:cxn modelId="{548254BA-5E76-4D86-A69D-729920561A2B}" type="presOf" srcId="{537F99FF-3118-4D5A-AF25-D89390CC4E09}" destId="{64D023FC-6216-4284-89D8-53577F4E0569}" srcOrd="0" destOrd="0" presId="urn:microsoft.com/office/officeart/2005/8/layout/vList2"/>
    <dgm:cxn modelId="{0278A2BC-CC35-4A4D-97F4-9A0268B5E15D}" srcId="{537F99FF-3118-4D5A-AF25-D89390CC4E09}" destId="{9FFC7F58-3208-4266-B482-B4F046C558D8}" srcOrd="0" destOrd="0" parTransId="{8D29C93B-3279-4A81-8993-0A77726142EC}" sibTransId="{DCB86461-8DBD-4AD1-BEF7-4EF1510F0654}"/>
    <dgm:cxn modelId="{AE42D3CB-C697-44FB-BFB0-8B64EC3D1A9E}" srcId="{537F99FF-3118-4D5A-AF25-D89390CC4E09}" destId="{E9DEC4F5-1321-4923-B1FD-5ACA810D6D9E}" srcOrd="1" destOrd="0" parTransId="{22D8F44C-5C5E-442B-8209-E8D21D3CD45D}" sibTransId="{C09D42EB-0A9E-4F09-9003-8336D5D986AA}"/>
    <dgm:cxn modelId="{9E125AF4-18BB-4E05-8BB9-7A031E2DF191}" srcId="{537F99FF-3118-4D5A-AF25-D89390CC4E09}" destId="{64CDC7E1-71B6-4F9E-B856-A3054C894AEB}" srcOrd="3" destOrd="0" parTransId="{86950612-76AE-42AB-BA93-5C0538724736}" sibTransId="{7D530C17-78C2-4DB6-9931-372BE2902260}"/>
    <dgm:cxn modelId="{8201D83E-F296-4622-B2C0-91A6281AE603}" type="presParOf" srcId="{64D023FC-6216-4284-89D8-53577F4E0569}" destId="{29E77957-A86B-43E3-B201-FBEF6C2171DA}" srcOrd="0" destOrd="0" presId="urn:microsoft.com/office/officeart/2005/8/layout/vList2"/>
    <dgm:cxn modelId="{39297E0F-FA7E-49B4-9900-68CF05E2B21F}" type="presParOf" srcId="{64D023FC-6216-4284-89D8-53577F4E0569}" destId="{F1D0D97B-81E1-42C6-B466-88F57D4DABC3}" srcOrd="1" destOrd="0" presId="urn:microsoft.com/office/officeart/2005/8/layout/vList2"/>
    <dgm:cxn modelId="{94120A06-84F7-480B-806E-42CDD31D564A}" type="presParOf" srcId="{64D023FC-6216-4284-89D8-53577F4E0569}" destId="{755B8085-8C90-4E94-9D95-6BB265D0ED69}" srcOrd="2" destOrd="0" presId="urn:microsoft.com/office/officeart/2005/8/layout/vList2"/>
    <dgm:cxn modelId="{C3F5E8EF-27F8-4643-A0D3-8116E644DF3F}" type="presParOf" srcId="{64D023FC-6216-4284-89D8-53577F4E0569}" destId="{D91ACB7E-09F3-45AA-B676-4AE8D96A7FD1}" srcOrd="3" destOrd="0" presId="urn:microsoft.com/office/officeart/2005/8/layout/vList2"/>
    <dgm:cxn modelId="{0C98C97D-686C-4998-BAD9-6BFD09B4D29C}" type="presParOf" srcId="{64D023FC-6216-4284-89D8-53577F4E0569}" destId="{BC7352FB-F941-407F-B15C-1C2FD64C62C6}" srcOrd="4" destOrd="0" presId="urn:microsoft.com/office/officeart/2005/8/layout/vList2"/>
    <dgm:cxn modelId="{B5FC2400-DECA-4C7F-8A40-25770F1DF9E5}" type="presParOf" srcId="{64D023FC-6216-4284-89D8-53577F4E0569}" destId="{BCD6DD62-13E9-4DF8-93B5-2901A0C90294}" srcOrd="5" destOrd="0" presId="urn:microsoft.com/office/officeart/2005/8/layout/vList2"/>
    <dgm:cxn modelId="{A52C4093-7DF8-4EED-844C-1BAD340ADFC6}" type="presParOf" srcId="{64D023FC-6216-4284-89D8-53577F4E0569}" destId="{19E7F1EF-76BE-4407-BCBF-503224CC2D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3CDE1-F7D0-4437-A124-22DF392A940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A8C5C3-1A28-4B5A-B7D9-0406E67D055D}">
      <dgm:prSet/>
      <dgm:spPr/>
      <dgm:t>
        <a:bodyPr/>
        <a:lstStyle/>
        <a:p>
          <a:r>
            <a:rPr lang="en-GB"/>
            <a:t>Tobacco smoke containing polycyclic aromatic hydrocarbons</a:t>
          </a:r>
          <a:endParaRPr lang="en-US"/>
        </a:p>
      </dgm:t>
    </dgm:pt>
    <dgm:pt modelId="{41B093AC-DB32-4B24-A718-5AB22ADE2D08}" type="parTrans" cxnId="{2240C6CA-8C92-4CED-B65B-849C857274A4}">
      <dgm:prSet/>
      <dgm:spPr/>
      <dgm:t>
        <a:bodyPr/>
        <a:lstStyle/>
        <a:p>
          <a:endParaRPr lang="en-US"/>
        </a:p>
      </dgm:t>
    </dgm:pt>
    <dgm:pt modelId="{DF8411E0-D8E4-4A7A-9D5F-55CF0F88E0C5}" type="sibTrans" cxnId="{2240C6CA-8C92-4CED-B65B-849C857274A4}">
      <dgm:prSet/>
      <dgm:spPr/>
      <dgm:t>
        <a:bodyPr/>
        <a:lstStyle/>
        <a:p>
          <a:endParaRPr lang="en-US"/>
        </a:p>
      </dgm:t>
    </dgm:pt>
    <dgm:pt modelId="{37AC6F95-7E90-4687-92C5-2C82B893810C}">
      <dgm:prSet/>
      <dgm:spPr/>
      <dgm:t>
        <a:bodyPr/>
        <a:lstStyle/>
        <a:p>
          <a:r>
            <a:rPr lang="en-GB"/>
            <a:t>Enzyme activity halving every 2 days roughly</a:t>
          </a:r>
          <a:endParaRPr lang="en-US"/>
        </a:p>
      </dgm:t>
    </dgm:pt>
    <dgm:pt modelId="{7D07BE0D-8D59-49B0-BA89-D939B1C5B98F}" type="parTrans" cxnId="{CC85D5EE-4FB8-46CD-8697-7ABDF095D39A}">
      <dgm:prSet/>
      <dgm:spPr/>
      <dgm:t>
        <a:bodyPr/>
        <a:lstStyle/>
        <a:p>
          <a:endParaRPr lang="en-US"/>
        </a:p>
      </dgm:t>
    </dgm:pt>
    <dgm:pt modelId="{3E0BD5D2-EDF3-44BA-A306-B2B93CA26846}" type="sibTrans" cxnId="{CC85D5EE-4FB8-46CD-8697-7ABDF095D39A}">
      <dgm:prSet/>
      <dgm:spPr/>
      <dgm:t>
        <a:bodyPr/>
        <a:lstStyle/>
        <a:p>
          <a:endParaRPr lang="en-US"/>
        </a:p>
      </dgm:t>
    </dgm:pt>
    <dgm:pt modelId="{44344446-3ADA-4686-BDEF-41958AE087D4}">
      <dgm:prSet/>
      <dgm:spPr/>
      <dgm:t>
        <a:bodyPr/>
        <a:lstStyle/>
        <a:p>
          <a:r>
            <a:rPr lang="en-GB"/>
            <a:t>Monitoring important when starting anti-psychotics especially clozapine</a:t>
          </a:r>
          <a:endParaRPr lang="en-US"/>
        </a:p>
      </dgm:t>
    </dgm:pt>
    <dgm:pt modelId="{FDBC66D5-4FD9-4600-96A1-1E3B6892BAF5}" type="parTrans" cxnId="{E21B513C-355D-4075-ABB2-D9FCE332A33F}">
      <dgm:prSet/>
      <dgm:spPr/>
      <dgm:t>
        <a:bodyPr/>
        <a:lstStyle/>
        <a:p>
          <a:endParaRPr lang="en-US"/>
        </a:p>
      </dgm:t>
    </dgm:pt>
    <dgm:pt modelId="{441FE255-A854-42B7-BA65-99CAB991B7E1}" type="sibTrans" cxnId="{E21B513C-355D-4075-ABB2-D9FCE332A33F}">
      <dgm:prSet/>
      <dgm:spPr/>
      <dgm:t>
        <a:bodyPr/>
        <a:lstStyle/>
        <a:p>
          <a:endParaRPr lang="en-US"/>
        </a:p>
      </dgm:t>
    </dgm:pt>
    <dgm:pt modelId="{48DFB7F3-C894-44CF-A5F6-D13AC6EC1F52}">
      <dgm:prSet/>
      <dgm:spPr/>
      <dgm:t>
        <a:bodyPr/>
        <a:lstStyle/>
        <a:p>
          <a:r>
            <a:rPr lang="en-GB"/>
            <a:t>Inpatient admission to both general and MHU</a:t>
          </a:r>
          <a:endParaRPr lang="en-US"/>
        </a:p>
      </dgm:t>
    </dgm:pt>
    <dgm:pt modelId="{18AA95C0-6976-4258-B33D-ACD7E428C929}" type="parTrans" cxnId="{9858245C-E1DE-4902-B954-0DDD40749840}">
      <dgm:prSet/>
      <dgm:spPr/>
      <dgm:t>
        <a:bodyPr/>
        <a:lstStyle/>
        <a:p>
          <a:endParaRPr lang="en-US"/>
        </a:p>
      </dgm:t>
    </dgm:pt>
    <dgm:pt modelId="{40B719B3-37E5-4EBB-A8A5-3276C33122A8}" type="sibTrans" cxnId="{9858245C-E1DE-4902-B954-0DDD40749840}">
      <dgm:prSet/>
      <dgm:spPr/>
      <dgm:t>
        <a:bodyPr/>
        <a:lstStyle/>
        <a:p>
          <a:endParaRPr lang="en-US"/>
        </a:p>
      </dgm:t>
    </dgm:pt>
    <dgm:pt modelId="{E186329C-1BA4-4C60-AB4E-66C101310403}">
      <dgm:prSet/>
      <dgm:spPr/>
      <dgm:t>
        <a:bodyPr/>
        <a:lstStyle/>
        <a:p>
          <a:r>
            <a:rPr lang="en-GB"/>
            <a:t>Plasma monitoring</a:t>
          </a:r>
          <a:endParaRPr lang="en-US"/>
        </a:p>
      </dgm:t>
    </dgm:pt>
    <dgm:pt modelId="{7FE286CE-0F77-45CF-96FB-52D5E1D5FE44}" type="parTrans" cxnId="{D678B658-D174-4873-B908-FC22D4BF1169}">
      <dgm:prSet/>
      <dgm:spPr/>
      <dgm:t>
        <a:bodyPr/>
        <a:lstStyle/>
        <a:p>
          <a:endParaRPr lang="en-US"/>
        </a:p>
      </dgm:t>
    </dgm:pt>
    <dgm:pt modelId="{25F65F30-B722-4E55-8DF1-1330656591CB}" type="sibTrans" cxnId="{D678B658-D174-4873-B908-FC22D4BF1169}">
      <dgm:prSet/>
      <dgm:spPr/>
      <dgm:t>
        <a:bodyPr/>
        <a:lstStyle/>
        <a:p>
          <a:endParaRPr lang="en-US"/>
        </a:p>
      </dgm:t>
    </dgm:pt>
    <dgm:pt modelId="{EB59CF3B-55B1-461C-97A9-BF8BFBF80AF5}" type="pres">
      <dgm:prSet presAssocID="{E283CDE1-F7D0-4437-A124-22DF392A940E}" presName="Name0" presStyleCnt="0">
        <dgm:presLayoutVars>
          <dgm:dir/>
          <dgm:animLvl val="lvl"/>
          <dgm:resizeHandles val="exact"/>
        </dgm:presLayoutVars>
      </dgm:prSet>
      <dgm:spPr/>
    </dgm:pt>
    <dgm:pt modelId="{5A647EFF-19A2-4344-B1F7-A24202007F31}" type="pres">
      <dgm:prSet presAssocID="{ACA8C5C3-1A28-4B5A-B7D9-0406E67D055D}" presName="linNode" presStyleCnt="0"/>
      <dgm:spPr/>
    </dgm:pt>
    <dgm:pt modelId="{72DB0FEE-07D3-46EA-BA0F-97B2AC19666D}" type="pres">
      <dgm:prSet presAssocID="{ACA8C5C3-1A28-4B5A-B7D9-0406E67D055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C58704C-6F69-4B43-B99F-D58B1637DD95}" type="pres">
      <dgm:prSet presAssocID="{DF8411E0-D8E4-4A7A-9D5F-55CF0F88E0C5}" presName="sp" presStyleCnt="0"/>
      <dgm:spPr/>
    </dgm:pt>
    <dgm:pt modelId="{6DE8BED7-36DB-401E-B496-18B32DA78535}" type="pres">
      <dgm:prSet presAssocID="{37AC6F95-7E90-4687-92C5-2C82B893810C}" presName="linNode" presStyleCnt="0"/>
      <dgm:spPr/>
    </dgm:pt>
    <dgm:pt modelId="{5049C4C0-E2FA-4A1C-B51A-4B3FCB5D13F1}" type="pres">
      <dgm:prSet presAssocID="{37AC6F95-7E90-4687-92C5-2C82B893810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B61BFCD-DC5E-46A1-AE7F-1941F2FF8D6A}" type="pres">
      <dgm:prSet presAssocID="{3E0BD5D2-EDF3-44BA-A306-B2B93CA26846}" presName="sp" presStyleCnt="0"/>
      <dgm:spPr/>
    </dgm:pt>
    <dgm:pt modelId="{97BC6B66-185E-4D33-82FD-11B345B12394}" type="pres">
      <dgm:prSet presAssocID="{44344446-3ADA-4686-BDEF-41958AE087D4}" presName="linNode" presStyleCnt="0"/>
      <dgm:spPr/>
    </dgm:pt>
    <dgm:pt modelId="{C5FC00B1-5B15-40F6-9A5B-BE0B06566E79}" type="pres">
      <dgm:prSet presAssocID="{44344446-3ADA-4686-BDEF-41958AE087D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A79C115-2DDD-40E3-A387-85B92FA2BE67}" type="pres">
      <dgm:prSet presAssocID="{441FE255-A854-42B7-BA65-99CAB991B7E1}" presName="sp" presStyleCnt="0"/>
      <dgm:spPr/>
    </dgm:pt>
    <dgm:pt modelId="{4A15FA47-3D44-4ECE-8B0E-7319D63C4DEE}" type="pres">
      <dgm:prSet presAssocID="{48DFB7F3-C894-44CF-A5F6-D13AC6EC1F52}" presName="linNode" presStyleCnt="0"/>
      <dgm:spPr/>
    </dgm:pt>
    <dgm:pt modelId="{BCA017DE-DE9E-4318-8B71-7628F2B1AC1E}" type="pres">
      <dgm:prSet presAssocID="{48DFB7F3-C894-44CF-A5F6-D13AC6EC1F5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92F0CA1-9310-42A4-9533-A4114953686B}" type="pres">
      <dgm:prSet presAssocID="{40B719B3-37E5-4EBB-A8A5-3276C33122A8}" presName="sp" presStyleCnt="0"/>
      <dgm:spPr/>
    </dgm:pt>
    <dgm:pt modelId="{E1A59B12-6E0C-4A70-A0E8-A4A21B5FFA03}" type="pres">
      <dgm:prSet presAssocID="{E186329C-1BA4-4C60-AB4E-66C101310403}" presName="linNode" presStyleCnt="0"/>
      <dgm:spPr/>
    </dgm:pt>
    <dgm:pt modelId="{022599A4-C952-48DB-BE0E-E9D28A07A69B}" type="pres">
      <dgm:prSet presAssocID="{E186329C-1BA4-4C60-AB4E-66C10131040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E21B513C-355D-4075-ABB2-D9FCE332A33F}" srcId="{E283CDE1-F7D0-4437-A124-22DF392A940E}" destId="{44344446-3ADA-4686-BDEF-41958AE087D4}" srcOrd="2" destOrd="0" parTransId="{FDBC66D5-4FD9-4600-96A1-1E3B6892BAF5}" sibTransId="{441FE255-A854-42B7-BA65-99CAB991B7E1}"/>
    <dgm:cxn modelId="{E8DC423F-B40D-42A0-8184-0127F7E31A0E}" type="presOf" srcId="{ACA8C5C3-1A28-4B5A-B7D9-0406E67D055D}" destId="{72DB0FEE-07D3-46EA-BA0F-97B2AC19666D}" srcOrd="0" destOrd="0" presId="urn:microsoft.com/office/officeart/2005/8/layout/vList5"/>
    <dgm:cxn modelId="{9858245C-E1DE-4902-B954-0DDD40749840}" srcId="{E283CDE1-F7D0-4437-A124-22DF392A940E}" destId="{48DFB7F3-C894-44CF-A5F6-D13AC6EC1F52}" srcOrd="3" destOrd="0" parTransId="{18AA95C0-6976-4258-B33D-ACD7E428C929}" sibTransId="{40B719B3-37E5-4EBB-A8A5-3276C33122A8}"/>
    <dgm:cxn modelId="{D678B658-D174-4873-B908-FC22D4BF1169}" srcId="{E283CDE1-F7D0-4437-A124-22DF392A940E}" destId="{E186329C-1BA4-4C60-AB4E-66C101310403}" srcOrd="4" destOrd="0" parTransId="{7FE286CE-0F77-45CF-96FB-52D5E1D5FE44}" sibTransId="{25F65F30-B722-4E55-8DF1-1330656591CB}"/>
    <dgm:cxn modelId="{F727197B-1B76-4C09-8CC2-2D90CBF81BA3}" type="presOf" srcId="{48DFB7F3-C894-44CF-A5F6-D13AC6EC1F52}" destId="{BCA017DE-DE9E-4318-8B71-7628F2B1AC1E}" srcOrd="0" destOrd="0" presId="urn:microsoft.com/office/officeart/2005/8/layout/vList5"/>
    <dgm:cxn modelId="{167D8792-B76E-4FD5-8CFB-DDCABAB3F942}" type="presOf" srcId="{44344446-3ADA-4686-BDEF-41958AE087D4}" destId="{C5FC00B1-5B15-40F6-9A5B-BE0B06566E79}" srcOrd="0" destOrd="0" presId="urn:microsoft.com/office/officeart/2005/8/layout/vList5"/>
    <dgm:cxn modelId="{AADDA3C7-2076-447D-B96F-66CC13F78710}" type="presOf" srcId="{E186329C-1BA4-4C60-AB4E-66C101310403}" destId="{022599A4-C952-48DB-BE0E-E9D28A07A69B}" srcOrd="0" destOrd="0" presId="urn:microsoft.com/office/officeart/2005/8/layout/vList5"/>
    <dgm:cxn modelId="{2240C6CA-8C92-4CED-B65B-849C857274A4}" srcId="{E283CDE1-F7D0-4437-A124-22DF392A940E}" destId="{ACA8C5C3-1A28-4B5A-B7D9-0406E67D055D}" srcOrd="0" destOrd="0" parTransId="{41B093AC-DB32-4B24-A718-5AB22ADE2D08}" sibTransId="{DF8411E0-D8E4-4A7A-9D5F-55CF0F88E0C5}"/>
    <dgm:cxn modelId="{1A7C85EC-EB2E-450A-9B23-D8D06A8E27BB}" type="presOf" srcId="{E283CDE1-F7D0-4437-A124-22DF392A940E}" destId="{EB59CF3B-55B1-461C-97A9-BF8BFBF80AF5}" srcOrd="0" destOrd="0" presId="urn:microsoft.com/office/officeart/2005/8/layout/vList5"/>
    <dgm:cxn modelId="{CC85D5EE-4FB8-46CD-8697-7ABDF095D39A}" srcId="{E283CDE1-F7D0-4437-A124-22DF392A940E}" destId="{37AC6F95-7E90-4687-92C5-2C82B893810C}" srcOrd="1" destOrd="0" parTransId="{7D07BE0D-8D59-49B0-BA89-D939B1C5B98F}" sibTransId="{3E0BD5D2-EDF3-44BA-A306-B2B93CA26846}"/>
    <dgm:cxn modelId="{1FBB29FC-A7D1-427A-A0F1-3FD8452A26AC}" type="presOf" srcId="{37AC6F95-7E90-4687-92C5-2C82B893810C}" destId="{5049C4C0-E2FA-4A1C-B51A-4B3FCB5D13F1}" srcOrd="0" destOrd="0" presId="urn:microsoft.com/office/officeart/2005/8/layout/vList5"/>
    <dgm:cxn modelId="{24E45C37-07F7-4D79-A047-5012C2FB5DA3}" type="presParOf" srcId="{EB59CF3B-55B1-461C-97A9-BF8BFBF80AF5}" destId="{5A647EFF-19A2-4344-B1F7-A24202007F31}" srcOrd="0" destOrd="0" presId="urn:microsoft.com/office/officeart/2005/8/layout/vList5"/>
    <dgm:cxn modelId="{81C9A833-68F1-43FE-AA87-771B869727A4}" type="presParOf" srcId="{5A647EFF-19A2-4344-B1F7-A24202007F31}" destId="{72DB0FEE-07D3-46EA-BA0F-97B2AC19666D}" srcOrd="0" destOrd="0" presId="urn:microsoft.com/office/officeart/2005/8/layout/vList5"/>
    <dgm:cxn modelId="{7C76D820-E457-4365-9321-47A6B15AB2D2}" type="presParOf" srcId="{EB59CF3B-55B1-461C-97A9-BF8BFBF80AF5}" destId="{8C58704C-6F69-4B43-B99F-D58B1637DD95}" srcOrd="1" destOrd="0" presId="urn:microsoft.com/office/officeart/2005/8/layout/vList5"/>
    <dgm:cxn modelId="{445A4F14-0492-424F-8634-516818D906FC}" type="presParOf" srcId="{EB59CF3B-55B1-461C-97A9-BF8BFBF80AF5}" destId="{6DE8BED7-36DB-401E-B496-18B32DA78535}" srcOrd="2" destOrd="0" presId="urn:microsoft.com/office/officeart/2005/8/layout/vList5"/>
    <dgm:cxn modelId="{80E45C82-B0EF-4FDB-92A0-1C60F91ADF15}" type="presParOf" srcId="{6DE8BED7-36DB-401E-B496-18B32DA78535}" destId="{5049C4C0-E2FA-4A1C-B51A-4B3FCB5D13F1}" srcOrd="0" destOrd="0" presId="urn:microsoft.com/office/officeart/2005/8/layout/vList5"/>
    <dgm:cxn modelId="{B92EFF0E-2184-4D79-BB7D-B2DAB8F3AF5C}" type="presParOf" srcId="{EB59CF3B-55B1-461C-97A9-BF8BFBF80AF5}" destId="{8B61BFCD-DC5E-46A1-AE7F-1941F2FF8D6A}" srcOrd="3" destOrd="0" presId="urn:microsoft.com/office/officeart/2005/8/layout/vList5"/>
    <dgm:cxn modelId="{1169E4DA-804B-4CC9-BC52-7CCCB2B7C897}" type="presParOf" srcId="{EB59CF3B-55B1-461C-97A9-BF8BFBF80AF5}" destId="{97BC6B66-185E-4D33-82FD-11B345B12394}" srcOrd="4" destOrd="0" presId="urn:microsoft.com/office/officeart/2005/8/layout/vList5"/>
    <dgm:cxn modelId="{7FCBA700-6740-4C7A-A9A5-75BB62C40601}" type="presParOf" srcId="{97BC6B66-185E-4D33-82FD-11B345B12394}" destId="{C5FC00B1-5B15-40F6-9A5B-BE0B06566E79}" srcOrd="0" destOrd="0" presId="urn:microsoft.com/office/officeart/2005/8/layout/vList5"/>
    <dgm:cxn modelId="{66A62993-610C-456B-9807-903E14B5C2D6}" type="presParOf" srcId="{EB59CF3B-55B1-461C-97A9-BF8BFBF80AF5}" destId="{4A79C115-2DDD-40E3-A387-85B92FA2BE67}" srcOrd="5" destOrd="0" presId="urn:microsoft.com/office/officeart/2005/8/layout/vList5"/>
    <dgm:cxn modelId="{6279F805-29B4-44A0-9667-DB91385509D8}" type="presParOf" srcId="{EB59CF3B-55B1-461C-97A9-BF8BFBF80AF5}" destId="{4A15FA47-3D44-4ECE-8B0E-7319D63C4DEE}" srcOrd="6" destOrd="0" presId="urn:microsoft.com/office/officeart/2005/8/layout/vList5"/>
    <dgm:cxn modelId="{AF393F8E-1C7C-4623-88BE-902DA82B7072}" type="presParOf" srcId="{4A15FA47-3D44-4ECE-8B0E-7319D63C4DEE}" destId="{BCA017DE-DE9E-4318-8B71-7628F2B1AC1E}" srcOrd="0" destOrd="0" presId="urn:microsoft.com/office/officeart/2005/8/layout/vList5"/>
    <dgm:cxn modelId="{120D99D2-34A4-400D-851E-2DC8C857F3A3}" type="presParOf" srcId="{EB59CF3B-55B1-461C-97A9-BF8BFBF80AF5}" destId="{E92F0CA1-9310-42A4-9533-A4114953686B}" srcOrd="7" destOrd="0" presId="urn:microsoft.com/office/officeart/2005/8/layout/vList5"/>
    <dgm:cxn modelId="{216E4302-00C4-45A2-8841-97001647743C}" type="presParOf" srcId="{EB59CF3B-55B1-461C-97A9-BF8BFBF80AF5}" destId="{E1A59B12-6E0C-4A70-A0E8-A4A21B5FFA03}" srcOrd="8" destOrd="0" presId="urn:microsoft.com/office/officeart/2005/8/layout/vList5"/>
    <dgm:cxn modelId="{80CBCC89-C011-4A16-8A52-D68F5B7C0662}" type="presParOf" srcId="{E1A59B12-6E0C-4A70-A0E8-A4A21B5FFA03}" destId="{022599A4-C952-48DB-BE0E-E9D28A07A6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DDA8DF-DDE7-4464-8BCB-ABB7F024B4D2}" type="doc">
      <dgm:prSet loTypeId="urn:microsoft.com/office/officeart/2005/8/layout/matrix2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075BE4-2658-4967-803A-E6A2A309F3B0}">
      <dgm:prSet/>
      <dgm:spPr/>
      <dgm:t>
        <a:bodyPr/>
        <a:lstStyle/>
        <a:p>
          <a:r>
            <a:rPr lang="en-GB"/>
            <a:t>Baseline bloods</a:t>
          </a:r>
          <a:endParaRPr lang="en-US"/>
        </a:p>
      </dgm:t>
    </dgm:pt>
    <dgm:pt modelId="{9C1007A2-406F-4F92-A969-BF614CCB62C2}" type="parTrans" cxnId="{39C94228-0ECE-4D41-B763-19369D18676E}">
      <dgm:prSet/>
      <dgm:spPr/>
      <dgm:t>
        <a:bodyPr/>
        <a:lstStyle/>
        <a:p>
          <a:endParaRPr lang="en-US"/>
        </a:p>
      </dgm:t>
    </dgm:pt>
    <dgm:pt modelId="{02391085-0366-4D39-A5D0-737C73573F33}" type="sibTrans" cxnId="{39C94228-0ECE-4D41-B763-19369D18676E}">
      <dgm:prSet/>
      <dgm:spPr/>
      <dgm:t>
        <a:bodyPr/>
        <a:lstStyle/>
        <a:p>
          <a:endParaRPr lang="en-US"/>
        </a:p>
      </dgm:t>
    </dgm:pt>
    <dgm:pt modelId="{5E1ACEF0-3D65-4E76-9FEE-5DB065336040}">
      <dgm:prSet/>
      <dgm:spPr/>
      <dgm:t>
        <a:bodyPr/>
        <a:lstStyle/>
        <a:p>
          <a:r>
            <a:rPr lang="en-GB"/>
            <a:t>ECG</a:t>
          </a:r>
          <a:endParaRPr lang="en-US"/>
        </a:p>
      </dgm:t>
    </dgm:pt>
    <dgm:pt modelId="{4B0C7A15-2166-4203-A446-00152E88122A}" type="parTrans" cxnId="{4C4B597C-12E5-4229-8C51-056A145088D5}">
      <dgm:prSet/>
      <dgm:spPr/>
      <dgm:t>
        <a:bodyPr/>
        <a:lstStyle/>
        <a:p>
          <a:endParaRPr lang="en-US"/>
        </a:p>
      </dgm:t>
    </dgm:pt>
    <dgm:pt modelId="{DAADEECF-559E-4E4A-BCF0-875C0FD656A9}" type="sibTrans" cxnId="{4C4B597C-12E5-4229-8C51-056A145088D5}">
      <dgm:prSet/>
      <dgm:spPr/>
      <dgm:t>
        <a:bodyPr/>
        <a:lstStyle/>
        <a:p>
          <a:endParaRPr lang="en-US"/>
        </a:p>
      </dgm:t>
    </dgm:pt>
    <dgm:pt modelId="{0965B5C8-115B-42B3-B3BF-6D8B71634045}">
      <dgm:prSet/>
      <dgm:spPr/>
      <dgm:t>
        <a:bodyPr/>
        <a:lstStyle/>
        <a:p>
          <a:r>
            <a:rPr lang="en-GB"/>
            <a:t>ICD -11 versus DSM-5</a:t>
          </a:r>
          <a:endParaRPr lang="en-US"/>
        </a:p>
      </dgm:t>
    </dgm:pt>
    <dgm:pt modelId="{DF6F08A9-8FE0-4CE1-B16A-46495DC96453}" type="parTrans" cxnId="{13B202CE-E645-468F-A561-AAB5EBF68C6F}">
      <dgm:prSet/>
      <dgm:spPr/>
      <dgm:t>
        <a:bodyPr/>
        <a:lstStyle/>
        <a:p>
          <a:endParaRPr lang="en-US"/>
        </a:p>
      </dgm:t>
    </dgm:pt>
    <dgm:pt modelId="{760C9969-16D9-4B13-A88C-276648EDAF72}" type="sibTrans" cxnId="{13B202CE-E645-468F-A561-AAB5EBF68C6F}">
      <dgm:prSet/>
      <dgm:spPr/>
      <dgm:t>
        <a:bodyPr/>
        <a:lstStyle/>
        <a:p>
          <a:endParaRPr lang="en-US"/>
        </a:p>
      </dgm:t>
    </dgm:pt>
    <dgm:pt modelId="{E8A0DF5D-1CDC-4E1A-8A23-41D337A48A0B}">
      <dgm:prSet/>
      <dgm:spPr/>
      <dgm:t>
        <a:bodyPr/>
        <a:lstStyle/>
        <a:p>
          <a:r>
            <a:rPr lang="en-GB" dirty="0"/>
            <a:t>‘Typical versus Atypical’ or FGA* versus SGA**</a:t>
          </a:r>
          <a:endParaRPr lang="en-US" dirty="0"/>
        </a:p>
      </dgm:t>
    </dgm:pt>
    <dgm:pt modelId="{0EDD0FF6-5EDF-45B3-9AB2-F9E34A92323D}" type="parTrans" cxnId="{B4356167-ED11-4782-B624-E0C418E9C4AD}">
      <dgm:prSet/>
      <dgm:spPr/>
      <dgm:t>
        <a:bodyPr/>
        <a:lstStyle/>
        <a:p>
          <a:endParaRPr lang="en-US"/>
        </a:p>
      </dgm:t>
    </dgm:pt>
    <dgm:pt modelId="{600E68CF-41A4-4982-96D6-5FD7030745D3}" type="sibTrans" cxnId="{B4356167-ED11-4782-B624-E0C418E9C4AD}">
      <dgm:prSet/>
      <dgm:spPr/>
      <dgm:t>
        <a:bodyPr/>
        <a:lstStyle/>
        <a:p>
          <a:endParaRPr lang="en-US"/>
        </a:p>
      </dgm:t>
    </dgm:pt>
    <dgm:pt modelId="{8075CA1C-F1E5-4BFD-82E0-B943894AFE03}" type="pres">
      <dgm:prSet presAssocID="{42DDA8DF-DDE7-4464-8BCB-ABB7F024B4D2}" presName="matrix" presStyleCnt="0">
        <dgm:presLayoutVars>
          <dgm:chMax val="1"/>
          <dgm:dir/>
          <dgm:resizeHandles val="exact"/>
        </dgm:presLayoutVars>
      </dgm:prSet>
      <dgm:spPr/>
    </dgm:pt>
    <dgm:pt modelId="{57D028B6-236F-4B37-8B07-A868CD9D0430}" type="pres">
      <dgm:prSet presAssocID="{42DDA8DF-DDE7-4464-8BCB-ABB7F024B4D2}" presName="axisShape" presStyleLbl="bgShp" presStyleIdx="0" presStyleCnt="1"/>
      <dgm:spPr/>
    </dgm:pt>
    <dgm:pt modelId="{B9EBE84C-8171-413C-A4D2-FDB8185B6697}" type="pres">
      <dgm:prSet presAssocID="{42DDA8DF-DDE7-4464-8BCB-ABB7F024B4D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117685-EC71-45F3-8DE8-66390E60CE61}" type="pres">
      <dgm:prSet presAssocID="{42DDA8DF-DDE7-4464-8BCB-ABB7F024B4D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970B65C-C83A-4660-8597-7AA14089DE62}" type="pres">
      <dgm:prSet presAssocID="{42DDA8DF-DDE7-4464-8BCB-ABB7F024B4D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18C7C7-32A7-4A66-8775-1A50589CB397}" type="pres">
      <dgm:prSet presAssocID="{42DDA8DF-DDE7-4464-8BCB-ABB7F024B4D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C94228-0ECE-4D41-B763-19369D18676E}" srcId="{42DDA8DF-DDE7-4464-8BCB-ABB7F024B4D2}" destId="{7A075BE4-2658-4967-803A-E6A2A309F3B0}" srcOrd="0" destOrd="0" parTransId="{9C1007A2-406F-4F92-A969-BF614CCB62C2}" sibTransId="{02391085-0366-4D39-A5D0-737C73573F33}"/>
    <dgm:cxn modelId="{B4356167-ED11-4782-B624-E0C418E9C4AD}" srcId="{42DDA8DF-DDE7-4464-8BCB-ABB7F024B4D2}" destId="{E8A0DF5D-1CDC-4E1A-8A23-41D337A48A0B}" srcOrd="3" destOrd="0" parTransId="{0EDD0FF6-5EDF-45B3-9AB2-F9E34A92323D}" sibTransId="{600E68CF-41A4-4982-96D6-5FD7030745D3}"/>
    <dgm:cxn modelId="{9C30BA76-C0F4-4C6A-891F-76741C93B950}" type="presOf" srcId="{7A075BE4-2658-4967-803A-E6A2A309F3B0}" destId="{B9EBE84C-8171-413C-A4D2-FDB8185B6697}" srcOrd="0" destOrd="0" presId="urn:microsoft.com/office/officeart/2005/8/layout/matrix2"/>
    <dgm:cxn modelId="{4C4B597C-12E5-4229-8C51-056A145088D5}" srcId="{42DDA8DF-DDE7-4464-8BCB-ABB7F024B4D2}" destId="{5E1ACEF0-3D65-4E76-9FEE-5DB065336040}" srcOrd="1" destOrd="0" parTransId="{4B0C7A15-2166-4203-A446-00152E88122A}" sibTransId="{DAADEECF-559E-4E4A-BCF0-875C0FD656A9}"/>
    <dgm:cxn modelId="{CCC82AB2-AB3B-4EEF-879B-BFA1725746F2}" type="presOf" srcId="{0965B5C8-115B-42B3-B3BF-6D8B71634045}" destId="{B970B65C-C83A-4660-8597-7AA14089DE62}" srcOrd="0" destOrd="0" presId="urn:microsoft.com/office/officeart/2005/8/layout/matrix2"/>
    <dgm:cxn modelId="{8A66C7B4-C4AB-42D4-9FFB-1B33B312EF0F}" type="presOf" srcId="{5E1ACEF0-3D65-4E76-9FEE-5DB065336040}" destId="{D8117685-EC71-45F3-8DE8-66390E60CE61}" srcOrd="0" destOrd="0" presId="urn:microsoft.com/office/officeart/2005/8/layout/matrix2"/>
    <dgm:cxn modelId="{13B202CE-E645-468F-A561-AAB5EBF68C6F}" srcId="{42DDA8DF-DDE7-4464-8BCB-ABB7F024B4D2}" destId="{0965B5C8-115B-42B3-B3BF-6D8B71634045}" srcOrd="2" destOrd="0" parTransId="{DF6F08A9-8FE0-4CE1-B16A-46495DC96453}" sibTransId="{760C9969-16D9-4B13-A88C-276648EDAF72}"/>
    <dgm:cxn modelId="{6CE583D9-3D63-47CB-A3AE-DD60CE99B3C7}" type="presOf" srcId="{E8A0DF5D-1CDC-4E1A-8A23-41D337A48A0B}" destId="{B618C7C7-32A7-4A66-8775-1A50589CB397}" srcOrd="0" destOrd="0" presId="urn:microsoft.com/office/officeart/2005/8/layout/matrix2"/>
    <dgm:cxn modelId="{D11127DD-0507-4B3C-9B7E-7CE7F8CCD95B}" type="presOf" srcId="{42DDA8DF-DDE7-4464-8BCB-ABB7F024B4D2}" destId="{8075CA1C-F1E5-4BFD-82E0-B943894AFE03}" srcOrd="0" destOrd="0" presId="urn:microsoft.com/office/officeart/2005/8/layout/matrix2"/>
    <dgm:cxn modelId="{BA012597-15EA-4759-89B8-4C865B6552D8}" type="presParOf" srcId="{8075CA1C-F1E5-4BFD-82E0-B943894AFE03}" destId="{57D028B6-236F-4B37-8B07-A868CD9D0430}" srcOrd="0" destOrd="0" presId="urn:microsoft.com/office/officeart/2005/8/layout/matrix2"/>
    <dgm:cxn modelId="{569B28A5-0C1F-41B8-9373-F880BDA1D33E}" type="presParOf" srcId="{8075CA1C-F1E5-4BFD-82E0-B943894AFE03}" destId="{B9EBE84C-8171-413C-A4D2-FDB8185B6697}" srcOrd="1" destOrd="0" presId="urn:microsoft.com/office/officeart/2005/8/layout/matrix2"/>
    <dgm:cxn modelId="{8EF3C231-70CB-42D6-BBAA-EB14D930D51E}" type="presParOf" srcId="{8075CA1C-F1E5-4BFD-82E0-B943894AFE03}" destId="{D8117685-EC71-45F3-8DE8-66390E60CE61}" srcOrd="2" destOrd="0" presId="urn:microsoft.com/office/officeart/2005/8/layout/matrix2"/>
    <dgm:cxn modelId="{5B9015BC-6139-4053-A35D-840DD2499B0B}" type="presParOf" srcId="{8075CA1C-F1E5-4BFD-82E0-B943894AFE03}" destId="{B970B65C-C83A-4660-8597-7AA14089DE62}" srcOrd="3" destOrd="0" presId="urn:microsoft.com/office/officeart/2005/8/layout/matrix2"/>
    <dgm:cxn modelId="{0F680B10-2946-4ECE-8797-C68FA681F9D2}" type="presParOf" srcId="{8075CA1C-F1E5-4BFD-82E0-B943894AFE03}" destId="{B618C7C7-32A7-4A66-8775-1A50589CB39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7E507A-217B-4383-9A8B-86E952B89EB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1A55D3C-4435-493D-83A8-7127ED523955}">
      <dgm:prSet/>
      <dgm:spPr/>
      <dgm:t>
        <a:bodyPr/>
        <a:lstStyle/>
        <a:p>
          <a:pPr>
            <a:defRPr cap="all"/>
          </a:pPr>
          <a:r>
            <a:rPr lang="en-GB"/>
            <a:t>Clozapine is indicated for treatment resistant schizophrenia and psychosis in Parkinson’s Disease.</a:t>
          </a:r>
          <a:endParaRPr lang="en-US"/>
        </a:p>
      </dgm:t>
    </dgm:pt>
    <dgm:pt modelId="{EB4EA094-3285-4F68-8E81-EC659704D725}" type="parTrans" cxnId="{E01AD057-7A52-49BE-8A07-0CDE5DF1CB40}">
      <dgm:prSet/>
      <dgm:spPr/>
      <dgm:t>
        <a:bodyPr/>
        <a:lstStyle/>
        <a:p>
          <a:endParaRPr lang="en-US"/>
        </a:p>
      </dgm:t>
    </dgm:pt>
    <dgm:pt modelId="{0CFBC3F3-5EDC-41E5-9012-2B5B77F3580A}" type="sibTrans" cxnId="{E01AD057-7A52-49BE-8A07-0CDE5DF1CB40}">
      <dgm:prSet/>
      <dgm:spPr/>
      <dgm:t>
        <a:bodyPr/>
        <a:lstStyle/>
        <a:p>
          <a:endParaRPr lang="en-US"/>
        </a:p>
      </dgm:t>
    </dgm:pt>
    <dgm:pt modelId="{8B1F77D4-CC78-42FA-9721-9E2DCF6CFEE0}">
      <dgm:prSet/>
      <dgm:spPr/>
      <dgm:t>
        <a:bodyPr/>
        <a:lstStyle/>
        <a:p>
          <a:pPr>
            <a:defRPr cap="all"/>
          </a:pPr>
          <a:r>
            <a:rPr lang="en-GB" dirty="0"/>
            <a:t>Usually initiated after failure to respond to treatment with at least 2 previous anti-psychotics in different chemical classes.</a:t>
          </a:r>
          <a:endParaRPr lang="en-US" dirty="0"/>
        </a:p>
      </dgm:t>
    </dgm:pt>
    <dgm:pt modelId="{3DD17E94-D1AA-496D-86BA-F37717232B61}" type="parTrans" cxnId="{24051341-1AC8-493E-B69F-DF8179608D0C}">
      <dgm:prSet/>
      <dgm:spPr/>
      <dgm:t>
        <a:bodyPr/>
        <a:lstStyle/>
        <a:p>
          <a:endParaRPr lang="en-US"/>
        </a:p>
      </dgm:t>
    </dgm:pt>
    <dgm:pt modelId="{25367C99-ABAB-4A03-8A73-209B872947DF}" type="sibTrans" cxnId="{24051341-1AC8-493E-B69F-DF8179608D0C}">
      <dgm:prSet/>
      <dgm:spPr/>
      <dgm:t>
        <a:bodyPr/>
        <a:lstStyle/>
        <a:p>
          <a:endParaRPr lang="en-US"/>
        </a:p>
      </dgm:t>
    </dgm:pt>
    <dgm:pt modelId="{311FA03F-DBED-48E1-A935-44AB84800A54}">
      <dgm:prSet/>
      <dgm:spPr/>
      <dgm:t>
        <a:bodyPr/>
        <a:lstStyle/>
        <a:p>
          <a:pPr>
            <a:defRPr cap="all"/>
          </a:pPr>
          <a:r>
            <a:rPr lang="en-GB"/>
            <a:t>Baseline tests before initiation</a:t>
          </a:r>
          <a:endParaRPr lang="en-US"/>
        </a:p>
      </dgm:t>
    </dgm:pt>
    <dgm:pt modelId="{6CFC3FD8-F026-408A-97FC-8D9FDD57F337}" type="parTrans" cxnId="{A0D676FB-B163-4239-9CE6-700D390DE0FB}">
      <dgm:prSet/>
      <dgm:spPr/>
      <dgm:t>
        <a:bodyPr/>
        <a:lstStyle/>
        <a:p>
          <a:endParaRPr lang="en-US"/>
        </a:p>
      </dgm:t>
    </dgm:pt>
    <dgm:pt modelId="{3D3CF6B4-81E9-41BF-92CB-628E2ADDA897}" type="sibTrans" cxnId="{A0D676FB-B163-4239-9CE6-700D390DE0FB}">
      <dgm:prSet/>
      <dgm:spPr/>
      <dgm:t>
        <a:bodyPr/>
        <a:lstStyle/>
        <a:p>
          <a:endParaRPr lang="en-US"/>
        </a:p>
      </dgm:t>
    </dgm:pt>
    <dgm:pt modelId="{2BD4B2DE-73CC-412E-AB74-5A8126818FA3}">
      <dgm:prSet/>
      <dgm:spPr/>
      <dgm:t>
        <a:bodyPr/>
        <a:lstStyle/>
        <a:p>
          <a:pPr>
            <a:defRPr cap="all"/>
          </a:pPr>
          <a:r>
            <a:rPr lang="en-GB"/>
            <a:t>Titration/ sliding scale- side-effects</a:t>
          </a:r>
          <a:endParaRPr lang="en-US"/>
        </a:p>
      </dgm:t>
    </dgm:pt>
    <dgm:pt modelId="{B7DCB6A7-C4A9-42A0-8609-9C450222ED12}" type="parTrans" cxnId="{145B571E-389C-4654-8871-37FA94BD2D95}">
      <dgm:prSet/>
      <dgm:spPr/>
      <dgm:t>
        <a:bodyPr/>
        <a:lstStyle/>
        <a:p>
          <a:endParaRPr lang="en-US"/>
        </a:p>
      </dgm:t>
    </dgm:pt>
    <dgm:pt modelId="{974D5C7C-F533-4672-AC93-494355EF9808}" type="sibTrans" cxnId="{145B571E-389C-4654-8871-37FA94BD2D95}">
      <dgm:prSet/>
      <dgm:spPr/>
      <dgm:t>
        <a:bodyPr/>
        <a:lstStyle/>
        <a:p>
          <a:endParaRPr lang="en-US"/>
        </a:p>
      </dgm:t>
    </dgm:pt>
    <dgm:pt modelId="{9FF4434E-B55A-4029-988A-7E5C7C6C3B7C}">
      <dgm:prSet/>
      <dgm:spPr/>
      <dgm:t>
        <a:bodyPr/>
        <a:lstStyle/>
        <a:p>
          <a:pPr>
            <a:defRPr cap="all"/>
          </a:pPr>
          <a:r>
            <a:rPr lang="en-GB"/>
            <a:t>Blood monitoring and supply.</a:t>
          </a:r>
          <a:endParaRPr lang="en-US"/>
        </a:p>
      </dgm:t>
    </dgm:pt>
    <dgm:pt modelId="{A3EB3A73-4BA7-4E3F-9101-5B8E588124ED}" type="parTrans" cxnId="{46100CDF-285B-4566-818F-39939E854C87}">
      <dgm:prSet/>
      <dgm:spPr/>
      <dgm:t>
        <a:bodyPr/>
        <a:lstStyle/>
        <a:p>
          <a:endParaRPr lang="en-US"/>
        </a:p>
      </dgm:t>
    </dgm:pt>
    <dgm:pt modelId="{84E8709C-2A35-433F-A4FD-E081A9AF10E5}" type="sibTrans" cxnId="{46100CDF-285B-4566-818F-39939E854C87}">
      <dgm:prSet/>
      <dgm:spPr/>
      <dgm:t>
        <a:bodyPr/>
        <a:lstStyle/>
        <a:p>
          <a:endParaRPr lang="en-US"/>
        </a:p>
      </dgm:t>
    </dgm:pt>
    <dgm:pt modelId="{5DA39770-AF6E-4B33-8B8F-74A204FC167E}">
      <dgm:prSet/>
      <dgm:spPr/>
      <dgm:t>
        <a:bodyPr/>
        <a:lstStyle/>
        <a:p>
          <a:pPr>
            <a:defRPr cap="all"/>
          </a:pPr>
          <a:r>
            <a:rPr lang="en-GB"/>
            <a:t>Missed doses</a:t>
          </a:r>
          <a:endParaRPr lang="en-US"/>
        </a:p>
      </dgm:t>
    </dgm:pt>
    <dgm:pt modelId="{A9114FA6-6236-40A4-A201-E8807FCC06F4}" type="parTrans" cxnId="{01E7E6CD-3EC6-4D44-9EA5-5652FEC7CC6B}">
      <dgm:prSet/>
      <dgm:spPr/>
      <dgm:t>
        <a:bodyPr/>
        <a:lstStyle/>
        <a:p>
          <a:endParaRPr lang="en-US"/>
        </a:p>
      </dgm:t>
    </dgm:pt>
    <dgm:pt modelId="{6EA46150-0EFA-4787-A352-4791508570A6}" type="sibTrans" cxnId="{01E7E6CD-3EC6-4D44-9EA5-5652FEC7CC6B}">
      <dgm:prSet/>
      <dgm:spPr/>
      <dgm:t>
        <a:bodyPr/>
        <a:lstStyle/>
        <a:p>
          <a:endParaRPr lang="en-US"/>
        </a:p>
      </dgm:t>
    </dgm:pt>
    <dgm:pt modelId="{2EC3EC0C-FD02-4650-AEF1-7567ECE36005}">
      <dgm:prSet/>
      <dgm:spPr/>
      <dgm:t>
        <a:bodyPr/>
        <a:lstStyle/>
        <a:p>
          <a:pPr>
            <a:defRPr cap="all"/>
          </a:pPr>
          <a:r>
            <a:rPr lang="en-GB"/>
            <a:t>Clozapine- induced gastrointestinal hypomobility</a:t>
          </a:r>
          <a:endParaRPr lang="en-US"/>
        </a:p>
      </dgm:t>
    </dgm:pt>
    <dgm:pt modelId="{70521AAC-CEB2-4072-A25D-7062917DF396}" type="parTrans" cxnId="{C08D3EA5-7D11-4708-BC11-C35D5B93E2D8}">
      <dgm:prSet/>
      <dgm:spPr/>
      <dgm:t>
        <a:bodyPr/>
        <a:lstStyle/>
        <a:p>
          <a:endParaRPr lang="en-US"/>
        </a:p>
      </dgm:t>
    </dgm:pt>
    <dgm:pt modelId="{2532B24C-B2AF-41D8-AD3F-17425B3380A1}" type="sibTrans" cxnId="{C08D3EA5-7D11-4708-BC11-C35D5B93E2D8}">
      <dgm:prSet/>
      <dgm:spPr/>
      <dgm:t>
        <a:bodyPr/>
        <a:lstStyle/>
        <a:p>
          <a:endParaRPr lang="en-US"/>
        </a:p>
      </dgm:t>
    </dgm:pt>
    <dgm:pt modelId="{9789C5EE-E478-47E7-9DB9-91440999C739}" type="pres">
      <dgm:prSet presAssocID="{CE7E507A-217B-4383-9A8B-86E952B89EBB}" presName="root" presStyleCnt="0">
        <dgm:presLayoutVars>
          <dgm:dir/>
          <dgm:resizeHandles val="exact"/>
        </dgm:presLayoutVars>
      </dgm:prSet>
      <dgm:spPr/>
    </dgm:pt>
    <dgm:pt modelId="{2F53F59E-DAA2-49A5-B936-10B8E17899CC}" type="pres">
      <dgm:prSet presAssocID="{71A55D3C-4435-493D-83A8-7127ED523955}" presName="compNode" presStyleCnt="0"/>
      <dgm:spPr/>
    </dgm:pt>
    <dgm:pt modelId="{3371CB6D-6E92-49C8-B478-3F47C12D69A2}" type="pres">
      <dgm:prSet presAssocID="{71A55D3C-4435-493D-83A8-7127ED523955}" presName="iconBgRect" presStyleLbl="bgShp" presStyleIdx="0" presStyleCnt="7"/>
      <dgm:spPr/>
    </dgm:pt>
    <dgm:pt modelId="{4CDC19D5-96AF-43B6-8E36-8E308A5467B5}" type="pres">
      <dgm:prSet presAssocID="{71A55D3C-4435-493D-83A8-7127ED523955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E49A9EF-D6E2-44F0-90C6-D2BC77F21C20}" type="pres">
      <dgm:prSet presAssocID="{71A55D3C-4435-493D-83A8-7127ED523955}" presName="spaceRect" presStyleCnt="0"/>
      <dgm:spPr/>
    </dgm:pt>
    <dgm:pt modelId="{86214102-48EE-45EF-826F-0000D1EFCB86}" type="pres">
      <dgm:prSet presAssocID="{71A55D3C-4435-493D-83A8-7127ED523955}" presName="textRect" presStyleLbl="revTx" presStyleIdx="0" presStyleCnt="7">
        <dgm:presLayoutVars>
          <dgm:chMax val="1"/>
          <dgm:chPref val="1"/>
        </dgm:presLayoutVars>
      </dgm:prSet>
      <dgm:spPr/>
    </dgm:pt>
    <dgm:pt modelId="{1FF3907B-A51E-4754-8A39-3F80BA75958B}" type="pres">
      <dgm:prSet presAssocID="{0CFBC3F3-5EDC-41E5-9012-2B5B77F3580A}" presName="sibTrans" presStyleCnt="0"/>
      <dgm:spPr/>
    </dgm:pt>
    <dgm:pt modelId="{229C8F41-18D0-415B-9046-3A5E7F6FD1B8}" type="pres">
      <dgm:prSet presAssocID="{8B1F77D4-CC78-42FA-9721-9E2DCF6CFEE0}" presName="compNode" presStyleCnt="0"/>
      <dgm:spPr/>
    </dgm:pt>
    <dgm:pt modelId="{3C94FCF1-0C1A-498C-8783-2A183D017156}" type="pres">
      <dgm:prSet presAssocID="{8B1F77D4-CC78-42FA-9721-9E2DCF6CFEE0}" presName="iconBgRect" presStyleLbl="bgShp" presStyleIdx="1" presStyleCnt="7"/>
      <dgm:spPr/>
    </dgm:pt>
    <dgm:pt modelId="{C09F43BA-5D21-4859-AEA3-A5988B71A501}" type="pres">
      <dgm:prSet presAssocID="{8B1F77D4-CC78-42FA-9721-9E2DCF6CFEE0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25B7F0F-03F3-4608-85F5-AE4114688766}" type="pres">
      <dgm:prSet presAssocID="{8B1F77D4-CC78-42FA-9721-9E2DCF6CFEE0}" presName="spaceRect" presStyleCnt="0"/>
      <dgm:spPr/>
    </dgm:pt>
    <dgm:pt modelId="{89170993-BF55-40FC-910E-26B86B761254}" type="pres">
      <dgm:prSet presAssocID="{8B1F77D4-CC78-42FA-9721-9E2DCF6CFEE0}" presName="textRect" presStyleLbl="revTx" presStyleIdx="1" presStyleCnt="7">
        <dgm:presLayoutVars>
          <dgm:chMax val="1"/>
          <dgm:chPref val="1"/>
        </dgm:presLayoutVars>
      </dgm:prSet>
      <dgm:spPr/>
    </dgm:pt>
    <dgm:pt modelId="{07656127-B5E7-4F2C-8340-867C29E8E68E}" type="pres">
      <dgm:prSet presAssocID="{25367C99-ABAB-4A03-8A73-209B872947DF}" presName="sibTrans" presStyleCnt="0"/>
      <dgm:spPr/>
    </dgm:pt>
    <dgm:pt modelId="{FE5A780B-B2DB-4D87-B1A5-69B5FA73DB0F}" type="pres">
      <dgm:prSet presAssocID="{311FA03F-DBED-48E1-A935-44AB84800A54}" presName="compNode" presStyleCnt="0"/>
      <dgm:spPr/>
    </dgm:pt>
    <dgm:pt modelId="{AE60DF81-2AEA-4850-B035-87430A748041}" type="pres">
      <dgm:prSet presAssocID="{311FA03F-DBED-48E1-A935-44AB84800A54}" presName="iconBgRect" presStyleLbl="bgShp" presStyleIdx="2" presStyleCnt="7"/>
      <dgm:spPr/>
    </dgm:pt>
    <dgm:pt modelId="{9265B6DA-270D-49B0-BD1F-311DF3E54E9A}" type="pres">
      <dgm:prSet presAssocID="{311FA03F-DBED-48E1-A935-44AB84800A54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6E0899-8A2C-4C03-9AE3-22202BFA6A3A}" type="pres">
      <dgm:prSet presAssocID="{311FA03F-DBED-48E1-A935-44AB84800A54}" presName="spaceRect" presStyleCnt="0"/>
      <dgm:spPr/>
    </dgm:pt>
    <dgm:pt modelId="{8A2230EF-4B25-43AF-BE23-1E7659B7DBC6}" type="pres">
      <dgm:prSet presAssocID="{311FA03F-DBED-48E1-A935-44AB84800A54}" presName="textRect" presStyleLbl="revTx" presStyleIdx="2" presStyleCnt="7">
        <dgm:presLayoutVars>
          <dgm:chMax val="1"/>
          <dgm:chPref val="1"/>
        </dgm:presLayoutVars>
      </dgm:prSet>
      <dgm:spPr/>
    </dgm:pt>
    <dgm:pt modelId="{DC1E1721-3D5B-4560-9994-8BE060E359DF}" type="pres">
      <dgm:prSet presAssocID="{3D3CF6B4-81E9-41BF-92CB-628E2ADDA897}" presName="sibTrans" presStyleCnt="0"/>
      <dgm:spPr/>
    </dgm:pt>
    <dgm:pt modelId="{0E7E87A4-B42C-49E8-8621-490F79CCEE8A}" type="pres">
      <dgm:prSet presAssocID="{2BD4B2DE-73CC-412E-AB74-5A8126818FA3}" presName="compNode" presStyleCnt="0"/>
      <dgm:spPr/>
    </dgm:pt>
    <dgm:pt modelId="{DE7F6CCA-0C52-4A2E-8646-6191978AE7F2}" type="pres">
      <dgm:prSet presAssocID="{2BD4B2DE-73CC-412E-AB74-5A8126818FA3}" presName="iconBgRect" presStyleLbl="bgShp" presStyleIdx="3" presStyleCnt="7"/>
      <dgm:spPr/>
    </dgm:pt>
    <dgm:pt modelId="{6BE0E3B3-945B-4122-B142-DFE48D32BF38}" type="pres">
      <dgm:prSet presAssocID="{2BD4B2DE-73CC-412E-AB74-5A8126818FA3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3811BDC2-F623-4C0F-B0E5-435967376A04}" type="pres">
      <dgm:prSet presAssocID="{2BD4B2DE-73CC-412E-AB74-5A8126818FA3}" presName="spaceRect" presStyleCnt="0"/>
      <dgm:spPr/>
    </dgm:pt>
    <dgm:pt modelId="{1EA08312-074F-4E5C-8D0D-5DBE19E63CFB}" type="pres">
      <dgm:prSet presAssocID="{2BD4B2DE-73CC-412E-AB74-5A8126818FA3}" presName="textRect" presStyleLbl="revTx" presStyleIdx="3" presStyleCnt="7">
        <dgm:presLayoutVars>
          <dgm:chMax val="1"/>
          <dgm:chPref val="1"/>
        </dgm:presLayoutVars>
      </dgm:prSet>
      <dgm:spPr/>
    </dgm:pt>
    <dgm:pt modelId="{1F1DD51E-A78E-4F81-96F9-A2F18348AEFF}" type="pres">
      <dgm:prSet presAssocID="{974D5C7C-F533-4672-AC93-494355EF9808}" presName="sibTrans" presStyleCnt="0"/>
      <dgm:spPr/>
    </dgm:pt>
    <dgm:pt modelId="{B28305A8-7935-43AD-B1DB-AD9F8F02769A}" type="pres">
      <dgm:prSet presAssocID="{9FF4434E-B55A-4029-988A-7E5C7C6C3B7C}" presName="compNode" presStyleCnt="0"/>
      <dgm:spPr/>
    </dgm:pt>
    <dgm:pt modelId="{DD1E1B12-3BA7-4AD6-9424-5FED29EBDB1B}" type="pres">
      <dgm:prSet presAssocID="{9FF4434E-B55A-4029-988A-7E5C7C6C3B7C}" presName="iconBgRect" presStyleLbl="bgShp" presStyleIdx="4" presStyleCnt="7"/>
      <dgm:spPr/>
    </dgm:pt>
    <dgm:pt modelId="{A7F9267A-DC1D-4F3A-B6C7-A432721FCB3A}" type="pres">
      <dgm:prSet presAssocID="{9FF4434E-B55A-4029-988A-7E5C7C6C3B7C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509551A9-0F62-4165-B129-2BA11586938B}" type="pres">
      <dgm:prSet presAssocID="{9FF4434E-B55A-4029-988A-7E5C7C6C3B7C}" presName="spaceRect" presStyleCnt="0"/>
      <dgm:spPr/>
    </dgm:pt>
    <dgm:pt modelId="{E5F4AD50-1149-41BA-A2CA-5222D3A10296}" type="pres">
      <dgm:prSet presAssocID="{9FF4434E-B55A-4029-988A-7E5C7C6C3B7C}" presName="textRect" presStyleLbl="revTx" presStyleIdx="4" presStyleCnt="7">
        <dgm:presLayoutVars>
          <dgm:chMax val="1"/>
          <dgm:chPref val="1"/>
        </dgm:presLayoutVars>
      </dgm:prSet>
      <dgm:spPr/>
    </dgm:pt>
    <dgm:pt modelId="{2529E42F-A954-497D-B6FB-2BCB890731DB}" type="pres">
      <dgm:prSet presAssocID="{84E8709C-2A35-433F-A4FD-E081A9AF10E5}" presName="sibTrans" presStyleCnt="0"/>
      <dgm:spPr/>
    </dgm:pt>
    <dgm:pt modelId="{494AD686-9977-4DC9-98E6-4F7BF5B7D490}" type="pres">
      <dgm:prSet presAssocID="{5DA39770-AF6E-4B33-8B8F-74A204FC167E}" presName="compNode" presStyleCnt="0"/>
      <dgm:spPr/>
    </dgm:pt>
    <dgm:pt modelId="{E709F4A9-29E4-4FB3-806D-79F26F680B70}" type="pres">
      <dgm:prSet presAssocID="{5DA39770-AF6E-4B33-8B8F-74A204FC167E}" presName="iconBgRect" presStyleLbl="bgShp" presStyleIdx="5" presStyleCnt="7"/>
      <dgm:spPr/>
    </dgm:pt>
    <dgm:pt modelId="{FE21F685-0392-46A1-8121-3F6F665F6F48}" type="pres">
      <dgm:prSet presAssocID="{5DA39770-AF6E-4B33-8B8F-74A204FC167E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7FD9290-4C90-4703-9AEE-9CCD1593EAA4}" type="pres">
      <dgm:prSet presAssocID="{5DA39770-AF6E-4B33-8B8F-74A204FC167E}" presName="spaceRect" presStyleCnt="0"/>
      <dgm:spPr/>
    </dgm:pt>
    <dgm:pt modelId="{37B23A82-B18F-48BE-B965-BC3DE3CA0316}" type="pres">
      <dgm:prSet presAssocID="{5DA39770-AF6E-4B33-8B8F-74A204FC167E}" presName="textRect" presStyleLbl="revTx" presStyleIdx="5" presStyleCnt="7">
        <dgm:presLayoutVars>
          <dgm:chMax val="1"/>
          <dgm:chPref val="1"/>
        </dgm:presLayoutVars>
      </dgm:prSet>
      <dgm:spPr/>
    </dgm:pt>
    <dgm:pt modelId="{1FE9F302-4FA7-4A19-A768-35AD6C9AC4D6}" type="pres">
      <dgm:prSet presAssocID="{6EA46150-0EFA-4787-A352-4791508570A6}" presName="sibTrans" presStyleCnt="0"/>
      <dgm:spPr/>
    </dgm:pt>
    <dgm:pt modelId="{7CABD4DC-0CBA-43F5-B011-E40687885F34}" type="pres">
      <dgm:prSet presAssocID="{2EC3EC0C-FD02-4650-AEF1-7567ECE36005}" presName="compNode" presStyleCnt="0"/>
      <dgm:spPr/>
    </dgm:pt>
    <dgm:pt modelId="{8BAA45FA-9253-43B6-B532-3FE7E538863F}" type="pres">
      <dgm:prSet presAssocID="{2EC3EC0C-FD02-4650-AEF1-7567ECE36005}" presName="iconBgRect" presStyleLbl="bgShp" presStyleIdx="6" presStyleCnt="7"/>
      <dgm:spPr/>
    </dgm:pt>
    <dgm:pt modelId="{77C3F4DC-F56C-4798-A6B1-9BEF7CF35344}" type="pres">
      <dgm:prSet presAssocID="{2EC3EC0C-FD02-4650-AEF1-7567ECE36005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490BA02B-8C50-41CF-A2B8-D20FFCA11FAB}" type="pres">
      <dgm:prSet presAssocID="{2EC3EC0C-FD02-4650-AEF1-7567ECE36005}" presName="spaceRect" presStyleCnt="0"/>
      <dgm:spPr/>
    </dgm:pt>
    <dgm:pt modelId="{8D3ACB8B-970A-47F5-864D-B52ABBB6D5A0}" type="pres">
      <dgm:prSet presAssocID="{2EC3EC0C-FD02-4650-AEF1-7567ECE3600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0A332906-E8DC-4E49-9BB8-AD66C8BC1E92}" type="presOf" srcId="{71A55D3C-4435-493D-83A8-7127ED523955}" destId="{86214102-48EE-45EF-826F-0000D1EFCB86}" srcOrd="0" destOrd="0" presId="urn:microsoft.com/office/officeart/2018/5/layout/IconCircleLabelList"/>
    <dgm:cxn modelId="{DF11A91A-9752-4537-B96A-E65FCBB738AE}" type="presOf" srcId="{CE7E507A-217B-4383-9A8B-86E952B89EBB}" destId="{9789C5EE-E478-47E7-9DB9-91440999C739}" srcOrd="0" destOrd="0" presId="urn:microsoft.com/office/officeart/2018/5/layout/IconCircleLabelList"/>
    <dgm:cxn modelId="{145B571E-389C-4654-8871-37FA94BD2D95}" srcId="{CE7E507A-217B-4383-9A8B-86E952B89EBB}" destId="{2BD4B2DE-73CC-412E-AB74-5A8126818FA3}" srcOrd="3" destOrd="0" parTransId="{B7DCB6A7-C4A9-42A0-8609-9C450222ED12}" sibTransId="{974D5C7C-F533-4672-AC93-494355EF9808}"/>
    <dgm:cxn modelId="{7832103B-4D22-4202-9BB3-C51B591CC016}" type="presOf" srcId="{2BD4B2DE-73CC-412E-AB74-5A8126818FA3}" destId="{1EA08312-074F-4E5C-8D0D-5DBE19E63CFB}" srcOrd="0" destOrd="0" presId="urn:microsoft.com/office/officeart/2018/5/layout/IconCircleLabelList"/>
    <dgm:cxn modelId="{24051341-1AC8-493E-B69F-DF8179608D0C}" srcId="{CE7E507A-217B-4383-9A8B-86E952B89EBB}" destId="{8B1F77D4-CC78-42FA-9721-9E2DCF6CFEE0}" srcOrd="1" destOrd="0" parTransId="{3DD17E94-D1AA-496D-86BA-F37717232B61}" sibTransId="{25367C99-ABAB-4A03-8A73-209B872947DF}"/>
    <dgm:cxn modelId="{FD055E44-E468-4198-8C3E-5D6B5C7B28A4}" type="presOf" srcId="{9FF4434E-B55A-4029-988A-7E5C7C6C3B7C}" destId="{E5F4AD50-1149-41BA-A2CA-5222D3A10296}" srcOrd="0" destOrd="0" presId="urn:microsoft.com/office/officeart/2018/5/layout/IconCircleLabelList"/>
    <dgm:cxn modelId="{166A0A68-7A9E-421B-AA31-6FE4A4CEF3EC}" type="presOf" srcId="{5DA39770-AF6E-4B33-8B8F-74A204FC167E}" destId="{37B23A82-B18F-48BE-B965-BC3DE3CA0316}" srcOrd="0" destOrd="0" presId="urn:microsoft.com/office/officeart/2018/5/layout/IconCircleLabelList"/>
    <dgm:cxn modelId="{4DBD1657-F0B9-4695-8D30-3A5190DEB6D3}" type="presOf" srcId="{311FA03F-DBED-48E1-A935-44AB84800A54}" destId="{8A2230EF-4B25-43AF-BE23-1E7659B7DBC6}" srcOrd="0" destOrd="0" presId="urn:microsoft.com/office/officeart/2018/5/layout/IconCircleLabelList"/>
    <dgm:cxn modelId="{E01AD057-7A52-49BE-8A07-0CDE5DF1CB40}" srcId="{CE7E507A-217B-4383-9A8B-86E952B89EBB}" destId="{71A55D3C-4435-493D-83A8-7127ED523955}" srcOrd="0" destOrd="0" parTransId="{EB4EA094-3285-4F68-8E81-EC659704D725}" sibTransId="{0CFBC3F3-5EDC-41E5-9012-2B5B77F3580A}"/>
    <dgm:cxn modelId="{C08D3EA5-7D11-4708-BC11-C35D5B93E2D8}" srcId="{CE7E507A-217B-4383-9A8B-86E952B89EBB}" destId="{2EC3EC0C-FD02-4650-AEF1-7567ECE36005}" srcOrd="6" destOrd="0" parTransId="{70521AAC-CEB2-4072-A25D-7062917DF396}" sibTransId="{2532B24C-B2AF-41D8-AD3F-17425B3380A1}"/>
    <dgm:cxn modelId="{3E0B40A5-715D-437B-B875-3E7987763CE1}" type="presOf" srcId="{2EC3EC0C-FD02-4650-AEF1-7567ECE36005}" destId="{8D3ACB8B-970A-47F5-864D-B52ABBB6D5A0}" srcOrd="0" destOrd="0" presId="urn:microsoft.com/office/officeart/2018/5/layout/IconCircleLabelList"/>
    <dgm:cxn modelId="{01E7E6CD-3EC6-4D44-9EA5-5652FEC7CC6B}" srcId="{CE7E507A-217B-4383-9A8B-86E952B89EBB}" destId="{5DA39770-AF6E-4B33-8B8F-74A204FC167E}" srcOrd="5" destOrd="0" parTransId="{A9114FA6-6236-40A4-A201-E8807FCC06F4}" sibTransId="{6EA46150-0EFA-4787-A352-4791508570A6}"/>
    <dgm:cxn modelId="{46100CDF-285B-4566-818F-39939E854C87}" srcId="{CE7E507A-217B-4383-9A8B-86E952B89EBB}" destId="{9FF4434E-B55A-4029-988A-7E5C7C6C3B7C}" srcOrd="4" destOrd="0" parTransId="{A3EB3A73-4BA7-4E3F-9101-5B8E588124ED}" sibTransId="{84E8709C-2A35-433F-A4FD-E081A9AF10E5}"/>
    <dgm:cxn modelId="{22B3DFF2-E18E-4C8A-B5DA-9BACDC1CECC6}" type="presOf" srcId="{8B1F77D4-CC78-42FA-9721-9E2DCF6CFEE0}" destId="{89170993-BF55-40FC-910E-26B86B761254}" srcOrd="0" destOrd="0" presId="urn:microsoft.com/office/officeart/2018/5/layout/IconCircleLabelList"/>
    <dgm:cxn modelId="{A0D676FB-B163-4239-9CE6-700D390DE0FB}" srcId="{CE7E507A-217B-4383-9A8B-86E952B89EBB}" destId="{311FA03F-DBED-48E1-A935-44AB84800A54}" srcOrd="2" destOrd="0" parTransId="{6CFC3FD8-F026-408A-97FC-8D9FDD57F337}" sibTransId="{3D3CF6B4-81E9-41BF-92CB-628E2ADDA897}"/>
    <dgm:cxn modelId="{C489AAFA-10DD-40B4-906B-E0914E82EEC3}" type="presParOf" srcId="{9789C5EE-E478-47E7-9DB9-91440999C739}" destId="{2F53F59E-DAA2-49A5-B936-10B8E17899CC}" srcOrd="0" destOrd="0" presId="urn:microsoft.com/office/officeart/2018/5/layout/IconCircleLabelList"/>
    <dgm:cxn modelId="{7D222A74-6F8F-4B41-993D-566FA7F7BA29}" type="presParOf" srcId="{2F53F59E-DAA2-49A5-B936-10B8E17899CC}" destId="{3371CB6D-6E92-49C8-B478-3F47C12D69A2}" srcOrd="0" destOrd="0" presId="urn:microsoft.com/office/officeart/2018/5/layout/IconCircleLabelList"/>
    <dgm:cxn modelId="{F46312F3-D763-4EC6-9D81-4C1A2645DA1F}" type="presParOf" srcId="{2F53F59E-DAA2-49A5-B936-10B8E17899CC}" destId="{4CDC19D5-96AF-43B6-8E36-8E308A5467B5}" srcOrd="1" destOrd="0" presId="urn:microsoft.com/office/officeart/2018/5/layout/IconCircleLabelList"/>
    <dgm:cxn modelId="{980E9F10-CF03-4371-ADC2-6ED494CEEBCA}" type="presParOf" srcId="{2F53F59E-DAA2-49A5-B936-10B8E17899CC}" destId="{3E49A9EF-D6E2-44F0-90C6-D2BC77F21C20}" srcOrd="2" destOrd="0" presId="urn:microsoft.com/office/officeart/2018/5/layout/IconCircleLabelList"/>
    <dgm:cxn modelId="{FC51BF8C-A184-4CC0-BC46-BF92408FA374}" type="presParOf" srcId="{2F53F59E-DAA2-49A5-B936-10B8E17899CC}" destId="{86214102-48EE-45EF-826F-0000D1EFCB86}" srcOrd="3" destOrd="0" presId="urn:microsoft.com/office/officeart/2018/5/layout/IconCircleLabelList"/>
    <dgm:cxn modelId="{BF414E29-9E6C-45DB-B239-741E24C30BB5}" type="presParOf" srcId="{9789C5EE-E478-47E7-9DB9-91440999C739}" destId="{1FF3907B-A51E-4754-8A39-3F80BA75958B}" srcOrd="1" destOrd="0" presId="urn:microsoft.com/office/officeart/2018/5/layout/IconCircleLabelList"/>
    <dgm:cxn modelId="{C698BE58-353E-4E64-A18E-12A919720B93}" type="presParOf" srcId="{9789C5EE-E478-47E7-9DB9-91440999C739}" destId="{229C8F41-18D0-415B-9046-3A5E7F6FD1B8}" srcOrd="2" destOrd="0" presId="urn:microsoft.com/office/officeart/2018/5/layout/IconCircleLabelList"/>
    <dgm:cxn modelId="{8AA315ED-08AD-45C7-A5C3-BA503548EA00}" type="presParOf" srcId="{229C8F41-18D0-415B-9046-3A5E7F6FD1B8}" destId="{3C94FCF1-0C1A-498C-8783-2A183D017156}" srcOrd="0" destOrd="0" presId="urn:microsoft.com/office/officeart/2018/5/layout/IconCircleLabelList"/>
    <dgm:cxn modelId="{929CE60F-DC70-4960-AB77-D900E5E0E636}" type="presParOf" srcId="{229C8F41-18D0-415B-9046-3A5E7F6FD1B8}" destId="{C09F43BA-5D21-4859-AEA3-A5988B71A501}" srcOrd="1" destOrd="0" presId="urn:microsoft.com/office/officeart/2018/5/layout/IconCircleLabelList"/>
    <dgm:cxn modelId="{09FC1FF1-2BC8-498C-9BF4-016010241090}" type="presParOf" srcId="{229C8F41-18D0-415B-9046-3A5E7F6FD1B8}" destId="{B25B7F0F-03F3-4608-85F5-AE4114688766}" srcOrd="2" destOrd="0" presId="urn:microsoft.com/office/officeart/2018/5/layout/IconCircleLabelList"/>
    <dgm:cxn modelId="{7B3D0EF9-A496-4AFA-8ED7-861334809347}" type="presParOf" srcId="{229C8F41-18D0-415B-9046-3A5E7F6FD1B8}" destId="{89170993-BF55-40FC-910E-26B86B761254}" srcOrd="3" destOrd="0" presId="urn:microsoft.com/office/officeart/2018/5/layout/IconCircleLabelList"/>
    <dgm:cxn modelId="{A3126BB9-5E2A-4C06-A39E-8DDF216E5F5E}" type="presParOf" srcId="{9789C5EE-E478-47E7-9DB9-91440999C739}" destId="{07656127-B5E7-4F2C-8340-867C29E8E68E}" srcOrd="3" destOrd="0" presId="urn:microsoft.com/office/officeart/2018/5/layout/IconCircleLabelList"/>
    <dgm:cxn modelId="{73A58566-F1FC-418F-9584-866632C6A16B}" type="presParOf" srcId="{9789C5EE-E478-47E7-9DB9-91440999C739}" destId="{FE5A780B-B2DB-4D87-B1A5-69B5FA73DB0F}" srcOrd="4" destOrd="0" presId="urn:microsoft.com/office/officeart/2018/5/layout/IconCircleLabelList"/>
    <dgm:cxn modelId="{2E05C80B-0F6F-433F-B6D4-CB322CE1614B}" type="presParOf" srcId="{FE5A780B-B2DB-4D87-B1A5-69B5FA73DB0F}" destId="{AE60DF81-2AEA-4850-B035-87430A748041}" srcOrd="0" destOrd="0" presId="urn:microsoft.com/office/officeart/2018/5/layout/IconCircleLabelList"/>
    <dgm:cxn modelId="{F658DDC2-EDC0-454D-A0BD-B42255EDAFF8}" type="presParOf" srcId="{FE5A780B-B2DB-4D87-B1A5-69B5FA73DB0F}" destId="{9265B6DA-270D-49B0-BD1F-311DF3E54E9A}" srcOrd="1" destOrd="0" presId="urn:microsoft.com/office/officeart/2018/5/layout/IconCircleLabelList"/>
    <dgm:cxn modelId="{E290A06D-98E6-45E0-875F-7EEAB27A2942}" type="presParOf" srcId="{FE5A780B-B2DB-4D87-B1A5-69B5FA73DB0F}" destId="{D36E0899-8A2C-4C03-9AE3-22202BFA6A3A}" srcOrd="2" destOrd="0" presId="urn:microsoft.com/office/officeart/2018/5/layout/IconCircleLabelList"/>
    <dgm:cxn modelId="{E2C8F436-0D6D-423E-9AC2-2F5E936C9BDF}" type="presParOf" srcId="{FE5A780B-B2DB-4D87-B1A5-69B5FA73DB0F}" destId="{8A2230EF-4B25-43AF-BE23-1E7659B7DBC6}" srcOrd="3" destOrd="0" presId="urn:microsoft.com/office/officeart/2018/5/layout/IconCircleLabelList"/>
    <dgm:cxn modelId="{D157DF43-46B8-4540-9D83-2F4B31337AEF}" type="presParOf" srcId="{9789C5EE-E478-47E7-9DB9-91440999C739}" destId="{DC1E1721-3D5B-4560-9994-8BE060E359DF}" srcOrd="5" destOrd="0" presId="urn:microsoft.com/office/officeart/2018/5/layout/IconCircleLabelList"/>
    <dgm:cxn modelId="{158BDFA3-B59B-4F5C-A09E-72634F318714}" type="presParOf" srcId="{9789C5EE-E478-47E7-9DB9-91440999C739}" destId="{0E7E87A4-B42C-49E8-8621-490F79CCEE8A}" srcOrd="6" destOrd="0" presId="urn:microsoft.com/office/officeart/2018/5/layout/IconCircleLabelList"/>
    <dgm:cxn modelId="{B5AB2BB0-B0E6-4D6C-8D9F-8364A7C13AE0}" type="presParOf" srcId="{0E7E87A4-B42C-49E8-8621-490F79CCEE8A}" destId="{DE7F6CCA-0C52-4A2E-8646-6191978AE7F2}" srcOrd="0" destOrd="0" presId="urn:microsoft.com/office/officeart/2018/5/layout/IconCircleLabelList"/>
    <dgm:cxn modelId="{6B27E9B5-FEB4-43E2-A3D9-441AF016CBE9}" type="presParOf" srcId="{0E7E87A4-B42C-49E8-8621-490F79CCEE8A}" destId="{6BE0E3B3-945B-4122-B142-DFE48D32BF38}" srcOrd="1" destOrd="0" presId="urn:microsoft.com/office/officeart/2018/5/layout/IconCircleLabelList"/>
    <dgm:cxn modelId="{41917875-CDE6-4E7A-962B-0818BEC94F80}" type="presParOf" srcId="{0E7E87A4-B42C-49E8-8621-490F79CCEE8A}" destId="{3811BDC2-F623-4C0F-B0E5-435967376A04}" srcOrd="2" destOrd="0" presId="urn:microsoft.com/office/officeart/2018/5/layout/IconCircleLabelList"/>
    <dgm:cxn modelId="{07BB1558-46EF-450D-88D5-6092E4E5EA6A}" type="presParOf" srcId="{0E7E87A4-B42C-49E8-8621-490F79CCEE8A}" destId="{1EA08312-074F-4E5C-8D0D-5DBE19E63CFB}" srcOrd="3" destOrd="0" presId="urn:microsoft.com/office/officeart/2018/5/layout/IconCircleLabelList"/>
    <dgm:cxn modelId="{442FC5DB-F006-4278-878A-3BA59C6D0C35}" type="presParOf" srcId="{9789C5EE-E478-47E7-9DB9-91440999C739}" destId="{1F1DD51E-A78E-4F81-96F9-A2F18348AEFF}" srcOrd="7" destOrd="0" presId="urn:microsoft.com/office/officeart/2018/5/layout/IconCircleLabelList"/>
    <dgm:cxn modelId="{32C1ED83-0A16-4BBA-B2FB-8CFB4665AFBE}" type="presParOf" srcId="{9789C5EE-E478-47E7-9DB9-91440999C739}" destId="{B28305A8-7935-43AD-B1DB-AD9F8F02769A}" srcOrd="8" destOrd="0" presId="urn:microsoft.com/office/officeart/2018/5/layout/IconCircleLabelList"/>
    <dgm:cxn modelId="{6E2E3F87-564C-4BB4-BCE7-FC0136993BB3}" type="presParOf" srcId="{B28305A8-7935-43AD-B1DB-AD9F8F02769A}" destId="{DD1E1B12-3BA7-4AD6-9424-5FED29EBDB1B}" srcOrd="0" destOrd="0" presId="urn:microsoft.com/office/officeart/2018/5/layout/IconCircleLabelList"/>
    <dgm:cxn modelId="{585F7062-E7A5-4B12-A1E3-BF61602DFFCF}" type="presParOf" srcId="{B28305A8-7935-43AD-B1DB-AD9F8F02769A}" destId="{A7F9267A-DC1D-4F3A-B6C7-A432721FCB3A}" srcOrd="1" destOrd="0" presId="urn:microsoft.com/office/officeart/2018/5/layout/IconCircleLabelList"/>
    <dgm:cxn modelId="{4633E2D1-671D-4B80-B924-D1F5D9170D71}" type="presParOf" srcId="{B28305A8-7935-43AD-B1DB-AD9F8F02769A}" destId="{509551A9-0F62-4165-B129-2BA11586938B}" srcOrd="2" destOrd="0" presId="urn:microsoft.com/office/officeart/2018/5/layout/IconCircleLabelList"/>
    <dgm:cxn modelId="{CA278CDF-F624-4A43-83B4-7A72A3A15231}" type="presParOf" srcId="{B28305A8-7935-43AD-B1DB-AD9F8F02769A}" destId="{E5F4AD50-1149-41BA-A2CA-5222D3A10296}" srcOrd="3" destOrd="0" presId="urn:microsoft.com/office/officeart/2018/5/layout/IconCircleLabelList"/>
    <dgm:cxn modelId="{56FEE690-596E-48DC-ACD8-CBCC7835578E}" type="presParOf" srcId="{9789C5EE-E478-47E7-9DB9-91440999C739}" destId="{2529E42F-A954-497D-B6FB-2BCB890731DB}" srcOrd="9" destOrd="0" presId="urn:microsoft.com/office/officeart/2018/5/layout/IconCircleLabelList"/>
    <dgm:cxn modelId="{A1D11A51-245A-4BFC-823E-38C6092F873F}" type="presParOf" srcId="{9789C5EE-E478-47E7-9DB9-91440999C739}" destId="{494AD686-9977-4DC9-98E6-4F7BF5B7D490}" srcOrd="10" destOrd="0" presId="urn:microsoft.com/office/officeart/2018/5/layout/IconCircleLabelList"/>
    <dgm:cxn modelId="{A1206833-92B1-416B-9A8F-4DF35C5FE316}" type="presParOf" srcId="{494AD686-9977-4DC9-98E6-4F7BF5B7D490}" destId="{E709F4A9-29E4-4FB3-806D-79F26F680B70}" srcOrd="0" destOrd="0" presId="urn:microsoft.com/office/officeart/2018/5/layout/IconCircleLabelList"/>
    <dgm:cxn modelId="{AD895917-6089-4D29-937E-B5D528D125FD}" type="presParOf" srcId="{494AD686-9977-4DC9-98E6-4F7BF5B7D490}" destId="{FE21F685-0392-46A1-8121-3F6F665F6F48}" srcOrd="1" destOrd="0" presId="urn:microsoft.com/office/officeart/2018/5/layout/IconCircleLabelList"/>
    <dgm:cxn modelId="{32D1B8AE-C16B-4E97-95C6-B3DA8ACF36E0}" type="presParOf" srcId="{494AD686-9977-4DC9-98E6-4F7BF5B7D490}" destId="{07FD9290-4C90-4703-9AEE-9CCD1593EAA4}" srcOrd="2" destOrd="0" presId="urn:microsoft.com/office/officeart/2018/5/layout/IconCircleLabelList"/>
    <dgm:cxn modelId="{6466F27C-ABE7-433D-B3DC-F3EA91C93F7F}" type="presParOf" srcId="{494AD686-9977-4DC9-98E6-4F7BF5B7D490}" destId="{37B23A82-B18F-48BE-B965-BC3DE3CA0316}" srcOrd="3" destOrd="0" presId="urn:microsoft.com/office/officeart/2018/5/layout/IconCircleLabelList"/>
    <dgm:cxn modelId="{F178F01F-95E9-4819-B694-50663F660404}" type="presParOf" srcId="{9789C5EE-E478-47E7-9DB9-91440999C739}" destId="{1FE9F302-4FA7-4A19-A768-35AD6C9AC4D6}" srcOrd="11" destOrd="0" presId="urn:microsoft.com/office/officeart/2018/5/layout/IconCircleLabelList"/>
    <dgm:cxn modelId="{765EA169-B43E-4E6D-A164-DB1FCAFC4AFE}" type="presParOf" srcId="{9789C5EE-E478-47E7-9DB9-91440999C739}" destId="{7CABD4DC-0CBA-43F5-B011-E40687885F34}" srcOrd="12" destOrd="0" presId="urn:microsoft.com/office/officeart/2018/5/layout/IconCircleLabelList"/>
    <dgm:cxn modelId="{C257504F-7303-45B3-AE83-B60DCE85B2D4}" type="presParOf" srcId="{7CABD4DC-0CBA-43F5-B011-E40687885F34}" destId="{8BAA45FA-9253-43B6-B532-3FE7E538863F}" srcOrd="0" destOrd="0" presId="urn:microsoft.com/office/officeart/2018/5/layout/IconCircleLabelList"/>
    <dgm:cxn modelId="{A17DAB44-C02B-4CE2-B331-3BB626F52DD6}" type="presParOf" srcId="{7CABD4DC-0CBA-43F5-B011-E40687885F34}" destId="{77C3F4DC-F56C-4798-A6B1-9BEF7CF35344}" srcOrd="1" destOrd="0" presId="urn:microsoft.com/office/officeart/2018/5/layout/IconCircleLabelList"/>
    <dgm:cxn modelId="{D5600F1B-6093-498B-B753-A2919BA97851}" type="presParOf" srcId="{7CABD4DC-0CBA-43F5-B011-E40687885F34}" destId="{490BA02B-8C50-41CF-A2B8-D20FFCA11FAB}" srcOrd="2" destOrd="0" presId="urn:microsoft.com/office/officeart/2018/5/layout/IconCircleLabelList"/>
    <dgm:cxn modelId="{D2730617-65F3-444F-B1D8-1812B34DA1D1}" type="presParOf" srcId="{7CABD4DC-0CBA-43F5-B011-E40687885F34}" destId="{8D3ACB8B-970A-47F5-864D-B52ABBB6D5A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CFF569-977E-40A0-8B0C-6692736F7A8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CE97E-BB45-439C-AF28-55C0B292A1FB}">
      <dgm:prSet/>
      <dgm:spPr/>
      <dgm:t>
        <a:bodyPr/>
        <a:lstStyle/>
        <a:p>
          <a:r>
            <a:rPr lang="en-GB" dirty="0" err="1"/>
            <a:t>Extrapyramidial</a:t>
          </a:r>
          <a:r>
            <a:rPr lang="en-GB" dirty="0"/>
            <a:t> side-effects (EPSE)-most common</a:t>
          </a:r>
          <a:endParaRPr lang="en-US" dirty="0"/>
        </a:p>
      </dgm:t>
    </dgm:pt>
    <dgm:pt modelId="{B6403AC1-E9EB-4760-AFBF-323EAB24D32D}" type="parTrans" cxnId="{85BE12B3-3895-4FF1-AC85-6A4316A2740D}">
      <dgm:prSet/>
      <dgm:spPr/>
      <dgm:t>
        <a:bodyPr/>
        <a:lstStyle/>
        <a:p>
          <a:endParaRPr lang="en-US"/>
        </a:p>
      </dgm:t>
    </dgm:pt>
    <dgm:pt modelId="{CF15A2EB-7A05-4B8A-9990-5866A562DDFB}" type="sibTrans" cxnId="{85BE12B3-3895-4FF1-AC85-6A4316A2740D}">
      <dgm:prSet/>
      <dgm:spPr/>
      <dgm:t>
        <a:bodyPr/>
        <a:lstStyle/>
        <a:p>
          <a:endParaRPr lang="en-US"/>
        </a:p>
      </dgm:t>
    </dgm:pt>
    <dgm:pt modelId="{B693BB0D-C224-4329-B508-0437440609F6}">
      <dgm:prSet/>
      <dgm:spPr/>
      <dgm:t>
        <a:bodyPr/>
        <a:lstStyle/>
        <a:p>
          <a:r>
            <a:rPr lang="en-GB"/>
            <a:t>Dystonia</a:t>
          </a:r>
          <a:endParaRPr lang="en-US"/>
        </a:p>
      </dgm:t>
    </dgm:pt>
    <dgm:pt modelId="{745E28AA-C3F0-4C2F-944C-6E3FA3CB7883}" type="parTrans" cxnId="{ED00F5E4-DA5C-4A9F-8CEA-29AAC72D231D}">
      <dgm:prSet/>
      <dgm:spPr/>
      <dgm:t>
        <a:bodyPr/>
        <a:lstStyle/>
        <a:p>
          <a:endParaRPr lang="en-US"/>
        </a:p>
      </dgm:t>
    </dgm:pt>
    <dgm:pt modelId="{5D51C08C-5732-4C13-954E-15087C9047C6}" type="sibTrans" cxnId="{ED00F5E4-DA5C-4A9F-8CEA-29AAC72D231D}">
      <dgm:prSet/>
      <dgm:spPr/>
      <dgm:t>
        <a:bodyPr/>
        <a:lstStyle/>
        <a:p>
          <a:endParaRPr lang="en-US"/>
        </a:p>
      </dgm:t>
    </dgm:pt>
    <dgm:pt modelId="{CDA09D3E-9835-4682-9B34-221DBC3C4E61}">
      <dgm:prSet/>
      <dgm:spPr/>
      <dgm:t>
        <a:bodyPr/>
        <a:lstStyle/>
        <a:p>
          <a:r>
            <a:rPr lang="en-GB"/>
            <a:t>Parkinsonia side-effects</a:t>
          </a:r>
          <a:endParaRPr lang="en-US"/>
        </a:p>
      </dgm:t>
    </dgm:pt>
    <dgm:pt modelId="{A5F68225-9745-4792-8168-86C469B44BFF}" type="parTrans" cxnId="{84EB2E5C-2357-402B-A870-9AEA80602B32}">
      <dgm:prSet/>
      <dgm:spPr/>
      <dgm:t>
        <a:bodyPr/>
        <a:lstStyle/>
        <a:p>
          <a:endParaRPr lang="en-US"/>
        </a:p>
      </dgm:t>
    </dgm:pt>
    <dgm:pt modelId="{6318A583-709A-4F51-9C73-850BAB91E48B}" type="sibTrans" cxnId="{84EB2E5C-2357-402B-A870-9AEA80602B32}">
      <dgm:prSet/>
      <dgm:spPr/>
      <dgm:t>
        <a:bodyPr/>
        <a:lstStyle/>
        <a:p>
          <a:endParaRPr lang="en-US"/>
        </a:p>
      </dgm:t>
    </dgm:pt>
    <dgm:pt modelId="{551E700D-9357-4CFB-9F98-E21BACCEF925}">
      <dgm:prSet/>
      <dgm:spPr/>
      <dgm:t>
        <a:bodyPr/>
        <a:lstStyle/>
        <a:p>
          <a:r>
            <a:rPr lang="en-GB"/>
            <a:t>Akathasia</a:t>
          </a:r>
          <a:endParaRPr lang="en-US"/>
        </a:p>
      </dgm:t>
    </dgm:pt>
    <dgm:pt modelId="{F99BB1CC-08E4-4C07-8BE7-287622D77EE0}" type="parTrans" cxnId="{15F821E5-EF71-407B-ABCF-FF7B82157775}">
      <dgm:prSet/>
      <dgm:spPr/>
      <dgm:t>
        <a:bodyPr/>
        <a:lstStyle/>
        <a:p>
          <a:endParaRPr lang="en-US"/>
        </a:p>
      </dgm:t>
    </dgm:pt>
    <dgm:pt modelId="{5F28D7FB-7725-4BF6-9266-84374CE46BAE}" type="sibTrans" cxnId="{15F821E5-EF71-407B-ABCF-FF7B82157775}">
      <dgm:prSet/>
      <dgm:spPr/>
      <dgm:t>
        <a:bodyPr/>
        <a:lstStyle/>
        <a:p>
          <a:endParaRPr lang="en-US"/>
        </a:p>
      </dgm:t>
    </dgm:pt>
    <dgm:pt modelId="{9138B180-FAD4-420C-8E32-7459D43283FC}">
      <dgm:prSet/>
      <dgm:spPr/>
      <dgm:t>
        <a:bodyPr/>
        <a:lstStyle/>
        <a:p>
          <a:r>
            <a:rPr lang="en-GB"/>
            <a:t>Tardive Dyskinesia</a:t>
          </a:r>
          <a:endParaRPr lang="en-US"/>
        </a:p>
      </dgm:t>
    </dgm:pt>
    <dgm:pt modelId="{7ACAE463-23EC-444E-BA54-F53E6ABBDFC2}" type="parTrans" cxnId="{C548E64C-B698-40A8-9BFF-DFE94DF488D5}">
      <dgm:prSet/>
      <dgm:spPr/>
      <dgm:t>
        <a:bodyPr/>
        <a:lstStyle/>
        <a:p>
          <a:endParaRPr lang="en-US"/>
        </a:p>
      </dgm:t>
    </dgm:pt>
    <dgm:pt modelId="{9042BB07-1B2D-42AC-BB83-EE6CAC53BFE2}" type="sibTrans" cxnId="{C548E64C-B698-40A8-9BFF-DFE94DF488D5}">
      <dgm:prSet/>
      <dgm:spPr/>
      <dgm:t>
        <a:bodyPr/>
        <a:lstStyle/>
        <a:p>
          <a:endParaRPr lang="en-US"/>
        </a:p>
      </dgm:t>
    </dgm:pt>
    <dgm:pt modelId="{B4065693-0385-423B-9D9A-88ED93DEEE17}">
      <dgm:prSet/>
      <dgm:spPr/>
      <dgm:t>
        <a:bodyPr/>
        <a:lstStyle/>
        <a:p>
          <a:r>
            <a:rPr lang="en-GB"/>
            <a:t>Increased prolactin levels</a:t>
          </a:r>
          <a:endParaRPr lang="en-US"/>
        </a:p>
      </dgm:t>
    </dgm:pt>
    <dgm:pt modelId="{5DECE106-66CE-485E-BBF0-32A805DF4A8F}" type="parTrans" cxnId="{F765CCDD-0A14-4736-B252-E336136DB39F}">
      <dgm:prSet/>
      <dgm:spPr/>
      <dgm:t>
        <a:bodyPr/>
        <a:lstStyle/>
        <a:p>
          <a:endParaRPr lang="en-US"/>
        </a:p>
      </dgm:t>
    </dgm:pt>
    <dgm:pt modelId="{80F15290-E028-4B41-A925-D6E961FC1576}" type="sibTrans" cxnId="{F765CCDD-0A14-4736-B252-E336136DB39F}">
      <dgm:prSet/>
      <dgm:spPr/>
      <dgm:t>
        <a:bodyPr/>
        <a:lstStyle/>
        <a:p>
          <a:endParaRPr lang="en-US"/>
        </a:p>
      </dgm:t>
    </dgm:pt>
    <dgm:pt modelId="{87BA581C-E221-4603-994E-9C812B529791}">
      <dgm:prSet/>
      <dgm:spPr/>
      <dgm:t>
        <a:bodyPr/>
        <a:lstStyle/>
        <a:p>
          <a:r>
            <a:rPr lang="en-GB"/>
            <a:t>Sedation</a:t>
          </a:r>
          <a:endParaRPr lang="en-US"/>
        </a:p>
      </dgm:t>
    </dgm:pt>
    <dgm:pt modelId="{DC7C4210-CCDE-4BD9-8F87-3EE32379021A}" type="parTrans" cxnId="{124EE338-95C4-4D6D-9146-9B2F68CE5C8D}">
      <dgm:prSet/>
      <dgm:spPr/>
      <dgm:t>
        <a:bodyPr/>
        <a:lstStyle/>
        <a:p>
          <a:endParaRPr lang="en-US"/>
        </a:p>
      </dgm:t>
    </dgm:pt>
    <dgm:pt modelId="{B25256C8-586D-4947-8758-D124E99E26AF}" type="sibTrans" cxnId="{124EE338-95C4-4D6D-9146-9B2F68CE5C8D}">
      <dgm:prSet/>
      <dgm:spPr/>
      <dgm:t>
        <a:bodyPr/>
        <a:lstStyle/>
        <a:p>
          <a:endParaRPr lang="en-US"/>
        </a:p>
      </dgm:t>
    </dgm:pt>
    <dgm:pt modelId="{25488122-A434-4D17-BA69-02EE3507BC3A}" type="pres">
      <dgm:prSet presAssocID="{77CFF569-977E-40A0-8B0C-6692736F7A8F}" presName="diagram" presStyleCnt="0">
        <dgm:presLayoutVars>
          <dgm:dir/>
          <dgm:resizeHandles val="exact"/>
        </dgm:presLayoutVars>
      </dgm:prSet>
      <dgm:spPr/>
    </dgm:pt>
    <dgm:pt modelId="{D97EB085-099B-4BD9-A19C-99F3061F5441}" type="pres">
      <dgm:prSet presAssocID="{E6ECE97E-BB45-439C-AF28-55C0B292A1FB}" presName="node" presStyleLbl="node1" presStyleIdx="0" presStyleCnt="7">
        <dgm:presLayoutVars>
          <dgm:bulletEnabled val="1"/>
        </dgm:presLayoutVars>
      </dgm:prSet>
      <dgm:spPr/>
    </dgm:pt>
    <dgm:pt modelId="{71F001DB-F52A-4F79-9812-30E7556B744D}" type="pres">
      <dgm:prSet presAssocID="{CF15A2EB-7A05-4B8A-9990-5866A562DDFB}" presName="sibTrans" presStyleCnt="0"/>
      <dgm:spPr/>
    </dgm:pt>
    <dgm:pt modelId="{2246D992-0EF9-41A7-8422-7298FC9277AF}" type="pres">
      <dgm:prSet presAssocID="{B693BB0D-C224-4329-B508-0437440609F6}" presName="node" presStyleLbl="node1" presStyleIdx="1" presStyleCnt="7">
        <dgm:presLayoutVars>
          <dgm:bulletEnabled val="1"/>
        </dgm:presLayoutVars>
      </dgm:prSet>
      <dgm:spPr/>
    </dgm:pt>
    <dgm:pt modelId="{7C11FDF0-6094-4F4F-8C71-8E5403831414}" type="pres">
      <dgm:prSet presAssocID="{5D51C08C-5732-4C13-954E-15087C9047C6}" presName="sibTrans" presStyleCnt="0"/>
      <dgm:spPr/>
    </dgm:pt>
    <dgm:pt modelId="{EFE0C2B1-B69E-46F8-804E-098F1D4E4A80}" type="pres">
      <dgm:prSet presAssocID="{CDA09D3E-9835-4682-9B34-221DBC3C4E61}" presName="node" presStyleLbl="node1" presStyleIdx="2" presStyleCnt="7">
        <dgm:presLayoutVars>
          <dgm:bulletEnabled val="1"/>
        </dgm:presLayoutVars>
      </dgm:prSet>
      <dgm:spPr/>
    </dgm:pt>
    <dgm:pt modelId="{CAB28FBE-3BAC-4EC8-A702-2FE9723A7F8A}" type="pres">
      <dgm:prSet presAssocID="{6318A583-709A-4F51-9C73-850BAB91E48B}" presName="sibTrans" presStyleCnt="0"/>
      <dgm:spPr/>
    </dgm:pt>
    <dgm:pt modelId="{C06D77A8-F600-4620-999D-57A923679AAA}" type="pres">
      <dgm:prSet presAssocID="{551E700D-9357-4CFB-9F98-E21BACCEF925}" presName="node" presStyleLbl="node1" presStyleIdx="3" presStyleCnt="7">
        <dgm:presLayoutVars>
          <dgm:bulletEnabled val="1"/>
        </dgm:presLayoutVars>
      </dgm:prSet>
      <dgm:spPr/>
    </dgm:pt>
    <dgm:pt modelId="{DB267378-C78A-4546-A2A8-D041F5F3C087}" type="pres">
      <dgm:prSet presAssocID="{5F28D7FB-7725-4BF6-9266-84374CE46BAE}" presName="sibTrans" presStyleCnt="0"/>
      <dgm:spPr/>
    </dgm:pt>
    <dgm:pt modelId="{F99058D5-CBAD-4520-8420-BA4507AE8B5E}" type="pres">
      <dgm:prSet presAssocID="{9138B180-FAD4-420C-8E32-7459D43283FC}" presName="node" presStyleLbl="node1" presStyleIdx="4" presStyleCnt="7">
        <dgm:presLayoutVars>
          <dgm:bulletEnabled val="1"/>
        </dgm:presLayoutVars>
      </dgm:prSet>
      <dgm:spPr/>
    </dgm:pt>
    <dgm:pt modelId="{04FF5124-29C8-4443-9905-31F2549DE22A}" type="pres">
      <dgm:prSet presAssocID="{9042BB07-1B2D-42AC-BB83-EE6CAC53BFE2}" presName="sibTrans" presStyleCnt="0"/>
      <dgm:spPr/>
    </dgm:pt>
    <dgm:pt modelId="{89408195-0AC3-4922-8214-370AA2821462}" type="pres">
      <dgm:prSet presAssocID="{B4065693-0385-423B-9D9A-88ED93DEEE17}" presName="node" presStyleLbl="node1" presStyleIdx="5" presStyleCnt="7">
        <dgm:presLayoutVars>
          <dgm:bulletEnabled val="1"/>
        </dgm:presLayoutVars>
      </dgm:prSet>
      <dgm:spPr/>
    </dgm:pt>
    <dgm:pt modelId="{5EDA3A6E-2A99-4E73-ADE9-F580AE930306}" type="pres">
      <dgm:prSet presAssocID="{80F15290-E028-4B41-A925-D6E961FC1576}" presName="sibTrans" presStyleCnt="0"/>
      <dgm:spPr/>
    </dgm:pt>
    <dgm:pt modelId="{FDDA95A9-6A8C-43F1-A6C4-FB7AE2192769}" type="pres">
      <dgm:prSet presAssocID="{87BA581C-E221-4603-994E-9C812B529791}" presName="node" presStyleLbl="node1" presStyleIdx="6" presStyleCnt="7">
        <dgm:presLayoutVars>
          <dgm:bulletEnabled val="1"/>
        </dgm:presLayoutVars>
      </dgm:prSet>
      <dgm:spPr/>
    </dgm:pt>
  </dgm:ptLst>
  <dgm:cxnLst>
    <dgm:cxn modelId="{728F8234-5B75-465A-8F53-2B1A0F8DDEEC}" type="presOf" srcId="{551E700D-9357-4CFB-9F98-E21BACCEF925}" destId="{C06D77A8-F600-4620-999D-57A923679AAA}" srcOrd="0" destOrd="0" presId="urn:microsoft.com/office/officeart/2005/8/layout/default"/>
    <dgm:cxn modelId="{124EE338-95C4-4D6D-9146-9B2F68CE5C8D}" srcId="{77CFF569-977E-40A0-8B0C-6692736F7A8F}" destId="{87BA581C-E221-4603-994E-9C812B529791}" srcOrd="6" destOrd="0" parTransId="{DC7C4210-CCDE-4BD9-8F87-3EE32379021A}" sibTransId="{B25256C8-586D-4947-8758-D124E99E26AF}"/>
    <dgm:cxn modelId="{84EB2E5C-2357-402B-A870-9AEA80602B32}" srcId="{77CFF569-977E-40A0-8B0C-6692736F7A8F}" destId="{CDA09D3E-9835-4682-9B34-221DBC3C4E61}" srcOrd="2" destOrd="0" parTransId="{A5F68225-9745-4792-8168-86C469B44BFF}" sibTransId="{6318A583-709A-4F51-9C73-850BAB91E48B}"/>
    <dgm:cxn modelId="{C548E64C-B698-40A8-9BFF-DFE94DF488D5}" srcId="{77CFF569-977E-40A0-8B0C-6692736F7A8F}" destId="{9138B180-FAD4-420C-8E32-7459D43283FC}" srcOrd="4" destOrd="0" parTransId="{7ACAE463-23EC-444E-BA54-F53E6ABBDFC2}" sibTransId="{9042BB07-1B2D-42AC-BB83-EE6CAC53BFE2}"/>
    <dgm:cxn modelId="{86375971-F8BD-429F-A368-DE90F5981CEF}" type="presOf" srcId="{87BA581C-E221-4603-994E-9C812B529791}" destId="{FDDA95A9-6A8C-43F1-A6C4-FB7AE2192769}" srcOrd="0" destOrd="0" presId="urn:microsoft.com/office/officeart/2005/8/layout/default"/>
    <dgm:cxn modelId="{E2F440A7-4914-421B-B7BD-2D5D12B0C03B}" type="presOf" srcId="{B4065693-0385-423B-9D9A-88ED93DEEE17}" destId="{89408195-0AC3-4922-8214-370AA2821462}" srcOrd="0" destOrd="0" presId="urn:microsoft.com/office/officeart/2005/8/layout/default"/>
    <dgm:cxn modelId="{9360B5AA-3EA3-47DD-81D5-82F1B037FD5B}" type="presOf" srcId="{B693BB0D-C224-4329-B508-0437440609F6}" destId="{2246D992-0EF9-41A7-8422-7298FC9277AF}" srcOrd="0" destOrd="0" presId="urn:microsoft.com/office/officeart/2005/8/layout/default"/>
    <dgm:cxn modelId="{85BE12B3-3895-4FF1-AC85-6A4316A2740D}" srcId="{77CFF569-977E-40A0-8B0C-6692736F7A8F}" destId="{E6ECE97E-BB45-439C-AF28-55C0B292A1FB}" srcOrd="0" destOrd="0" parTransId="{B6403AC1-E9EB-4760-AFBF-323EAB24D32D}" sibTransId="{CF15A2EB-7A05-4B8A-9990-5866A562DDFB}"/>
    <dgm:cxn modelId="{D47AE4BA-2672-4A0A-B3EE-9B8E4A15BF87}" type="presOf" srcId="{9138B180-FAD4-420C-8E32-7459D43283FC}" destId="{F99058D5-CBAD-4520-8420-BA4507AE8B5E}" srcOrd="0" destOrd="0" presId="urn:microsoft.com/office/officeart/2005/8/layout/default"/>
    <dgm:cxn modelId="{F765CCDD-0A14-4736-B252-E336136DB39F}" srcId="{77CFF569-977E-40A0-8B0C-6692736F7A8F}" destId="{B4065693-0385-423B-9D9A-88ED93DEEE17}" srcOrd="5" destOrd="0" parTransId="{5DECE106-66CE-485E-BBF0-32A805DF4A8F}" sibTransId="{80F15290-E028-4B41-A925-D6E961FC1576}"/>
    <dgm:cxn modelId="{ED00F5E4-DA5C-4A9F-8CEA-29AAC72D231D}" srcId="{77CFF569-977E-40A0-8B0C-6692736F7A8F}" destId="{B693BB0D-C224-4329-B508-0437440609F6}" srcOrd="1" destOrd="0" parTransId="{745E28AA-C3F0-4C2F-944C-6E3FA3CB7883}" sibTransId="{5D51C08C-5732-4C13-954E-15087C9047C6}"/>
    <dgm:cxn modelId="{15F821E5-EF71-407B-ABCF-FF7B82157775}" srcId="{77CFF569-977E-40A0-8B0C-6692736F7A8F}" destId="{551E700D-9357-4CFB-9F98-E21BACCEF925}" srcOrd="3" destOrd="0" parTransId="{F99BB1CC-08E4-4C07-8BE7-287622D77EE0}" sibTransId="{5F28D7FB-7725-4BF6-9266-84374CE46BAE}"/>
    <dgm:cxn modelId="{1C324AE6-2168-4EF9-8676-392013B8F015}" type="presOf" srcId="{CDA09D3E-9835-4682-9B34-221DBC3C4E61}" destId="{EFE0C2B1-B69E-46F8-804E-098F1D4E4A80}" srcOrd="0" destOrd="0" presId="urn:microsoft.com/office/officeart/2005/8/layout/default"/>
    <dgm:cxn modelId="{B9DD9CF4-61AB-456A-AB57-3F52C83336BC}" type="presOf" srcId="{E6ECE97E-BB45-439C-AF28-55C0B292A1FB}" destId="{D97EB085-099B-4BD9-A19C-99F3061F5441}" srcOrd="0" destOrd="0" presId="urn:microsoft.com/office/officeart/2005/8/layout/default"/>
    <dgm:cxn modelId="{037FFFFF-13EB-497B-A218-49425E696ECD}" type="presOf" srcId="{77CFF569-977E-40A0-8B0C-6692736F7A8F}" destId="{25488122-A434-4D17-BA69-02EE3507BC3A}" srcOrd="0" destOrd="0" presId="urn:microsoft.com/office/officeart/2005/8/layout/default"/>
    <dgm:cxn modelId="{2D5F4E1F-E615-4B6B-8926-0F033007C7AE}" type="presParOf" srcId="{25488122-A434-4D17-BA69-02EE3507BC3A}" destId="{D97EB085-099B-4BD9-A19C-99F3061F5441}" srcOrd="0" destOrd="0" presId="urn:microsoft.com/office/officeart/2005/8/layout/default"/>
    <dgm:cxn modelId="{71D3DDB1-9F00-47C9-ADB6-7D5FD6DCC510}" type="presParOf" srcId="{25488122-A434-4D17-BA69-02EE3507BC3A}" destId="{71F001DB-F52A-4F79-9812-30E7556B744D}" srcOrd="1" destOrd="0" presId="urn:microsoft.com/office/officeart/2005/8/layout/default"/>
    <dgm:cxn modelId="{78E7FF46-6C04-4792-9BBE-ADFEF15178B8}" type="presParOf" srcId="{25488122-A434-4D17-BA69-02EE3507BC3A}" destId="{2246D992-0EF9-41A7-8422-7298FC9277AF}" srcOrd="2" destOrd="0" presId="urn:microsoft.com/office/officeart/2005/8/layout/default"/>
    <dgm:cxn modelId="{3B992B14-5B69-4E2B-8385-A4E7EA41D1CE}" type="presParOf" srcId="{25488122-A434-4D17-BA69-02EE3507BC3A}" destId="{7C11FDF0-6094-4F4F-8C71-8E5403831414}" srcOrd="3" destOrd="0" presId="urn:microsoft.com/office/officeart/2005/8/layout/default"/>
    <dgm:cxn modelId="{D91A21B6-A199-4C52-9659-9BB09F21B473}" type="presParOf" srcId="{25488122-A434-4D17-BA69-02EE3507BC3A}" destId="{EFE0C2B1-B69E-46F8-804E-098F1D4E4A80}" srcOrd="4" destOrd="0" presId="urn:microsoft.com/office/officeart/2005/8/layout/default"/>
    <dgm:cxn modelId="{FC42DBF4-62B8-4909-B707-3BBB8F20C4C5}" type="presParOf" srcId="{25488122-A434-4D17-BA69-02EE3507BC3A}" destId="{CAB28FBE-3BAC-4EC8-A702-2FE9723A7F8A}" srcOrd="5" destOrd="0" presId="urn:microsoft.com/office/officeart/2005/8/layout/default"/>
    <dgm:cxn modelId="{DAB4B735-90C2-4171-9165-8618E1F1C060}" type="presParOf" srcId="{25488122-A434-4D17-BA69-02EE3507BC3A}" destId="{C06D77A8-F600-4620-999D-57A923679AAA}" srcOrd="6" destOrd="0" presId="urn:microsoft.com/office/officeart/2005/8/layout/default"/>
    <dgm:cxn modelId="{87BD1B8D-9BEB-4854-AC80-DE1B36D41C78}" type="presParOf" srcId="{25488122-A434-4D17-BA69-02EE3507BC3A}" destId="{DB267378-C78A-4546-A2A8-D041F5F3C087}" srcOrd="7" destOrd="0" presId="urn:microsoft.com/office/officeart/2005/8/layout/default"/>
    <dgm:cxn modelId="{994678B7-65CD-478C-A737-DEA072CA18D5}" type="presParOf" srcId="{25488122-A434-4D17-BA69-02EE3507BC3A}" destId="{F99058D5-CBAD-4520-8420-BA4507AE8B5E}" srcOrd="8" destOrd="0" presId="urn:microsoft.com/office/officeart/2005/8/layout/default"/>
    <dgm:cxn modelId="{F3B85329-F970-4185-8B61-3261ECE6CB2C}" type="presParOf" srcId="{25488122-A434-4D17-BA69-02EE3507BC3A}" destId="{04FF5124-29C8-4443-9905-31F2549DE22A}" srcOrd="9" destOrd="0" presId="urn:microsoft.com/office/officeart/2005/8/layout/default"/>
    <dgm:cxn modelId="{1E0D5710-A005-49DE-B10C-B84D089A6DEC}" type="presParOf" srcId="{25488122-A434-4D17-BA69-02EE3507BC3A}" destId="{89408195-0AC3-4922-8214-370AA2821462}" srcOrd="10" destOrd="0" presId="urn:microsoft.com/office/officeart/2005/8/layout/default"/>
    <dgm:cxn modelId="{C145055D-18CA-4AEC-A94F-93B641364EEA}" type="presParOf" srcId="{25488122-A434-4D17-BA69-02EE3507BC3A}" destId="{5EDA3A6E-2A99-4E73-ADE9-F580AE930306}" srcOrd="11" destOrd="0" presId="urn:microsoft.com/office/officeart/2005/8/layout/default"/>
    <dgm:cxn modelId="{71D6313E-A3C3-4C49-B0DE-888DA6D4D618}" type="presParOf" srcId="{25488122-A434-4D17-BA69-02EE3507BC3A}" destId="{FDDA95A9-6A8C-43F1-A6C4-FB7AE219276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4C2ECF-DD36-49C7-8F78-838141E2489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360AA0-3883-4C7A-975F-33C66DFA4BD8}">
      <dgm:prSet/>
      <dgm:spPr/>
      <dgm:t>
        <a:bodyPr/>
        <a:lstStyle/>
        <a:p>
          <a:r>
            <a:rPr lang="en-GB"/>
            <a:t>Metabolic Effects- weight gain/ glucoseintolerance</a:t>
          </a:r>
          <a:endParaRPr lang="en-US"/>
        </a:p>
      </dgm:t>
    </dgm:pt>
    <dgm:pt modelId="{C9BC390E-F767-4C0A-B488-1C5A79522214}" type="parTrans" cxnId="{5F871A0C-4941-44C2-9588-05849F5CAC30}">
      <dgm:prSet/>
      <dgm:spPr/>
      <dgm:t>
        <a:bodyPr/>
        <a:lstStyle/>
        <a:p>
          <a:endParaRPr lang="en-US"/>
        </a:p>
      </dgm:t>
    </dgm:pt>
    <dgm:pt modelId="{8239623B-B397-46D2-B132-1D3282AF51E2}" type="sibTrans" cxnId="{5F871A0C-4941-44C2-9588-05849F5CAC30}">
      <dgm:prSet/>
      <dgm:spPr/>
      <dgm:t>
        <a:bodyPr/>
        <a:lstStyle/>
        <a:p>
          <a:endParaRPr lang="en-US"/>
        </a:p>
      </dgm:t>
    </dgm:pt>
    <dgm:pt modelId="{8BAE012E-1547-43DB-A9C0-A47B9933598B}">
      <dgm:prSet/>
      <dgm:spPr/>
      <dgm:t>
        <a:bodyPr/>
        <a:lstStyle/>
        <a:p>
          <a:r>
            <a:rPr lang="en-GB"/>
            <a:t>Cardiotoxicity</a:t>
          </a:r>
          <a:endParaRPr lang="en-US"/>
        </a:p>
      </dgm:t>
    </dgm:pt>
    <dgm:pt modelId="{E75F54E2-4635-4ED2-975C-0166704B6C82}" type="parTrans" cxnId="{FFE2C9E1-30A5-4D7C-8F90-62C43D46F2B0}">
      <dgm:prSet/>
      <dgm:spPr/>
      <dgm:t>
        <a:bodyPr/>
        <a:lstStyle/>
        <a:p>
          <a:endParaRPr lang="en-US"/>
        </a:p>
      </dgm:t>
    </dgm:pt>
    <dgm:pt modelId="{4F1AC707-2EC4-4977-8D5C-18F9BA59AD1C}" type="sibTrans" cxnId="{FFE2C9E1-30A5-4D7C-8F90-62C43D46F2B0}">
      <dgm:prSet/>
      <dgm:spPr/>
      <dgm:t>
        <a:bodyPr/>
        <a:lstStyle/>
        <a:p>
          <a:endParaRPr lang="en-US"/>
        </a:p>
      </dgm:t>
    </dgm:pt>
    <dgm:pt modelId="{14BBC3F5-82AF-4795-8097-141C56128D9E}">
      <dgm:prSet/>
      <dgm:spPr/>
      <dgm:t>
        <a:bodyPr/>
        <a:lstStyle/>
        <a:p>
          <a:r>
            <a:rPr lang="en-GB"/>
            <a:t>Sedation</a:t>
          </a:r>
          <a:endParaRPr lang="en-US"/>
        </a:p>
      </dgm:t>
    </dgm:pt>
    <dgm:pt modelId="{094B3D4B-0666-4438-BB94-2B18CA5A5FAD}" type="parTrans" cxnId="{65C7A31F-F017-455B-9387-1EEC2DDE6AB3}">
      <dgm:prSet/>
      <dgm:spPr/>
      <dgm:t>
        <a:bodyPr/>
        <a:lstStyle/>
        <a:p>
          <a:endParaRPr lang="en-US"/>
        </a:p>
      </dgm:t>
    </dgm:pt>
    <dgm:pt modelId="{193DD584-B8A3-4098-979B-C1CBE9DA9418}" type="sibTrans" cxnId="{65C7A31F-F017-455B-9387-1EEC2DDE6AB3}">
      <dgm:prSet/>
      <dgm:spPr/>
      <dgm:t>
        <a:bodyPr/>
        <a:lstStyle/>
        <a:p>
          <a:endParaRPr lang="en-US"/>
        </a:p>
      </dgm:t>
    </dgm:pt>
    <dgm:pt modelId="{0FB9F311-0616-492A-AF81-6DD50DEB20A7}">
      <dgm:prSet/>
      <dgm:spPr/>
      <dgm:t>
        <a:bodyPr/>
        <a:lstStyle/>
        <a:p>
          <a:r>
            <a:rPr lang="en-GB"/>
            <a:t>Temperature regulation</a:t>
          </a:r>
          <a:endParaRPr lang="en-US"/>
        </a:p>
      </dgm:t>
    </dgm:pt>
    <dgm:pt modelId="{E60BA3B5-F81D-413E-8DD5-D39F54D35DBA}" type="parTrans" cxnId="{6729DC76-E6E1-42D8-89B6-BD73073B88E6}">
      <dgm:prSet/>
      <dgm:spPr/>
      <dgm:t>
        <a:bodyPr/>
        <a:lstStyle/>
        <a:p>
          <a:endParaRPr lang="en-US"/>
        </a:p>
      </dgm:t>
    </dgm:pt>
    <dgm:pt modelId="{EF1072A7-FC34-4F1E-9F4D-51C5ABB5CB54}" type="sibTrans" cxnId="{6729DC76-E6E1-42D8-89B6-BD73073B88E6}">
      <dgm:prSet/>
      <dgm:spPr/>
      <dgm:t>
        <a:bodyPr/>
        <a:lstStyle/>
        <a:p>
          <a:endParaRPr lang="en-US"/>
        </a:p>
      </dgm:t>
    </dgm:pt>
    <dgm:pt modelId="{9C23C758-FD5D-488C-8572-675836C47464}" type="pres">
      <dgm:prSet presAssocID="{234C2ECF-DD36-49C7-8F78-838141E24897}" presName="linear" presStyleCnt="0">
        <dgm:presLayoutVars>
          <dgm:animLvl val="lvl"/>
          <dgm:resizeHandles val="exact"/>
        </dgm:presLayoutVars>
      </dgm:prSet>
      <dgm:spPr/>
    </dgm:pt>
    <dgm:pt modelId="{68DF0882-3D1E-4842-888E-CD7AFF1697F0}" type="pres">
      <dgm:prSet presAssocID="{9F360AA0-3883-4C7A-975F-33C66DFA4B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37C3E5-1976-4AE9-B7F7-30240A1084D6}" type="pres">
      <dgm:prSet presAssocID="{8239623B-B397-46D2-B132-1D3282AF51E2}" presName="spacer" presStyleCnt="0"/>
      <dgm:spPr/>
    </dgm:pt>
    <dgm:pt modelId="{76DAD8C6-34BE-48E7-A673-EB6C8D8881B6}" type="pres">
      <dgm:prSet presAssocID="{8BAE012E-1547-43DB-A9C0-A47B993359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1F4F60-6237-4F7D-9A48-126D36DDF7E9}" type="pres">
      <dgm:prSet presAssocID="{4F1AC707-2EC4-4977-8D5C-18F9BA59AD1C}" presName="spacer" presStyleCnt="0"/>
      <dgm:spPr/>
    </dgm:pt>
    <dgm:pt modelId="{279AB5D6-60C8-479C-8AD5-E85CD7E163C3}" type="pres">
      <dgm:prSet presAssocID="{14BBC3F5-82AF-4795-8097-141C56128D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BF0F16-CEB9-4F2A-B36C-5108D0CB0528}" type="pres">
      <dgm:prSet presAssocID="{193DD584-B8A3-4098-979B-C1CBE9DA9418}" presName="spacer" presStyleCnt="0"/>
      <dgm:spPr/>
    </dgm:pt>
    <dgm:pt modelId="{88935B02-8C64-478C-9BCE-314B1B39B56D}" type="pres">
      <dgm:prSet presAssocID="{0FB9F311-0616-492A-AF81-6DD50DEB20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03D7E04-95BE-4CEE-AD84-0476C0618E7F}" type="presOf" srcId="{234C2ECF-DD36-49C7-8F78-838141E24897}" destId="{9C23C758-FD5D-488C-8572-675836C47464}" srcOrd="0" destOrd="0" presId="urn:microsoft.com/office/officeart/2005/8/layout/vList2"/>
    <dgm:cxn modelId="{5F871A0C-4941-44C2-9588-05849F5CAC30}" srcId="{234C2ECF-DD36-49C7-8F78-838141E24897}" destId="{9F360AA0-3883-4C7A-975F-33C66DFA4BD8}" srcOrd="0" destOrd="0" parTransId="{C9BC390E-F767-4C0A-B488-1C5A79522214}" sibTransId="{8239623B-B397-46D2-B132-1D3282AF51E2}"/>
    <dgm:cxn modelId="{65C7A31F-F017-455B-9387-1EEC2DDE6AB3}" srcId="{234C2ECF-DD36-49C7-8F78-838141E24897}" destId="{14BBC3F5-82AF-4795-8097-141C56128D9E}" srcOrd="2" destOrd="0" parTransId="{094B3D4B-0666-4438-BB94-2B18CA5A5FAD}" sibTransId="{193DD584-B8A3-4098-979B-C1CBE9DA9418}"/>
    <dgm:cxn modelId="{6729DC76-E6E1-42D8-89B6-BD73073B88E6}" srcId="{234C2ECF-DD36-49C7-8F78-838141E24897}" destId="{0FB9F311-0616-492A-AF81-6DD50DEB20A7}" srcOrd="3" destOrd="0" parTransId="{E60BA3B5-F81D-413E-8DD5-D39F54D35DBA}" sibTransId="{EF1072A7-FC34-4F1E-9F4D-51C5ABB5CB54}"/>
    <dgm:cxn modelId="{77A268AD-65BE-462D-A067-EA1466D254DD}" type="presOf" srcId="{8BAE012E-1547-43DB-A9C0-A47B9933598B}" destId="{76DAD8C6-34BE-48E7-A673-EB6C8D8881B6}" srcOrd="0" destOrd="0" presId="urn:microsoft.com/office/officeart/2005/8/layout/vList2"/>
    <dgm:cxn modelId="{316C99B9-25FE-408F-99EB-F57E8466BAE5}" type="presOf" srcId="{9F360AA0-3883-4C7A-975F-33C66DFA4BD8}" destId="{68DF0882-3D1E-4842-888E-CD7AFF1697F0}" srcOrd="0" destOrd="0" presId="urn:microsoft.com/office/officeart/2005/8/layout/vList2"/>
    <dgm:cxn modelId="{CBF95AC9-6DDA-4F4C-9F53-60A8B63CE611}" type="presOf" srcId="{0FB9F311-0616-492A-AF81-6DD50DEB20A7}" destId="{88935B02-8C64-478C-9BCE-314B1B39B56D}" srcOrd="0" destOrd="0" presId="urn:microsoft.com/office/officeart/2005/8/layout/vList2"/>
    <dgm:cxn modelId="{FFE2C9E1-30A5-4D7C-8F90-62C43D46F2B0}" srcId="{234C2ECF-DD36-49C7-8F78-838141E24897}" destId="{8BAE012E-1547-43DB-A9C0-A47B9933598B}" srcOrd="1" destOrd="0" parTransId="{E75F54E2-4635-4ED2-975C-0166704B6C82}" sibTransId="{4F1AC707-2EC4-4977-8D5C-18F9BA59AD1C}"/>
    <dgm:cxn modelId="{A61D19F7-3ED2-451C-935A-A2F727268FE7}" type="presOf" srcId="{14BBC3F5-82AF-4795-8097-141C56128D9E}" destId="{279AB5D6-60C8-479C-8AD5-E85CD7E163C3}" srcOrd="0" destOrd="0" presId="urn:microsoft.com/office/officeart/2005/8/layout/vList2"/>
    <dgm:cxn modelId="{F52BA0D1-D203-44AD-840A-5924050767B3}" type="presParOf" srcId="{9C23C758-FD5D-488C-8572-675836C47464}" destId="{68DF0882-3D1E-4842-888E-CD7AFF1697F0}" srcOrd="0" destOrd="0" presId="urn:microsoft.com/office/officeart/2005/8/layout/vList2"/>
    <dgm:cxn modelId="{399476EA-610B-40F3-A5F1-18C28DA81018}" type="presParOf" srcId="{9C23C758-FD5D-488C-8572-675836C47464}" destId="{CC37C3E5-1976-4AE9-B7F7-30240A1084D6}" srcOrd="1" destOrd="0" presId="urn:microsoft.com/office/officeart/2005/8/layout/vList2"/>
    <dgm:cxn modelId="{FAA1E989-5DCF-493D-95E6-48FA49AC8057}" type="presParOf" srcId="{9C23C758-FD5D-488C-8572-675836C47464}" destId="{76DAD8C6-34BE-48E7-A673-EB6C8D8881B6}" srcOrd="2" destOrd="0" presId="urn:microsoft.com/office/officeart/2005/8/layout/vList2"/>
    <dgm:cxn modelId="{93976A0A-B7E0-4224-A459-C1B532F7AA70}" type="presParOf" srcId="{9C23C758-FD5D-488C-8572-675836C47464}" destId="{231F4F60-6237-4F7D-9A48-126D36DDF7E9}" srcOrd="3" destOrd="0" presId="urn:microsoft.com/office/officeart/2005/8/layout/vList2"/>
    <dgm:cxn modelId="{2685ABE3-34A4-40EE-8C73-4EC17A0471DE}" type="presParOf" srcId="{9C23C758-FD5D-488C-8572-675836C47464}" destId="{279AB5D6-60C8-479C-8AD5-E85CD7E163C3}" srcOrd="4" destOrd="0" presId="urn:microsoft.com/office/officeart/2005/8/layout/vList2"/>
    <dgm:cxn modelId="{FE263E17-FCE0-44EB-952A-0DD1166BCE51}" type="presParOf" srcId="{9C23C758-FD5D-488C-8572-675836C47464}" destId="{E0BF0F16-CEB9-4F2A-B36C-5108D0CB0528}" srcOrd="5" destOrd="0" presId="urn:microsoft.com/office/officeart/2005/8/layout/vList2"/>
    <dgm:cxn modelId="{52653D94-8FCF-4075-A1AC-DCE9F4D54795}" type="presParOf" srcId="{9C23C758-FD5D-488C-8572-675836C47464}" destId="{88935B02-8C64-478C-9BCE-314B1B39B5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3A38C7-E54F-4633-B9C4-D8C84560DCF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D78D836-C783-4404-BEA1-DA890F8B7DED}">
      <dgm:prSet/>
      <dgm:spPr/>
      <dgm:t>
        <a:bodyPr/>
        <a:lstStyle/>
        <a:p>
          <a:r>
            <a:rPr lang="en-GB"/>
            <a:t>Usually occurs within first 10 days of treatment</a:t>
          </a:r>
          <a:endParaRPr lang="en-US"/>
        </a:p>
      </dgm:t>
    </dgm:pt>
    <dgm:pt modelId="{783B4CCC-B5EA-4F2A-97F9-4BCA1192869A}" type="parTrans" cxnId="{62681D35-9A4A-4F10-994D-39F5AF5AB828}">
      <dgm:prSet/>
      <dgm:spPr/>
      <dgm:t>
        <a:bodyPr/>
        <a:lstStyle/>
        <a:p>
          <a:endParaRPr lang="en-US"/>
        </a:p>
      </dgm:t>
    </dgm:pt>
    <dgm:pt modelId="{F590591C-94DA-4724-A23F-31F51DC80C03}" type="sibTrans" cxnId="{62681D35-9A4A-4F10-994D-39F5AF5AB828}">
      <dgm:prSet/>
      <dgm:spPr/>
      <dgm:t>
        <a:bodyPr/>
        <a:lstStyle/>
        <a:p>
          <a:endParaRPr lang="en-US"/>
        </a:p>
      </dgm:t>
    </dgm:pt>
    <dgm:pt modelId="{FD7BDD36-4EF0-4842-9410-75FA7B543E9E}">
      <dgm:prSet/>
      <dgm:spPr/>
      <dgm:t>
        <a:bodyPr/>
        <a:lstStyle/>
        <a:p>
          <a:r>
            <a:rPr lang="en-GB"/>
            <a:t>Stiffness in muscles</a:t>
          </a:r>
          <a:endParaRPr lang="en-US"/>
        </a:p>
      </dgm:t>
    </dgm:pt>
    <dgm:pt modelId="{FACF07DF-AB59-40DD-BF40-5C00492838B3}" type="parTrans" cxnId="{B703817B-C172-42CB-ADED-65F6E84093E5}">
      <dgm:prSet/>
      <dgm:spPr/>
      <dgm:t>
        <a:bodyPr/>
        <a:lstStyle/>
        <a:p>
          <a:endParaRPr lang="en-US"/>
        </a:p>
      </dgm:t>
    </dgm:pt>
    <dgm:pt modelId="{ABD7EC21-D426-43E1-91FB-F53A442361F7}" type="sibTrans" cxnId="{B703817B-C172-42CB-ADED-65F6E84093E5}">
      <dgm:prSet/>
      <dgm:spPr/>
      <dgm:t>
        <a:bodyPr/>
        <a:lstStyle/>
        <a:p>
          <a:endParaRPr lang="en-US"/>
        </a:p>
      </dgm:t>
    </dgm:pt>
    <dgm:pt modelId="{6F898338-2A43-4CB6-BB6B-0DD17A492EED}">
      <dgm:prSet/>
      <dgm:spPr/>
      <dgm:t>
        <a:bodyPr/>
        <a:lstStyle/>
        <a:p>
          <a:r>
            <a:rPr lang="en-GB"/>
            <a:t>Unstable blood pressure </a:t>
          </a:r>
          <a:endParaRPr lang="en-US"/>
        </a:p>
      </dgm:t>
    </dgm:pt>
    <dgm:pt modelId="{254FF08A-649A-44DC-8E54-C0D949445CFE}" type="parTrans" cxnId="{E5656BE0-0C30-4FEC-AF7C-74396FF36E68}">
      <dgm:prSet/>
      <dgm:spPr/>
      <dgm:t>
        <a:bodyPr/>
        <a:lstStyle/>
        <a:p>
          <a:endParaRPr lang="en-US"/>
        </a:p>
      </dgm:t>
    </dgm:pt>
    <dgm:pt modelId="{B5AABB56-BF11-4F05-9A1A-C2209ED9229F}" type="sibTrans" cxnId="{E5656BE0-0C30-4FEC-AF7C-74396FF36E68}">
      <dgm:prSet/>
      <dgm:spPr/>
      <dgm:t>
        <a:bodyPr/>
        <a:lstStyle/>
        <a:p>
          <a:endParaRPr lang="en-US"/>
        </a:p>
      </dgm:t>
    </dgm:pt>
    <dgm:pt modelId="{6868DE44-1476-49F0-AC90-14F3A8D1994B}">
      <dgm:prSet/>
      <dgm:spPr/>
      <dgm:t>
        <a:bodyPr/>
        <a:lstStyle/>
        <a:p>
          <a:r>
            <a:rPr lang="en-GB"/>
            <a:t>Excessive sweating</a:t>
          </a:r>
          <a:endParaRPr lang="en-US"/>
        </a:p>
      </dgm:t>
    </dgm:pt>
    <dgm:pt modelId="{7BFD54E3-0827-43E0-818C-B3EAAE3F8BA4}" type="parTrans" cxnId="{4FFC9827-D8FF-4BA2-86F5-9F9878DAADBE}">
      <dgm:prSet/>
      <dgm:spPr/>
      <dgm:t>
        <a:bodyPr/>
        <a:lstStyle/>
        <a:p>
          <a:endParaRPr lang="en-US"/>
        </a:p>
      </dgm:t>
    </dgm:pt>
    <dgm:pt modelId="{65FE9BFF-0F4D-45DA-A292-C581EB15901D}" type="sibTrans" cxnId="{4FFC9827-D8FF-4BA2-86F5-9F9878DAADBE}">
      <dgm:prSet/>
      <dgm:spPr/>
      <dgm:t>
        <a:bodyPr/>
        <a:lstStyle/>
        <a:p>
          <a:endParaRPr lang="en-US"/>
        </a:p>
      </dgm:t>
    </dgm:pt>
    <dgm:pt modelId="{CF928231-BF5B-4E0E-A56D-CFCF4B6DD4D7}">
      <dgm:prSet/>
      <dgm:spPr/>
      <dgm:t>
        <a:bodyPr/>
        <a:lstStyle/>
        <a:p>
          <a:r>
            <a:rPr lang="en-GB"/>
            <a:t>Tachycardia</a:t>
          </a:r>
          <a:endParaRPr lang="en-US"/>
        </a:p>
      </dgm:t>
    </dgm:pt>
    <dgm:pt modelId="{3690F97D-10C4-4DCB-9589-1AF5EBE21A0E}" type="parTrans" cxnId="{A6B6561E-F97F-4CF0-98D3-5109F112B2E7}">
      <dgm:prSet/>
      <dgm:spPr/>
      <dgm:t>
        <a:bodyPr/>
        <a:lstStyle/>
        <a:p>
          <a:endParaRPr lang="en-US"/>
        </a:p>
      </dgm:t>
    </dgm:pt>
    <dgm:pt modelId="{DB503B14-405D-4BAA-B854-393D210B378A}" type="sibTrans" cxnId="{A6B6561E-F97F-4CF0-98D3-5109F112B2E7}">
      <dgm:prSet/>
      <dgm:spPr/>
      <dgm:t>
        <a:bodyPr/>
        <a:lstStyle/>
        <a:p>
          <a:endParaRPr lang="en-US"/>
        </a:p>
      </dgm:t>
    </dgm:pt>
    <dgm:pt modelId="{7D33C491-5163-42A9-99B9-B466B69548B5}">
      <dgm:prSet/>
      <dgm:spPr/>
      <dgm:t>
        <a:bodyPr/>
        <a:lstStyle/>
        <a:p>
          <a:r>
            <a:rPr lang="en-GB"/>
            <a:t>Increase in white blood cells</a:t>
          </a:r>
          <a:endParaRPr lang="en-US"/>
        </a:p>
      </dgm:t>
    </dgm:pt>
    <dgm:pt modelId="{9EED6BC0-5032-4FF5-9EB6-D2896D5CE697}" type="parTrans" cxnId="{30A99F28-6577-41D4-B15B-D15815B11C83}">
      <dgm:prSet/>
      <dgm:spPr/>
      <dgm:t>
        <a:bodyPr/>
        <a:lstStyle/>
        <a:p>
          <a:endParaRPr lang="en-US"/>
        </a:p>
      </dgm:t>
    </dgm:pt>
    <dgm:pt modelId="{7806CC3D-BB8E-4F38-A520-48BC3472F801}" type="sibTrans" cxnId="{30A99F28-6577-41D4-B15B-D15815B11C83}">
      <dgm:prSet/>
      <dgm:spPr/>
      <dgm:t>
        <a:bodyPr/>
        <a:lstStyle/>
        <a:p>
          <a:endParaRPr lang="en-US"/>
        </a:p>
      </dgm:t>
    </dgm:pt>
    <dgm:pt modelId="{742B571F-81B7-48EB-B6BF-56C33F13C1F8}">
      <dgm:prSet/>
      <dgm:spPr/>
      <dgm:t>
        <a:bodyPr/>
        <a:lstStyle/>
        <a:p>
          <a:r>
            <a:rPr lang="en-GB"/>
            <a:t>Temperature </a:t>
          </a:r>
          <a:endParaRPr lang="en-US"/>
        </a:p>
      </dgm:t>
    </dgm:pt>
    <dgm:pt modelId="{D6A3F21C-2AB6-4DA1-B6BA-F94B2F49FC6D}" type="parTrans" cxnId="{00891828-3005-4974-A31D-BB99D3D3BB84}">
      <dgm:prSet/>
      <dgm:spPr/>
      <dgm:t>
        <a:bodyPr/>
        <a:lstStyle/>
        <a:p>
          <a:endParaRPr lang="en-US"/>
        </a:p>
      </dgm:t>
    </dgm:pt>
    <dgm:pt modelId="{89508E63-D227-4B85-A123-E4499F2F1638}" type="sibTrans" cxnId="{00891828-3005-4974-A31D-BB99D3D3BB84}">
      <dgm:prSet/>
      <dgm:spPr/>
      <dgm:t>
        <a:bodyPr/>
        <a:lstStyle/>
        <a:p>
          <a:endParaRPr lang="en-US"/>
        </a:p>
      </dgm:t>
    </dgm:pt>
    <dgm:pt modelId="{73C72DC5-6FF9-454E-A99A-831C59286D5B}" type="pres">
      <dgm:prSet presAssocID="{3E3A38C7-E54F-4633-B9C4-D8C84560DCFF}" presName="root" presStyleCnt="0">
        <dgm:presLayoutVars>
          <dgm:dir/>
          <dgm:resizeHandles val="exact"/>
        </dgm:presLayoutVars>
      </dgm:prSet>
      <dgm:spPr/>
    </dgm:pt>
    <dgm:pt modelId="{E2CD4BB8-E66F-4FAD-AACD-4DC07AAE94F5}" type="pres">
      <dgm:prSet presAssocID="{3E3A38C7-E54F-4633-B9C4-D8C84560DCFF}" presName="container" presStyleCnt="0">
        <dgm:presLayoutVars>
          <dgm:dir/>
          <dgm:resizeHandles val="exact"/>
        </dgm:presLayoutVars>
      </dgm:prSet>
      <dgm:spPr/>
    </dgm:pt>
    <dgm:pt modelId="{DC76DBF6-1F5D-415C-8093-74B60320ADF8}" type="pres">
      <dgm:prSet presAssocID="{8D78D836-C783-4404-BEA1-DA890F8B7DED}" presName="compNode" presStyleCnt="0"/>
      <dgm:spPr/>
    </dgm:pt>
    <dgm:pt modelId="{BF4B0883-F3B7-45A5-9D78-0DBCAC740A15}" type="pres">
      <dgm:prSet presAssocID="{8D78D836-C783-4404-BEA1-DA890F8B7DED}" presName="iconBgRect" presStyleLbl="bgShp" presStyleIdx="0" presStyleCnt="7"/>
      <dgm:spPr/>
    </dgm:pt>
    <dgm:pt modelId="{8D2ED160-6926-4109-922C-50BA051D15DD}" type="pres">
      <dgm:prSet presAssocID="{8D78D836-C783-4404-BEA1-DA890F8B7DED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2BAF3FE-EF9D-42D3-8960-8FED79D9B7C6}" type="pres">
      <dgm:prSet presAssocID="{8D78D836-C783-4404-BEA1-DA890F8B7DED}" presName="spaceRect" presStyleCnt="0"/>
      <dgm:spPr/>
    </dgm:pt>
    <dgm:pt modelId="{B728D70E-013F-43D5-BB67-1036A91006B9}" type="pres">
      <dgm:prSet presAssocID="{8D78D836-C783-4404-BEA1-DA890F8B7DED}" presName="textRect" presStyleLbl="revTx" presStyleIdx="0" presStyleCnt="7">
        <dgm:presLayoutVars>
          <dgm:chMax val="1"/>
          <dgm:chPref val="1"/>
        </dgm:presLayoutVars>
      </dgm:prSet>
      <dgm:spPr/>
    </dgm:pt>
    <dgm:pt modelId="{35E2E7C1-795A-43F7-AF78-FEE1B27B7326}" type="pres">
      <dgm:prSet presAssocID="{F590591C-94DA-4724-A23F-31F51DC80C03}" presName="sibTrans" presStyleLbl="sibTrans2D1" presStyleIdx="0" presStyleCnt="0"/>
      <dgm:spPr/>
    </dgm:pt>
    <dgm:pt modelId="{E6DD9507-A6CA-4129-8B37-1086F65ADD6C}" type="pres">
      <dgm:prSet presAssocID="{FD7BDD36-4EF0-4842-9410-75FA7B543E9E}" presName="compNode" presStyleCnt="0"/>
      <dgm:spPr/>
    </dgm:pt>
    <dgm:pt modelId="{1F8DAEC9-1155-46B4-A322-D9CD29EB4B3A}" type="pres">
      <dgm:prSet presAssocID="{FD7BDD36-4EF0-4842-9410-75FA7B543E9E}" presName="iconBgRect" presStyleLbl="bgShp" presStyleIdx="1" presStyleCnt="7"/>
      <dgm:spPr/>
    </dgm:pt>
    <dgm:pt modelId="{9279A9AE-484B-41F2-B57B-7209179A22D7}" type="pres">
      <dgm:prSet presAssocID="{FD7BDD36-4EF0-4842-9410-75FA7B543E9E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BBFD3AA0-5D69-4D2F-BD5E-B17DF4F327C1}" type="pres">
      <dgm:prSet presAssocID="{FD7BDD36-4EF0-4842-9410-75FA7B543E9E}" presName="spaceRect" presStyleCnt="0"/>
      <dgm:spPr/>
    </dgm:pt>
    <dgm:pt modelId="{B13F4E26-E4B3-4AC7-B2CA-01133B6EC6F9}" type="pres">
      <dgm:prSet presAssocID="{FD7BDD36-4EF0-4842-9410-75FA7B543E9E}" presName="textRect" presStyleLbl="revTx" presStyleIdx="1" presStyleCnt="7">
        <dgm:presLayoutVars>
          <dgm:chMax val="1"/>
          <dgm:chPref val="1"/>
        </dgm:presLayoutVars>
      </dgm:prSet>
      <dgm:spPr/>
    </dgm:pt>
    <dgm:pt modelId="{11294045-697B-4CA1-BA31-691639C395DC}" type="pres">
      <dgm:prSet presAssocID="{ABD7EC21-D426-43E1-91FB-F53A442361F7}" presName="sibTrans" presStyleLbl="sibTrans2D1" presStyleIdx="0" presStyleCnt="0"/>
      <dgm:spPr/>
    </dgm:pt>
    <dgm:pt modelId="{FD54F92B-02A0-4FCB-A6DD-5D99257C52A1}" type="pres">
      <dgm:prSet presAssocID="{6F898338-2A43-4CB6-BB6B-0DD17A492EED}" presName="compNode" presStyleCnt="0"/>
      <dgm:spPr/>
    </dgm:pt>
    <dgm:pt modelId="{0F705228-6B14-4A1D-B83C-DA3B6F92AFB9}" type="pres">
      <dgm:prSet presAssocID="{6F898338-2A43-4CB6-BB6B-0DD17A492EED}" presName="iconBgRect" presStyleLbl="bgShp" presStyleIdx="2" presStyleCnt="7"/>
      <dgm:spPr/>
    </dgm:pt>
    <dgm:pt modelId="{9AE1C701-F3D0-40B5-900B-053B5DDE42FC}" type="pres">
      <dgm:prSet presAssocID="{6F898338-2A43-4CB6-BB6B-0DD17A492EED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B3823411-1136-47B3-8C2D-89A06DF1E32A}" type="pres">
      <dgm:prSet presAssocID="{6F898338-2A43-4CB6-BB6B-0DD17A492EED}" presName="spaceRect" presStyleCnt="0"/>
      <dgm:spPr/>
    </dgm:pt>
    <dgm:pt modelId="{873654CE-6581-438B-83EE-5BE7D027329E}" type="pres">
      <dgm:prSet presAssocID="{6F898338-2A43-4CB6-BB6B-0DD17A492EED}" presName="textRect" presStyleLbl="revTx" presStyleIdx="2" presStyleCnt="7">
        <dgm:presLayoutVars>
          <dgm:chMax val="1"/>
          <dgm:chPref val="1"/>
        </dgm:presLayoutVars>
      </dgm:prSet>
      <dgm:spPr/>
    </dgm:pt>
    <dgm:pt modelId="{83BF8FE9-6DED-4750-8EB2-A1DE291A0B3C}" type="pres">
      <dgm:prSet presAssocID="{B5AABB56-BF11-4F05-9A1A-C2209ED9229F}" presName="sibTrans" presStyleLbl="sibTrans2D1" presStyleIdx="0" presStyleCnt="0"/>
      <dgm:spPr/>
    </dgm:pt>
    <dgm:pt modelId="{7749BAE4-7F62-40B9-B112-49152E68C849}" type="pres">
      <dgm:prSet presAssocID="{6868DE44-1476-49F0-AC90-14F3A8D1994B}" presName="compNode" presStyleCnt="0"/>
      <dgm:spPr/>
    </dgm:pt>
    <dgm:pt modelId="{C134A1EC-427E-4656-B7B2-C5B273AEFF1F}" type="pres">
      <dgm:prSet presAssocID="{6868DE44-1476-49F0-AC90-14F3A8D1994B}" presName="iconBgRect" presStyleLbl="bgShp" presStyleIdx="3" presStyleCnt="7"/>
      <dgm:spPr/>
    </dgm:pt>
    <dgm:pt modelId="{805A6E9A-E365-4065-89F8-CE9209F64C36}" type="pres">
      <dgm:prSet presAssocID="{6868DE44-1476-49F0-AC90-14F3A8D1994B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9094E1DB-4CFD-4AA8-9EDD-A2DD2B9ED9AA}" type="pres">
      <dgm:prSet presAssocID="{6868DE44-1476-49F0-AC90-14F3A8D1994B}" presName="spaceRect" presStyleCnt="0"/>
      <dgm:spPr/>
    </dgm:pt>
    <dgm:pt modelId="{C7523A4D-5FE8-4F12-9F1B-FFE6E5EBE334}" type="pres">
      <dgm:prSet presAssocID="{6868DE44-1476-49F0-AC90-14F3A8D1994B}" presName="textRect" presStyleLbl="revTx" presStyleIdx="3" presStyleCnt="7">
        <dgm:presLayoutVars>
          <dgm:chMax val="1"/>
          <dgm:chPref val="1"/>
        </dgm:presLayoutVars>
      </dgm:prSet>
      <dgm:spPr/>
    </dgm:pt>
    <dgm:pt modelId="{76D210B6-7EB4-4D19-B901-4D95FDF9425B}" type="pres">
      <dgm:prSet presAssocID="{65FE9BFF-0F4D-45DA-A292-C581EB15901D}" presName="sibTrans" presStyleLbl="sibTrans2D1" presStyleIdx="0" presStyleCnt="0"/>
      <dgm:spPr/>
    </dgm:pt>
    <dgm:pt modelId="{4B88BC83-65C4-40B2-A775-46917E49D7BF}" type="pres">
      <dgm:prSet presAssocID="{CF928231-BF5B-4E0E-A56D-CFCF4B6DD4D7}" presName="compNode" presStyleCnt="0"/>
      <dgm:spPr/>
    </dgm:pt>
    <dgm:pt modelId="{3EBB382E-C3FD-4F95-85D7-FE3DB5087395}" type="pres">
      <dgm:prSet presAssocID="{CF928231-BF5B-4E0E-A56D-CFCF4B6DD4D7}" presName="iconBgRect" presStyleLbl="bgShp" presStyleIdx="4" presStyleCnt="7"/>
      <dgm:spPr/>
    </dgm:pt>
    <dgm:pt modelId="{D4762AAB-71C6-4A25-BB87-F2DF37F6326A}" type="pres">
      <dgm:prSet presAssocID="{CF928231-BF5B-4E0E-A56D-CFCF4B6DD4D7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7C912B4-3BA1-4852-8C1B-D1218E7F93B6}" type="pres">
      <dgm:prSet presAssocID="{CF928231-BF5B-4E0E-A56D-CFCF4B6DD4D7}" presName="spaceRect" presStyleCnt="0"/>
      <dgm:spPr/>
    </dgm:pt>
    <dgm:pt modelId="{6DE92F76-12D4-48F0-B5AB-D80974C7DDF4}" type="pres">
      <dgm:prSet presAssocID="{CF928231-BF5B-4E0E-A56D-CFCF4B6DD4D7}" presName="textRect" presStyleLbl="revTx" presStyleIdx="4" presStyleCnt="7">
        <dgm:presLayoutVars>
          <dgm:chMax val="1"/>
          <dgm:chPref val="1"/>
        </dgm:presLayoutVars>
      </dgm:prSet>
      <dgm:spPr/>
    </dgm:pt>
    <dgm:pt modelId="{EBBBCCFC-8C54-4290-BD5E-4D9B3FF19E2C}" type="pres">
      <dgm:prSet presAssocID="{DB503B14-405D-4BAA-B854-393D210B378A}" presName="sibTrans" presStyleLbl="sibTrans2D1" presStyleIdx="0" presStyleCnt="0"/>
      <dgm:spPr/>
    </dgm:pt>
    <dgm:pt modelId="{B60A9C01-348C-4F64-8FBD-7D49C164BC36}" type="pres">
      <dgm:prSet presAssocID="{7D33C491-5163-42A9-99B9-B466B69548B5}" presName="compNode" presStyleCnt="0"/>
      <dgm:spPr/>
    </dgm:pt>
    <dgm:pt modelId="{87D2A00C-E699-48A8-B580-76D3B2085322}" type="pres">
      <dgm:prSet presAssocID="{7D33C491-5163-42A9-99B9-B466B69548B5}" presName="iconBgRect" presStyleLbl="bgShp" presStyleIdx="5" presStyleCnt="7"/>
      <dgm:spPr/>
    </dgm:pt>
    <dgm:pt modelId="{CDED9433-60E6-4B6A-980A-B56D3F141CE3}" type="pres">
      <dgm:prSet presAssocID="{7D33C491-5163-42A9-99B9-B466B69548B5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E6CBC171-EEA1-45CE-9440-298CDA26172D}" type="pres">
      <dgm:prSet presAssocID="{7D33C491-5163-42A9-99B9-B466B69548B5}" presName="spaceRect" presStyleCnt="0"/>
      <dgm:spPr/>
    </dgm:pt>
    <dgm:pt modelId="{55EC533D-5F75-4690-B50E-BC32647AE4EA}" type="pres">
      <dgm:prSet presAssocID="{7D33C491-5163-42A9-99B9-B466B69548B5}" presName="textRect" presStyleLbl="revTx" presStyleIdx="5" presStyleCnt="7">
        <dgm:presLayoutVars>
          <dgm:chMax val="1"/>
          <dgm:chPref val="1"/>
        </dgm:presLayoutVars>
      </dgm:prSet>
      <dgm:spPr/>
    </dgm:pt>
    <dgm:pt modelId="{EDD67374-D6CD-4C18-B5EB-CA9D26222CCB}" type="pres">
      <dgm:prSet presAssocID="{7806CC3D-BB8E-4F38-A520-48BC3472F801}" presName="sibTrans" presStyleLbl="sibTrans2D1" presStyleIdx="0" presStyleCnt="0"/>
      <dgm:spPr/>
    </dgm:pt>
    <dgm:pt modelId="{46F7CDA9-57D3-4C86-9F41-2AFBDD878897}" type="pres">
      <dgm:prSet presAssocID="{742B571F-81B7-48EB-B6BF-56C33F13C1F8}" presName="compNode" presStyleCnt="0"/>
      <dgm:spPr/>
    </dgm:pt>
    <dgm:pt modelId="{A2CC6731-735B-4709-94A1-80CFF40FAD97}" type="pres">
      <dgm:prSet presAssocID="{742B571F-81B7-48EB-B6BF-56C33F13C1F8}" presName="iconBgRect" presStyleLbl="bgShp" presStyleIdx="6" presStyleCnt="7"/>
      <dgm:spPr/>
    </dgm:pt>
    <dgm:pt modelId="{BE323BE4-AF74-42D6-AF2C-D11CC0BCB3F3}" type="pres">
      <dgm:prSet presAssocID="{742B571F-81B7-48EB-B6BF-56C33F13C1F8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495A5747-D28F-4E33-B35B-42CB18E4311C}" type="pres">
      <dgm:prSet presAssocID="{742B571F-81B7-48EB-B6BF-56C33F13C1F8}" presName="spaceRect" presStyleCnt="0"/>
      <dgm:spPr/>
    </dgm:pt>
    <dgm:pt modelId="{6A330503-F636-4219-BAB1-F06D4FB11E87}" type="pres">
      <dgm:prSet presAssocID="{742B571F-81B7-48EB-B6BF-56C33F13C1F8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408E615-D6E0-4E67-8817-960CA97E8CF7}" type="presOf" srcId="{6868DE44-1476-49F0-AC90-14F3A8D1994B}" destId="{C7523A4D-5FE8-4F12-9F1B-FFE6E5EBE334}" srcOrd="0" destOrd="0" presId="urn:microsoft.com/office/officeart/2018/2/layout/IconCircleList"/>
    <dgm:cxn modelId="{E0DCFE17-22E0-4302-A83D-3205C0D9048A}" type="presOf" srcId="{DB503B14-405D-4BAA-B854-393D210B378A}" destId="{EBBBCCFC-8C54-4290-BD5E-4D9B3FF19E2C}" srcOrd="0" destOrd="0" presId="urn:microsoft.com/office/officeart/2018/2/layout/IconCircleList"/>
    <dgm:cxn modelId="{A6B6561E-F97F-4CF0-98D3-5109F112B2E7}" srcId="{3E3A38C7-E54F-4633-B9C4-D8C84560DCFF}" destId="{CF928231-BF5B-4E0E-A56D-CFCF4B6DD4D7}" srcOrd="4" destOrd="0" parTransId="{3690F97D-10C4-4DCB-9589-1AF5EBE21A0E}" sibTransId="{DB503B14-405D-4BAA-B854-393D210B378A}"/>
    <dgm:cxn modelId="{4FFC9827-D8FF-4BA2-86F5-9F9878DAADBE}" srcId="{3E3A38C7-E54F-4633-B9C4-D8C84560DCFF}" destId="{6868DE44-1476-49F0-AC90-14F3A8D1994B}" srcOrd="3" destOrd="0" parTransId="{7BFD54E3-0827-43E0-818C-B3EAAE3F8BA4}" sibTransId="{65FE9BFF-0F4D-45DA-A292-C581EB15901D}"/>
    <dgm:cxn modelId="{00891828-3005-4974-A31D-BB99D3D3BB84}" srcId="{3E3A38C7-E54F-4633-B9C4-D8C84560DCFF}" destId="{742B571F-81B7-48EB-B6BF-56C33F13C1F8}" srcOrd="6" destOrd="0" parTransId="{D6A3F21C-2AB6-4DA1-B6BA-F94B2F49FC6D}" sibTransId="{89508E63-D227-4B85-A123-E4499F2F1638}"/>
    <dgm:cxn modelId="{30A99F28-6577-41D4-B15B-D15815B11C83}" srcId="{3E3A38C7-E54F-4633-B9C4-D8C84560DCFF}" destId="{7D33C491-5163-42A9-99B9-B466B69548B5}" srcOrd="5" destOrd="0" parTransId="{9EED6BC0-5032-4FF5-9EB6-D2896D5CE697}" sibTransId="{7806CC3D-BB8E-4F38-A520-48BC3472F801}"/>
    <dgm:cxn modelId="{8558112A-4F4F-42A1-B816-FD8C286E400B}" type="presOf" srcId="{ABD7EC21-D426-43E1-91FB-F53A442361F7}" destId="{11294045-697B-4CA1-BA31-691639C395DC}" srcOrd="0" destOrd="0" presId="urn:microsoft.com/office/officeart/2018/2/layout/IconCircleList"/>
    <dgm:cxn modelId="{62681D35-9A4A-4F10-994D-39F5AF5AB828}" srcId="{3E3A38C7-E54F-4633-B9C4-D8C84560DCFF}" destId="{8D78D836-C783-4404-BEA1-DA890F8B7DED}" srcOrd="0" destOrd="0" parTransId="{783B4CCC-B5EA-4F2A-97F9-4BCA1192869A}" sibTransId="{F590591C-94DA-4724-A23F-31F51DC80C03}"/>
    <dgm:cxn modelId="{B312F46F-26AA-489B-A3F5-93C43702C6B8}" type="presOf" srcId="{B5AABB56-BF11-4F05-9A1A-C2209ED9229F}" destId="{83BF8FE9-6DED-4750-8EB2-A1DE291A0B3C}" srcOrd="0" destOrd="0" presId="urn:microsoft.com/office/officeart/2018/2/layout/IconCircleList"/>
    <dgm:cxn modelId="{98D3C171-8C08-4D93-A018-CD583E06B885}" type="presOf" srcId="{65FE9BFF-0F4D-45DA-A292-C581EB15901D}" destId="{76D210B6-7EB4-4D19-B901-4D95FDF9425B}" srcOrd="0" destOrd="0" presId="urn:microsoft.com/office/officeart/2018/2/layout/IconCircleList"/>
    <dgm:cxn modelId="{B703817B-C172-42CB-ADED-65F6E84093E5}" srcId="{3E3A38C7-E54F-4633-B9C4-D8C84560DCFF}" destId="{FD7BDD36-4EF0-4842-9410-75FA7B543E9E}" srcOrd="1" destOrd="0" parTransId="{FACF07DF-AB59-40DD-BF40-5C00492838B3}" sibTransId="{ABD7EC21-D426-43E1-91FB-F53A442361F7}"/>
    <dgm:cxn modelId="{8900C47B-634A-4AAE-91D0-C47BDC4E4237}" type="presOf" srcId="{7806CC3D-BB8E-4F38-A520-48BC3472F801}" destId="{EDD67374-D6CD-4C18-B5EB-CA9D26222CCB}" srcOrd="0" destOrd="0" presId="urn:microsoft.com/office/officeart/2018/2/layout/IconCircleList"/>
    <dgm:cxn modelId="{54A7CF7B-1AEF-45EE-B66C-6C07B220DF9E}" type="presOf" srcId="{FD7BDD36-4EF0-4842-9410-75FA7B543E9E}" destId="{B13F4E26-E4B3-4AC7-B2CA-01133B6EC6F9}" srcOrd="0" destOrd="0" presId="urn:microsoft.com/office/officeart/2018/2/layout/IconCircleList"/>
    <dgm:cxn modelId="{C8054F8F-458A-4506-AF06-DA89CC53A761}" type="presOf" srcId="{8D78D836-C783-4404-BEA1-DA890F8B7DED}" destId="{B728D70E-013F-43D5-BB67-1036A91006B9}" srcOrd="0" destOrd="0" presId="urn:microsoft.com/office/officeart/2018/2/layout/IconCircleList"/>
    <dgm:cxn modelId="{FD9E05A1-09D5-461C-A222-CE8C0954AB53}" type="presOf" srcId="{CF928231-BF5B-4E0E-A56D-CFCF4B6DD4D7}" destId="{6DE92F76-12D4-48F0-B5AB-D80974C7DDF4}" srcOrd="0" destOrd="0" presId="urn:microsoft.com/office/officeart/2018/2/layout/IconCircleList"/>
    <dgm:cxn modelId="{44A247B4-D4D4-481C-90B0-12B22AA52FA9}" type="presOf" srcId="{3E3A38C7-E54F-4633-B9C4-D8C84560DCFF}" destId="{73C72DC5-6FF9-454E-A99A-831C59286D5B}" srcOrd="0" destOrd="0" presId="urn:microsoft.com/office/officeart/2018/2/layout/IconCircleList"/>
    <dgm:cxn modelId="{585602B8-A077-467F-9D37-8D62350B67B0}" type="presOf" srcId="{6F898338-2A43-4CB6-BB6B-0DD17A492EED}" destId="{873654CE-6581-438B-83EE-5BE7D027329E}" srcOrd="0" destOrd="0" presId="urn:microsoft.com/office/officeart/2018/2/layout/IconCircleList"/>
    <dgm:cxn modelId="{4489BBCE-04A5-439F-BC8F-24F6A6F1E41A}" type="presOf" srcId="{F590591C-94DA-4724-A23F-31F51DC80C03}" destId="{35E2E7C1-795A-43F7-AF78-FEE1B27B7326}" srcOrd="0" destOrd="0" presId="urn:microsoft.com/office/officeart/2018/2/layout/IconCircleList"/>
    <dgm:cxn modelId="{72B176D6-383C-4FB8-9BC7-C881167EA24A}" type="presOf" srcId="{7D33C491-5163-42A9-99B9-B466B69548B5}" destId="{55EC533D-5F75-4690-B50E-BC32647AE4EA}" srcOrd="0" destOrd="0" presId="urn:microsoft.com/office/officeart/2018/2/layout/IconCircleList"/>
    <dgm:cxn modelId="{18C469DD-F7A1-4200-8045-5369E52C689D}" type="presOf" srcId="{742B571F-81B7-48EB-B6BF-56C33F13C1F8}" destId="{6A330503-F636-4219-BAB1-F06D4FB11E87}" srcOrd="0" destOrd="0" presId="urn:microsoft.com/office/officeart/2018/2/layout/IconCircleList"/>
    <dgm:cxn modelId="{E5656BE0-0C30-4FEC-AF7C-74396FF36E68}" srcId="{3E3A38C7-E54F-4633-B9C4-D8C84560DCFF}" destId="{6F898338-2A43-4CB6-BB6B-0DD17A492EED}" srcOrd="2" destOrd="0" parTransId="{254FF08A-649A-44DC-8E54-C0D949445CFE}" sibTransId="{B5AABB56-BF11-4F05-9A1A-C2209ED9229F}"/>
    <dgm:cxn modelId="{0312586D-E8A3-4CA6-A96F-FD464272C403}" type="presParOf" srcId="{73C72DC5-6FF9-454E-A99A-831C59286D5B}" destId="{E2CD4BB8-E66F-4FAD-AACD-4DC07AAE94F5}" srcOrd="0" destOrd="0" presId="urn:microsoft.com/office/officeart/2018/2/layout/IconCircleList"/>
    <dgm:cxn modelId="{DCC7540C-C462-4BA3-B5FE-9142F0D03210}" type="presParOf" srcId="{E2CD4BB8-E66F-4FAD-AACD-4DC07AAE94F5}" destId="{DC76DBF6-1F5D-415C-8093-74B60320ADF8}" srcOrd="0" destOrd="0" presId="urn:microsoft.com/office/officeart/2018/2/layout/IconCircleList"/>
    <dgm:cxn modelId="{19C6EEEE-EC13-48E5-8C91-4F9E9E98B2C9}" type="presParOf" srcId="{DC76DBF6-1F5D-415C-8093-74B60320ADF8}" destId="{BF4B0883-F3B7-45A5-9D78-0DBCAC740A15}" srcOrd="0" destOrd="0" presId="urn:microsoft.com/office/officeart/2018/2/layout/IconCircleList"/>
    <dgm:cxn modelId="{F51D0834-E176-40BA-ACD3-38E9272F048D}" type="presParOf" srcId="{DC76DBF6-1F5D-415C-8093-74B60320ADF8}" destId="{8D2ED160-6926-4109-922C-50BA051D15DD}" srcOrd="1" destOrd="0" presId="urn:microsoft.com/office/officeart/2018/2/layout/IconCircleList"/>
    <dgm:cxn modelId="{97F45AAC-08B9-4614-9187-A80ED85AFE69}" type="presParOf" srcId="{DC76DBF6-1F5D-415C-8093-74B60320ADF8}" destId="{82BAF3FE-EF9D-42D3-8960-8FED79D9B7C6}" srcOrd="2" destOrd="0" presId="urn:microsoft.com/office/officeart/2018/2/layout/IconCircleList"/>
    <dgm:cxn modelId="{90DD1C0B-AAA1-4F29-8FC6-F500A7943EB4}" type="presParOf" srcId="{DC76DBF6-1F5D-415C-8093-74B60320ADF8}" destId="{B728D70E-013F-43D5-BB67-1036A91006B9}" srcOrd="3" destOrd="0" presId="urn:microsoft.com/office/officeart/2018/2/layout/IconCircleList"/>
    <dgm:cxn modelId="{50FC4A4F-4AD0-4DE5-A5EE-7AEC1331A16E}" type="presParOf" srcId="{E2CD4BB8-E66F-4FAD-AACD-4DC07AAE94F5}" destId="{35E2E7C1-795A-43F7-AF78-FEE1B27B7326}" srcOrd="1" destOrd="0" presId="urn:microsoft.com/office/officeart/2018/2/layout/IconCircleList"/>
    <dgm:cxn modelId="{3390E307-5424-4726-9AF9-D49FFF5CB602}" type="presParOf" srcId="{E2CD4BB8-E66F-4FAD-AACD-4DC07AAE94F5}" destId="{E6DD9507-A6CA-4129-8B37-1086F65ADD6C}" srcOrd="2" destOrd="0" presId="urn:microsoft.com/office/officeart/2018/2/layout/IconCircleList"/>
    <dgm:cxn modelId="{9698216C-34D5-439C-8FAF-A63AE1444B54}" type="presParOf" srcId="{E6DD9507-A6CA-4129-8B37-1086F65ADD6C}" destId="{1F8DAEC9-1155-46B4-A322-D9CD29EB4B3A}" srcOrd="0" destOrd="0" presId="urn:microsoft.com/office/officeart/2018/2/layout/IconCircleList"/>
    <dgm:cxn modelId="{D79E812A-7CAD-42B5-9634-BD153B050F01}" type="presParOf" srcId="{E6DD9507-A6CA-4129-8B37-1086F65ADD6C}" destId="{9279A9AE-484B-41F2-B57B-7209179A22D7}" srcOrd="1" destOrd="0" presId="urn:microsoft.com/office/officeart/2018/2/layout/IconCircleList"/>
    <dgm:cxn modelId="{0D57B07A-4758-4344-91E1-9EDBFAE1027D}" type="presParOf" srcId="{E6DD9507-A6CA-4129-8B37-1086F65ADD6C}" destId="{BBFD3AA0-5D69-4D2F-BD5E-B17DF4F327C1}" srcOrd="2" destOrd="0" presId="urn:microsoft.com/office/officeart/2018/2/layout/IconCircleList"/>
    <dgm:cxn modelId="{BA84DFFF-4921-41DC-AD1A-B074822BBE25}" type="presParOf" srcId="{E6DD9507-A6CA-4129-8B37-1086F65ADD6C}" destId="{B13F4E26-E4B3-4AC7-B2CA-01133B6EC6F9}" srcOrd="3" destOrd="0" presId="urn:microsoft.com/office/officeart/2018/2/layout/IconCircleList"/>
    <dgm:cxn modelId="{B9104FAC-1178-45B5-B8D2-27E9D94909E9}" type="presParOf" srcId="{E2CD4BB8-E66F-4FAD-AACD-4DC07AAE94F5}" destId="{11294045-697B-4CA1-BA31-691639C395DC}" srcOrd="3" destOrd="0" presId="urn:microsoft.com/office/officeart/2018/2/layout/IconCircleList"/>
    <dgm:cxn modelId="{57FBDAF4-4828-42CB-B1E2-9E18EA001363}" type="presParOf" srcId="{E2CD4BB8-E66F-4FAD-AACD-4DC07AAE94F5}" destId="{FD54F92B-02A0-4FCB-A6DD-5D99257C52A1}" srcOrd="4" destOrd="0" presId="urn:microsoft.com/office/officeart/2018/2/layout/IconCircleList"/>
    <dgm:cxn modelId="{B8B6BBB3-2540-46EB-A90D-44EF633A7EDB}" type="presParOf" srcId="{FD54F92B-02A0-4FCB-A6DD-5D99257C52A1}" destId="{0F705228-6B14-4A1D-B83C-DA3B6F92AFB9}" srcOrd="0" destOrd="0" presId="urn:microsoft.com/office/officeart/2018/2/layout/IconCircleList"/>
    <dgm:cxn modelId="{9AD800A9-9A77-4E90-BB83-7F320CFE8096}" type="presParOf" srcId="{FD54F92B-02A0-4FCB-A6DD-5D99257C52A1}" destId="{9AE1C701-F3D0-40B5-900B-053B5DDE42FC}" srcOrd="1" destOrd="0" presId="urn:microsoft.com/office/officeart/2018/2/layout/IconCircleList"/>
    <dgm:cxn modelId="{9EF93719-7B36-4E8E-BD9E-A04C68A3AFDF}" type="presParOf" srcId="{FD54F92B-02A0-4FCB-A6DD-5D99257C52A1}" destId="{B3823411-1136-47B3-8C2D-89A06DF1E32A}" srcOrd="2" destOrd="0" presId="urn:microsoft.com/office/officeart/2018/2/layout/IconCircleList"/>
    <dgm:cxn modelId="{C47F669D-73BF-4080-95F8-672562DB2495}" type="presParOf" srcId="{FD54F92B-02A0-4FCB-A6DD-5D99257C52A1}" destId="{873654CE-6581-438B-83EE-5BE7D027329E}" srcOrd="3" destOrd="0" presId="urn:microsoft.com/office/officeart/2018/2/layout/IconCircleList"/>
    <dgm:cxn modelId="{F7C1F8C2-56DD-4375-8ED0-6913B1189F08}" type="presParOf" srcId="{E2CD4BB8-E66F-4FAD-AACD-4DC07AAE94F5}" destId="{83BF8FE9-6DED-4750-8EB2-A1DE291A0B3C}" srcOrd="5" destOrd="0" presId="urn:microsoft.com/office/officeart/2018/2/layout/IconCircleList"/>
    <dgm:cxn modelId="{CCF0E588-872F-410A-81D2-E0466E724B97}" type="presParOf" srcId="{E2CD4BB8-E66F-4FAD-AACD-4DC07AAE94F5}" destId="{7749BAE4-7F62-40B9-B112-49152E68C849}" srcOrd="6" destOrd="0" presId="urn:microsoft.com/office/officeart/2018/2/layout/IconCircleList"/>
    <dgm:cxn modelId="{B5A2C5B0-AD07-4FC2-87AF-F08D8604F9E8}" type="presParOf" srcId="{7749BAE4-7F62-40B9-B112-49152E68C849}" destId="{C134A1EC-427E-4656-B7B2-C5B273AEFF1F}" srcOrd="0" destOrd="0" presId="urn:microsoft.com/office/officeart/2018/2/layout/IconCircleList"/>
    <dgm:cxn modelId="{482F2872-74BD-4ABB-B95B-52531EC56173}" type="presParOf" srcId="{7749BAE4-7F62-40B9-B112-49152E68C849}" destId="{805A6E9A-E365-4065-89F8-CE9209F64C36}" srcOrd="1" destOrd="0" presId="urn:microsoft.com/office/officeart/2018/2/layout/IconCircleList"/>
    <dgm:cxn modelId="{72D58485-4E02-4EA4-AE68-37C7CA1738E4}" type="presParOf" srcId="{7749BAE4-7F62-40B9-B112-49152E68C849}" destId="{9094E1DB-4CFD-4AA8-9EDD-A2DD2B9ED9AA}" srcOrd="2" destOrd="0" presId="urn:microsoft.com/office/officeart/2018/2/layout/IconCircleList"/>
    <dgm:cxn modelId="{6701CC6E-09F7-4B2A-B156-EB7555B85166}" type="presParOf" srcId="{7749BAE4-7F62-40B9-B112-49152E68C849}" destId="{C7523A4D-5FE8-4F12-9F1B-FFE6E5EBE334}" srcOrd="3" destOrd="0" presId="urn:microsoft.com/office/officeart/2018/2/layout/IconCircleList"/>
    <dgm:cxn modelId="{BA6D739D-8DC2-4886-9737-E9431643969A}" type="presParOf" srcId="{E2CD4BB8-E66F-4FAD-AACD-4DC07AAE94F5}" destId="{76D210B6-7EB4-4D19-B901-4D95FDF9425B}" srcOrd="7" destOrd="0" presId="urn:microsoft.com/office/officeart/2018/2/layout/IconCircleList"/>
    <dgm:cxn modelId="{93C92844-07D6-4698-BD5B-F8B1B5E152B5}" type="presParOf" srcId="{E2CD4BB8-E66F-4FAD-AACD-4DC07AAE94F5}" destId="{4B88BC83-65C4-40B2-A775-46917E49D7BF}" srcOrd="8" destOrd="0" presId="urn:microsoft.com/office/officeart/2018/2/layout/IconCircleList"/>
    <dgm:cxn modelId="{83010E6F-456D-43AF-8650-A9DEF133848C}" type="presParOf" srcId="{4B88BC83-65C4-40B2-A775-46917E49D7BF}" destId="{3EBB382E-C3FD-4F95-85D7-FE3DB5087395}" srcOrd="0" destOrd="0" presId="urn:microsoft.com/office/officeart/2018/2/layout/IconCircleList"/>
    <dgm:cxn modelId="{1A5EAC5F-2870-4264-9C07-A9B7EEA84530}" type="presParOf" srcId="{4B88BC83-65C4-40B2-A775-46917E49D7BF}" destId="{D4762AAB-71C6-4A25-BB87-F2DF37F6326A}" srcOrd="1" destOrd="0" presId="urn:microsoft.com/office/officeart/2018/2/layout/IconCircleList"/>
    <dgm:cxn modelId="{511DF138-433F-48B0-B165-B9AB654164E6}" type="presParOf" srcId="{4B88BC83-65C4-40B2-A775-46917E49D7BF}" destId="{17C912B4-3BA1-4852-8C1B-D1218E7F93B6}" srcOrd="2" destOrd="0" presId="urn:microsoft.com/office/officeart/2018/2/layout/IconCircleList"/>
    <dgm:cxn modelId="{D8F0CD71-9D02-46A8-947F-263930F07728}" type="presParOf" srcId="{4B88BC83-65C4-40B2-A775-46917E49D7BF}" destId="{6DE92F76-12D4-48F0-B5AB-D80974C7DDF4}" srcOrd="3" destOrd="0" presId="urn:microsoft.com/office/officeart/2018/2/layout/IconCircleList"/>
    <dgm:cxn modelId="{8742F0C1-8A09-413C-990E-B118920A6F00}" type="presParOf" srcId="{E2CD4BB8-E66F-4FAD-AACD-4DC07AAE94F5}" destId="{EBBBCCFC-8C54-4290-BD5E-4D9B3FF19E2C}" srcOrd="9" destOrd="0" presId="urn:microsoft.com/office/officeart/2018/2/layout/IconCircleList"/>
    <dgm:cxn modelId="{B669F234-1DC2-4D78-9CD1-4CE3772CD12C}" type="presParOf" srcId="{E2CD4BB8-E66F-4FAD-AACD-4DC07AAE94F5}" destId="{B60A9C01-348C-4F64-8FBD-7D49C164BC36}" srcOrd="10" destOrd="0" presId="urn:microsoft.com/office/officeart/2018/2/layout/IconCircleList"/>
    <dgm:cxn modelId="{C03E9C6D-4EA6-465F-BCF5-603C20A0DA10}" type="presParOf" srcId="{B60A9C01-348C-4F64-8FBD-7D49C164BC36}" destId="{87D2A00C-E699-48A8-B580-76D3B2085322}" srcOrd="0" destOrd="0" presId="urn:microsoft.com/office/officeart/2018/2/layout/IconCircleList"/>
    <dgm:cxn modelId="{81D98E7C-A83F-4461-8265-F4502AE8541B}" type="presParOf" srcId="{B60A9C01-348C-4F64-8FBD-7D49C164BC36}" destId="{CDED9433-60E6-4B6A-980A-B56D3F141CE3}" srcOrd="1" destOrd="0" presId="urn:microsoft.com/office/officeart/2018/2/layout/IconCircleList"/>
    <dgm:cxn modelId="{40A78861-19F7-480C-91C2-34F90AFCCC32}" type="presParOf" srcId="{B60A9C01-348C-4F64-8FBD-7D49C164BC36}" destId="{E6CBC171-EEA1-45CE-9440-298CDA26172D}" srcOrd="2" destOrd="0" presId="urn:microsoft.com/office/officeart/2018/2/layout/IconCircleList"/>
    <dgm:cxn modelId="{8772CF55-D753-44D1-AF08-E88EA7DF62E4}" type="presParOf" srcId="{B60A9C01-348C-4F64-8FBD-7D49C164BC36}" destId="{55EC533D-5F75-4690-B50E-BC32647AE4EA}" srcOrd="3" destOrd="0" presId="urn:microsoft.com/office/officeart/2018/2/layout/IconCircleList"/>
    <dgm:cxn modelId="{6F4B3391-721B-4664-9A93-352807DC0E6D}" type="presParOf" srcId="{E2CD4BB8-E66F-4FAD-AACD-4DC07AAE94F5}" destId="{EDD67374-D6CD-4C18-B5EB-CA9D26222CCB}" srcOrd="11" destOrd="0" presId="urn:microsoft.com/office/officeart/2018/2/layout/IconCircleList"/>
    <dgm:cxn modelId="{B4149399-2C4E-4D37-99B8-045049DA985C}" type="presParOf" srcId="{E2CD4BB8-E66F-4FAD-AACD-4DC07AAE94F5}" destId="{46F7CDA9-57D3-4C86-9F41-2AFBDD878897}" srcOrd="12" destOrd="0" presId="urn:microsoft.com/office/officeart/2018/2/layout/IconCircleList"/>
    <dgm:cxn modelId="{F85F7E68-F429-4439-ADBE-919071B65A56}" type="presParOf" srcId="{46F7CDA9-57D3-4C86-9F41-2AFBDD878897}" destId="{A2CC6731-735B-4709-94A1-80CFF40FAD97}" srcOrd="0" destOrd="0" presId="urn:microsoft.com/office/officeart/2018/2/layout/IconCircleList"/>
    <dgm:cxn modelId="{2FA4290C-0EEF-4615-9F37-CA87CD08401B}" type="presParOf" srcId="{46F7CDA9-57D3-4C86-9F41-2AFBDD878897}" destId="{BE323BE4-AF74-42D6-AF2C-D11CC0BCB3F3}" srcOrd="1" destOrd="0" presId="urn:microsoft.com/office/officeart/2018/2/layout/IconCircleList"/>
    <dgm:cxn modelId="{6716C34E-3F8F-4EA0-B55D-A2F1EB9CAC67}" type="presParOf" srcId="{46F7CDA9-57D3-4C86-9F41-2AFBDD878897}" destId="{495A5747-D28F-4E33-B35B-42CB18E4311C}" srcOrd="2" destOrd="0" presId="urn:microsoft.com/office/officeart/2018/2/layout/IconCircleList"/>
    <dgm:cxn modelId="{CEAF5560-2CFD-4ADB-ADF8-BFC3DE9E2DC5}" type="presParOf" srcId="{46F7CDA9-57D3-4C86-9F41-2AFBDD878897}" destId="{6A330503-F636-4219-BAB1-F06D4FB11E8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2618E-42D3-47C5-B84F-623BC272A8C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Informal </a:t>
          </a:r>
          <a:endParaRPr lang="en-US" sz="2300" kern="1200"/>
        </a:p>
      </dsp:txBody>
      <dsp:txXfrm>
        <a:off x="3080" y="587032"/>
        <a:ext cx="2444055" cy="1466433"/>
      </dsp:txXfrm>
    </dsp:sp>
    <dsp:sp modelId="{226DB109-C82B-46CB-837D-426C6AF98A8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Section- specialist transport</a:t>
          </a:r>
          <a:endParaRPr lang="en-US" sz="2300" kern="1200"/>
        </a:p>
      </dsp:txBody>
      <dsp:txXfrm>
        <a:off x="2691541" y="587032"/>
        <a:ext cx="2444055" cy="1466433"/>
      </dsp:txXfrm>
    </dsp:sp>
    <dsp:sp modelId="{6F132742-5464-40B2-A984-6DC9D2AE999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CTO</a:t>
          </a:r>
          <a:endParaRPr lang="en-US" sz="2300" kern="1200"/>
        </a:p>
      </dsp:txBody>
      <dsp:txXfrm>
        <a:off x="5380002" y="587032"/>
        <a:ext cx="2444055" cy="1466433"/>
      </dsp:txXfrm>
    </dsp:sp>
    <dsp:sp modelId="{FA4A7737-F068-45CC-BB30-479A4E6AF21A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DOLs/Liberty Protection Safeguards</a:t>
          </a:r>
          <a:endParaRPr lang="en-US" sz="2300" kern="1200" dirty="0"/>
        </a:p>
      </dsp:txBody>
      <dsp:txXfrm>
        <a:off x="8068463" y="587032"/>
        <a:ext cx="2444055" cy="1466433"/>
      </dsp:txXfrm>
    </dsp:sp>
    <dsp:sp modelId="{3AF5DD0D-9D74-44DC-A5F1-14B69912147A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CRHTT</a:t>
          </a:r>
          <a:endParaRPr lang="en-US" sz="2300" kern="1200"/>
        </a:p>
      </dsp:txBody>
      <dsp:txXfrm>
        <a:off x="3080" y="2297871"/>
        <a:ext cx="2444055" cy="1466433"/>
      </dsp:txXfrm>
    </dsp:sp>
    <dsp:sp modelId="{C0848482-9C9B-4A19-9C5D-9EB5BA2390F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 &amp; E</a:t>
          </a:r>
          <a:endParaRPr lang="en-US" sz="2300" kern="1200"/>
        </a:p>
      </dsp:txBody>
      <dsp:txXfrm>
        <a:off x="2691541" y="2297871"/>
        <a:ext cx="2444055" cy="1466433"/>
      </dsp:txXfrm>
    </dsp:sp>
    <dsp:sp modelId="{3CF1A3C3-C152-404B-9537-6DBAAC296513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AMHAT</a:t>
          </a:r>
          <a:endParaRPr lang="en-US" sz="2300" kern="1200"/>
        </a:p>
      </dsp:txBody>
      <dsp:txXfrm>
        <a:off x="5380002" y="2297871"/>
        <a:ext cx="2444055" cy="1466433"/>
      </dsp:txXfrm>
    </dsp:sp>
    <dsp:sp modelId="{05199A65-AF9C-422F-A250-6DDB849EE0C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POS/PCDU- section 136- 24 hours, up to 36 hours</a:t>
          </a:r>
          <a:endParaRPr lang="en-US" sz="2300" kern="1200" dirty="0"/>
        </a:p>
      </dsp:txBody>
      <dsp:txXfrm>
        <a:off x="8068463" y="2297871"/>
        <a:ext cx="2444055" cy="14664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5A8F7-6E13-4A3A-A215-E57E588FAC1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Oily formulations</a:t>
          </a:r>
          <a:endParaRPr lang="en-US" sz="2500" kern="1200"/>
        </a:p>
      </dsp:txBody>
      <dsp:txXfrm>
        <a:off x="3080" y="587032"/>
        <a:ext cx="2444055" cy="1466433"/>
      </dsp:txXfrm>
    </dsp:sp>
    <dsp:sp modelId="{A558DDF1-946C-463B-BD84-4FA3A9A509A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Administered to gluteal/deltoid muscles</a:t>
          </a:r>
          <a:endParaRPr lang="en-US" sz="2500" kern="1200" dirty="0"/>
        </a:p>
      </dsp:txBody>
      <dsp:txXfrm>
        <a:off x="2691541" y="587032"/>
        <a:ext cx="2444055" cy="1466433"/>
      </dsp:txXfrm>
    </dsp:sp>
    <dsp:sp modelId="{ECEBF057-FCA8-4734-A50B-08BC5F616BBC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Test doses</a:t>
          </a:r>
          <a:endParaRPr lang="en-US" sz="2500" kern="1200"/>
        </a:p>
      </dsp:txBody>
      <dsp:txXfrm>
        <a:off x="5380002" y="587032"/>
        <a:ext cx="2444055" cy="1466433"/>
      </dsp:txXfrm>
    </dsp:sp>
    <dsp:sp modelId="{BAC14B5C-A970-4855-9B60-7D37C6DC5FB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Allergic reactions</a:t>
          </a:r>
          <a:endParaRPr lang="en-US" sz="2500" kern="1200"/>
        </a:p>
      </dsp:txBody>
      <dsp:txXfrm>
        <a:off x="8068463" y="587032"/>
        <a:ext cx="2444055" cy="1466433"/>
      </dsp:txXfrm>
    </dsp:sp>
    <dsp:sp modelId="{1929C418-0067-48CE-A95A-8E3AEC0E946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Peak/trough effects</a:t>
          </a:r>
          <a:endParaRPr lang="en-US" sz="2500" kern="1200" dirty="0"/>
        </a:p>
      </dsp:txBody>
      <dsp:txXfrm>
        <a:off x="1347311" y="2297871"/>
        <a:ext cx="2444055" cy="1466433"/>
      </dsp:txXfrm>
    </dsp:sp>
    <dsp:sp modelId="{1D48F240-AADB-4466-915C-5C95FE17D6AD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Aids compliance</a:t>
          </a:r>
          <a:endParaRPr lang="en-US" sz="2500" kern="1200"/>
        </a:p>
      </dsp:txBody>
      <dsp:txXfrm>
        <a:off x="4035772" y="2297871"/>
        <a:ext cx="2444055" cy="1466433"/>
      </dsp:txXfrm>
    </dsp:sp>
    <dsp:sp modelId="{67B39F70-DA22-4CFB-8FA3-6B56D86E306C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Continue oral therapy for 14 days</a:t>
          </a:r>
          <a:endParaRPr lang="en-US" sz="2500" kern="1200"/>
        </a:p>
      </dsp:txBody>
      <dsp:txXfrm>
        <a:off x="6724233" y="2297871"/>
        <a:ext cx="2444055" cy="14664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6A435-62DF-4572-A1AC-4C009E8566BA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Useful tool</a:t>
          </a:r>
          <a:endParaRPr lang="en-US" sz="2900" kern="1200"/>
        </a:p>
      </dsp:txBody>
      <dsp:txXfrm>
        <a:off x="3416125" y="53310"/>
        <a:ext cx="3683350" cy="945199"/>
      </dsp:txXfrm>
    </dsp:sp>
    <dsp:sp modelId="{5D16A761-366A-4120-82AE-0448CDC4D380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Calculation of BNF max dose</a:t>
          </a:r>
          <a:endParaRPr lang="en-US" sz="2900" kern="1200"/>
        </a:p>
      </dsp:txBody>
      <dsp:txXfrm>
        <a:off x="3416125" y="1153149"/>
        <a:ext cx="3683350" cy="945199"/>
      </dsp:txXfrm>
    </dsp:sp>
    <dsp:sp modelId="{786273BD-7FB5-497A-B202-7C2AFE68B24B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HDAT</a:t>
          </a:r>
          <a:endParaRPr lang="en-US" sz="2900" kern="1200"/>
        </a:p>
      </dsp:txBody>
      <dsp:txXfrm>
        <a:off x="3416125" y="2252988"/>
        <a:ext cx="3683350" cy="945199"/>
      </dsp:txXfrm>
    </dsp:sp>
    <dsp:sp modelId="{00CCC25F-9E20-44F2-9F66-2CAEF2A7BB25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Used for both oral and IM preparations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ACBE3-C0EA-478C-8D69-04D8FBEBA2B2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CWPT cover wide geographical areas</a:t>
          </a:r>
          <a:endParaRPr lang="en-US" sz="1500" kern="1200"/>
        </a:p>
      </dsp:txBody>
      <dsp:txXfrm>
        <a:off x="3416125" y="53310"/>
        <a:ext cx="3683350" cy="945199"/>
      </dsp:txXfrm>
    </dsp:sp>
    <dsp:sp modelId="{88B2F591-7302-4924-A31D-F62BDD674133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Inpatient/Bedded Areas- Acute MH, PICU, Older Adults &amp; Physical Complexities, Eating Disorders, Low Secure, Medium Secure, LD.</a:t>
          </a:r>
          <a:endParaRPr lang="en-US" sz="1500" kern="1200" dirty="0"/>
        </a:p>
      </dsp:txBody>
      <dsp:txXfrm>
        <a:off x="3416125" y="1153149"/>
        <a:ext cx="3683350" cy="945199"/>
      </dsp:txXfrm>
    </dsp:sp>
    <dsp:sp modelId="{0ACD83FC-933B-4A84-8FCC-DF932A29491D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Respite/ Community- Special Schools, Rehab (Adult and Child), Community Teams, Children’s Nursing, Community Mental Health Teams</a:t>
          </a:r>
          <a:endParaRPr lang="en-US" sz="1500" kern="1200" dirty="0"/>
        </a:p>
      </dsp:txBody>
      <dsp:txXfrm>
        <a:off x="3416125" y="2252988"/>
        <a:ext cx="3683350" cy="945199"/>
      </dsp:txXfrm>
    </dsp:sp>
    <dsp:sp modelId="{8B1215D4-735E-47F0-B42D-73B708286828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Medicines Management Input</a:t>
          </a:r>
          <a:endParaRPr lang="en-US" sz="1500" kern="1200"/>
        </a:p>
      </dsp:txBody>
      <dsp:txXfrm>
        <a:off x="3416125" y="3352827"/>
        <a:ext cx="3683350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77957-A86B-43E3-B201-FBEF6C2171DA}">
      <dsp:nvSpPr>
        <dsp:cNvPr id="0" name=""/>
        <dsp:cNvSpPr/>
      </dsp:nvSpPr>
      <dsp:spPr>
        <a:xfrm>
          <a:off x="0" y="706820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Initiate Medicines Reconciliation</a:t>
          </a:r>
          <a:endParaRPr lang="en-US" sz="2400" kern="1200"/>
        </a:p>
      </dsp:txBody>
      <dsp:txXfrm>
        <a:off x="46777" y="753597"/>
        <a:ext cx="6573279" cy="864675"/>
      </dsp:txXfrm>
    </dsp:sp>
    <dsp:sp modelId="{755B8085-8C90-4E94-9D95-6BB265D0ED69}">
      <dsp:nvSpPr>
        <dsp:cNvPr id="0" name=""/>
        <dsp:cNvSpPr/>
      </dsp:nvSpPr>
      <dsp:spPr>
        <a:xfrm>
          <a:off x="0" y="1734170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Meds history, allergies, previous antipsychotic therapy, established on a depot</a:t>
          </a:r>
          <a:endParaRPr lang="en-US" sz="2400" kern="1200"/>
        </a:p>
      </dsp:txBody>
      <dsp:txXfrm>
        <a:off x="46777" y="1780947"/>
        <a:ext cx="6573279" cy="864675"/>
      </dsp:txXfrm>
    </dsp:sp>
    <dsp:sp modelId="{BC7352FB-F941-407F-B15C-1C2FD64C62C6}">
      <dsp:nvSpPr>
        <dsp:cNvPr id="0" name=""/>
        <dsp:cNvSpPr/>
      </dsp:nvSpPr>
      <dsp:spPr>
        <a:xfrm>
          <a:off x="0" y="2761519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Rapid Tranquilisation-check section, maximum doses, monitoring forms. Accuphase</a:t>
          </a:r>
          <a:endParaRPr lang="en-US" sz="2400" kern="1200" dirty="0"/>
        </a:p>
      </dsp:txBody>
      <dsp:txXfrm>
        <a:off x="46777" y="2808296"/>
        <a:ext cx="6573279" cy="864675"/>
      </dsp:txXfrm>
    </dsp:sp>
    <dsp:sp modelId="{19E7F1EF-76BE-4407-BCBF-503224CC2D31}">
      <dsp:nvSpPr>
        <dsp:cNvPr id="0" name=""/>
        <dsp:cNvSpPr/>
      </dsp:nvSpPr>
      <dsp:spPr>
        <a:xfrm>
          <a:off x="0" y="3788869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NRT- Established or current smoker</a:t>
          </a:r>
          <a:endParaRPr lang="en-US" sz="2400" kern="1200" dirty="0"/>
        </a:p>
      </dsp:txBody>
      <dsp:txXfrm>
        <a:off x="46777" y="3835646"/>
        <a:ext cx="6573279" cy="864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0FEE-07D3-46EA-BA0F-97B2AC19666D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Tobacco smoke containing polycyclic aromatic hydrocarbons</a:t>
          </a:r>
          <a:endParaRPr lang="en-US" sz="1700" kern="1200"/>
        </a:p>
      </dsp:txBody>
      <dsp:txXfrm>
        <a:off x="3405805" y="42725"/>
        <a:ext cx="3703990" cy="754434"/>
      </dsp:txXfrm>
    </dsp:sp>
    <dsp:sp modelId="{5049C4C0-E2FA-4A1C-B51A-4B3FCB5D13F1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Enzyme activity halving every 2 days roughly</a:t>
          </a:r>
          <a:endParaRPr lang="en-US" sz="1700" kern="1200"/>
        </a:p>
      </dsp:txBody>
      <dsp:txXfrm>
        <a:off x="3405805" y="920588"/>
        <a:ext cx="3703990" cy="754434"/>
      </dsp:txXfrm>
    </dsp:sp>
    <dsp:sp modelId="{C5FC00B1-5B15-40F6-9A5B-BE0B06566E79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Monitoring important when starting anti-psychotics especially clozapine</a:t>
          </a:r>
          <a:endParaRPr lang="en-US" sz="1700" kern="1200"/>
        </a:p>
      </dsp:txBody>
      <dsp:txXfrm>
        <a:off x="3405805" y="1798451"/>
        <a:ext cx="3703990" cy="754434"/>
      </dsp:txXfrm>
    </dsp:sp>
    <dsp:sp modelId="{BCA017DE-DE9E-4318-8B71-7628F2B1AC1E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Inpatient admission to both general and MHU</a:t>
          </a:r>
          <a:endParaRPr lang="en-US" sz="1700" kern="1200"/>
        </a:p>
      </dsp:txBody>
      <dsp:txXfrm>
        <a:off x="3405805" y="2676315"/>
        <a:ext cx="3703990" cy="754434"/>
      </dsp:txXfrm>
    </dsp:sp>
    <dsp:sp modelId="{022599A4-C952-48DB-BE0E-E9D28A07A69B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Plasma monitoring</a:t>
          </a:r>
          <a:endParaRPr lang="en-US" sz="1700" kern="1200"/>
        </a:p>
      </dsp:txBody>
      <dsp:txXfrm>
        <a:off x="3405805" y="3554178"/>
        <a:ext cx="370399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028B6-236F-4B37-8B07-A868CD9D0430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EBE84C-8171-413C-A4D2-FDB8185B6697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Baseline bloods</a:t>
          </a:r>
          <a:endParaRPr lang="en-US" sz="2000" kern="1200"/>
        </a:p>
      </dsp:txBody>
      <dsp:txXfrm>
        <a:off x="3449933" y="367802"/>
        <a:ext cx="1570603" cy="1570603"/>
      </dsp:txXfrm>
    </dsp:sp>
    <dsp:sp modelId="{D8117685-EC71-45F3-8DE8-66390E60CE61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ECG</a:t>
          </a:r>
          <a:endParaRPr lang="en-US" sz="2000" kern="1200"/>
        </a:p>
      </dsp:txBody>
      <dsp:txXfrm>
        <a:off x="5495062" y="367802"/>
        <a:ext cx="1570603" cy="1570603"/>
      </dsp:txXfrm>
    </dsp:sp>
    <dsp:sp modelId="{B970B65C-C83A-4660-8597-7AA14089DE62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ICD -11 versus DSM-5</a:t>
          </a:r>
          <a:endParaRPr lang="en-US" sz="2000" kern="1200"/>
        </a:p>
      </dsp:txBody>
      <dsp:txXfrm>
        <a:off x="3449933" y="2412931"/>
        <a:ext cx="1570603" cy="1570603"/>
      </dsp:txXfrm>
    </dsp:sp>
    <dsp:sp modelId="{B618C7C7-32A7-4A66-8775-1A50589CB397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‘Typical versus Atypical’ or FGA* versus SGA**</a:t>
          </a:r>
          <a:endParaRPr lang="en-US" sz="2000" kern="1200" dirty="0"/>
        </a:p>
      </dsp:txBody>
      <dsp:txXfrm>
        <a:off x="5495062" y="2412931"/>
        <a:ext cx="1570603" cy="1570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1CB6D-6E92-49C8-B478-3F47C12D69A2}">
      <dsp:nvSpPr>
        <dsp:cNvPr id="0" name=""/>
        <dsp:cNvSpPr/>
      </dsp:nvSpPr>
      <dsp:spPr>
        <a:xfrm>
          <a:off x="761656" y="1550"/>
          <a:ext cx="884619" cy="884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C19D5-96AF-43B6-8E36-8E308A5467B5}">
      <dsp:nvSpPr>
        <dsp:cNvPr id="0" name=""/>
        <dsp:cNvSpPr/>
      </dsp:nvSpPr>
      <dsp:spPr>
        <a:xfrm>
          <a:off x="950181" y="190075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14102-48EE-45EF-826F-0000D1EFCB86}">
      <dsp:nvSpPr>
        <dsp:cNvPr id="0" name=""/>
        <dsp:cNvSpPr/>
      </dsp:nvSpPr>
      <dsp:spPr>
        <a:xfrm>
          <a:off x="478868" y="1161706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Clozapine is indicated for treatment resistant schizophrenia and psychosis in Parkinson’s Disease.</a:t>
          </a:r>
          <a:endParaRPr lang="en-US" sz="1100" kern="1200"/>
        </a:p>
      </dsp:txBody>
      <dsp:txXfrm>
        <a:off x="478868" y="1161706"/>
        <a:ext cx="1450195" cy="753421"/>
      </dsp:txXfrm>
    </dsp:sp>
    <dsp:sp modelId="{3C94FCF1-0C1A-498C-8783-2A183D017156}">
      <dsp:nvSpPr>
        <dsp:cNvPr id="0" name=""/>
        <dsp:cNvSpPr/>
      </dsp:nvSpPr>
      <dsp:spPr>
        <a:xfrm>
          <a:off x="2465635" y="1550"/>
          <a:ext cx="884619" cy="884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F43BA-5D21-4859-AEA3-A5988B71A501}">
      <dsp:nvSpPr>
        <dsp:cNvPr id="0" name=""/>
        <dsp:cNvSpPr/>
      </dsp:nvSpPr>
      <dsp:spPr>
        <a:xfrm>
          <a:off x="2654161" y="190075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70993-BF55-40FC-910E-26B86B761254}">
      <dsp:nvSpPr>
        <dsp:cNvPr id="0" name=""/>
        <dsp:cNvSpPr/>
      </dsp:nvSpPr>
      <dsp:spPr>
        <a:xfrm>
          <a:off x="2182847" y="1161706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Usually initiated after failure to respond to treatment with at least 2 previous anti-psychotics in different chemical classes.</a:t>
          </a:r>
          <a:endParaRPr lang="en-US" sz="1100" kern="1200" dirty="0"/>
        </a:p>
      </dsp:txBody>
      <dsp:txXfrm>
        <a:off x="2182847" y="1161706"/>
        <a:ext cx="1450195" cy="753421"/>
      </dsp:txXfrm>
    </dsp:sp>
    <dsp:sp modelId="{AE60DF81-2AEA-4850-B035-87430A748041}">
      <dsp:nvSpPr>
        <dsp:cNvPr id="0" name=""/>
        <dsp:cNvSpPr/>
      </dsp:nvSpPr>
      <dsp:spPr>
        <a:xfrm>
          <a:off x="4169615" y="1550"/>
          <a:ext cx="884619" cy="884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5B6DA-270D-49B0-BD1F-311DF3E54E9A}">
      <dsp:nvSpPr>
        <dsp:cNvPr id="0" name=""/>
        <dsp:cNvSpPr/>
      </dsp:nvSpPr>
      <dsp:spPr>
        <a:xfrm>
          <a:off x="4358140" y="190075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230EF-4B25-43AF-BE23-1E7659B7DBC6}">
      <dsp:nvSpPr>
        <dsp:cNvPr id="0" name=""/>
        <dsp:cNvSpPr/>
      </dsp:nvSpPr>
      <dsp:spPr>
        <a:xfrm>
          <a:off x="3886827" y="1161706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Baseline tests before initiation</a:t>
          </a:r>
          <a:endParaRPr lang="en-US" sz="1100" kern="1200"/>
        </a:p>
      </dsp:txBody>
      <dsp:txXfrm>
        <a:off x="3886827" y="1161706"/>
        <a:ext cx="1450195" cy="753421"/>
      </dsp:txXfrm>
    </dsp:sp>
    <dsp:sp modelId="{DE7F6CCA-0C52-4A2E-8646-6191978AE7F2}">
      <dsp:nvSpPr>
        <dsp:cNvPr id="0" name=""/>
        <dsp:cNvSpPr/>
      </dsp:nvSpPr>
      <dsp:spPr>
        <a:xfrm>
          <a:off x="5873594" y="1550"/>
          <a:ext cx="884619" cy="884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0E3B3-945B-4122-B142-DFE48D32BF38}">
      <dsp:nvSpPr>
        <dsp:cNvPr id="0" name=""/>
        <dsp:cNvSpPr/>
      </dsp:nvSpPr>
      <dsp:spPr>
        <a:xfrm>
          <a:off x="6062120" y="190075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08312-074F-4E5C-8D0D-5DBE19E63CFB}">
      <dsp:nvSpPr>
        <dsp:cNvPr id="0" name=""/>
        <dsp:cNvSpPr/>
      </dsp:nvSpPr>
      <dsp:spPr>
        <a:xfrm>
          <a:off x="5590806" y="1161706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Titration/ sliding scale- side-effects</a:t>
          </a:r>
          <a:endParaRPr lang="en-US" sz="1100" kern="1200"/>
        </a:p>
      </dsp:txBody>
      <dsp:txXfrm>
        <a:off x="5590806" y="1161706"/>
        <a:ext cx="1450195" cy="753421"/>
      </dsp:txXfrm>
    </dsp:sp>
    <dsp:sp modelId="{DD1E1B12-3BA7-4AD6-9424-5FED29EBDB1B}">
      <dsp:nvSpPr>
        <dsp:cNvPr id="0" name=""/>
        <dsp:cNvSpPr/>
      </dsp:nvSpPr>
      <dsp:spPr>
        <a:xfrm>
          <a:off x="7577574" y="1550"/>
          <a:ext cx="884619" cy="8846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9267A-DC1D-4F3A-B6C7-A432721FCB3A}">
      <dsp:nvSpPr>
        <dsp:cNvPr id="0" name=""/>
        <dsp:cNvSpPr/>
      </dsp:nvSpPr>
      <dsp:spPr>
        <a:xfrm>
          <a:off x="7766099" y="190075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4AD50-1149-41BA-A2CA-5222D3A10296}">
      <dsp:nvSpPr>
        <dsp:cNvPr id="0" name=""/>
        <dsp:cNvSpPr/>
      </dsp:nvSpPr>
      <dsp:spPr>
        <a:xfrm>
          <a:off x="7294786" y="1161706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Blood monitoring and supply.</a:t>
          </a:r>
          <a:endParaRPr lang="en-US" sz="1100" kern="1200"/>
        </a:p>
      </dsp:txBody>
      <dsp:txXfrm>
        <a:off x="7294786" y="1161706"/>
        <a:ext cx="1450195" cy="753421"/>
      </dsp:txXfrm>
    </dsp:sp>
    <dsp:sp modelId="{E709F4A9-29E4-4FB3-806D-79F26F680B70}">
      <dsp:nvSpPr>
        <dsp:cNvPr id="0" name=""/>
        <dsp:cNvSpPr/>
      </dsp:nvSpPr>
      <dsp:spPr>
        <a:xfrm>
          <a:off x="9281553" y="1550"/>
          <a:ext cx="884619" cy="884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1F685-0392-46A1-8121-3F6F665F6F48}">
      <dsp:nvSpPr>
        <dsp:cNvPr id="0" name=""/>
        <dsp:cNvSpPr/>
      </dsp:nvSpPr>
      <dsp:spPr>
        <a:xfrm>
          <a:off x="9470079" y="190075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23A82-B18F-48BE-B965-BC3DE3CA0316}">
      <dsp:nvSpPr>
        <dsp:cNvPr id="0" name=""/>
        <dsp:cNvSpPr/>
      </dsp:nvSpPr>
      <dsp:spPr>
        <a:xfrm>
          <a:off x="8998765" y="1161706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Missed doses</a:t>
          </a:r>
          <a:endParaRPr lang="en-US" sz="1100" kern="1200"/>
        </a:p>
      </dsp:txBody>
      <dsp:txXfrm>
        <a:off x="8998765" y="1161706"/>
        <a:ext cx="1450195" cy="753421"/>
      </dsp:txXfrm>
    </dsp:sp>
    <dsp:sp modelId="{8BAA45FA-9253-43B6-B532-3FE7E538863F}">
      <dsp:nvSpPr>
        <dsp:cNvPr id="0" name=""/>
        <dsp:cNvSpPr/>
      </dsp:nvSpPr>
      <dsp:spPr>
        <a:xfrm>
          <a:off x="5021604" y="2277676"/>
          <a:ext cx="884619" cy="884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3F4DC-F56C-4798-A6B1-9BEF7CF35344}">
      <dsp:nvSpPr>
        <dsp:cNvPr id="0" name=""/>
        <dsp:cNvSpPr/>
      </dsp:nvSpPr>
      <dsp:spPr>
        <a:xfrm>
          <a:off x="5210130" y="2466202"/>
          <a:ext cx="507568" cy="5075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ACB8B-970A-47F5-864D-B52ABBB6D5A0}">
      <dsp:nvSpPr>
        <dsp:cNvPr id="0" name=""/>
        <dsp:cNvSpPr/>
      </dsp:nvSpPr>
      <dsp:spPr>
        <a:xfrm>
          <a:off x="4738816" y="3437833"/>
          <a:ext cx="1450195" cy="75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Clozapine- induced gastrointestinal hypomobility</a:t>
          </a:r>
          <a:endParaRPr lang="en-US" sz="1100" kern="1200"/>
        </a:p>
      </dsp:txBody>
      <dsp:txXfrm>
        <a:off x="4738816" y="3437833"/>
        <a:ext cx="1450195" cy="753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EB085-099B-4BD9-A19C-99F3061F5441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Extrapyramidial</a:t>
          </a:r>
          <a:r>
            <a:rPr lang="en-GB" sz="2300" kern="1200" dirty="0"/>
            <a:t> side-effects (EPSE)-most common</a:t>
          </a:r>
          <a:endParaRPr lang="en-US" sz="2300" kern="1200" dirty="0"/>
        </a:p>
      </dsp:txBody>
      <dsp:txXfrm>
        <a:off x="3080" y="587032"/>
        <a:ext cx="2444055" cy="1466433"/>
      </dsp:txXfrm>
    </dsp:sp>
    <dsp:sp modelId="{2246D992-0EF9-41A7-8422-7298FC9277AF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Dystonia</a:t>
          </a:r>
          <a:endParaRPr lang="en-US" sz="2300" kern="1200"/>
        </a:p>
      </dsp:txBody>
      <dsp:txXfrm>
        <a:off x="2691541" y="587032"/>
        <a:ext cx="2444055" cy="1466433"/>
      </dsp:txXfrm>
    </dsp:sp>
    <dsp:sp modelId="{EFE0C2B1-B69E-46F8-804E-098F1D4E4A8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Parkinsonia side-effects</a:t>
          </a:r>
          <a:endParaRPr lang="en-US" sz="2300" kern="1200"/>
        </a:p>
      </dsp:txBody>
      <dsp:txXfrm>
        <a:off x="5380002" y="587032"/>
        <a:ext cx="2444055" cy="1466433"/>
      </dsp:txXfrm>
    </dsp:sp>
    <dsp:sp modelId="{C06D77A8-F600-4620-999D-57A923679AAA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Akathasia</a:t>
          </a:r>
          <a:endParaRPr lang="en-US" sz="2300" kern="1200"/>
        </a:p>
      </dsp:txBody>
      <dsp:txXfrm>
        <a:off x="8068463" y="587032"/>
        <a:ext cx="2444055" cy="1466433"/>
      </dsp:txXfrm>
    </dsp:sp>
    <dsp:sp modelId="{F99058D5-CBAD-4520-8420-BA4507AE8B5E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Tardive Dyskinesia</a:t>
          </a:r>
          <a:endParaRPr lang="en-US" sz="2300" kern="1200"/>
        </a:p>
      </dsp:txBody>
      <dsp:txXfrm>
        <a:off x="1347311" y="2297871"/>
        <a:ext cx="2444055" cy="1466433"/>
      </dsp:txXfrm>
    </dsp:sp>
    <dsp:sp modelId="{89408195-0AC3-4922-8214-370AA2821462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Increased prolactin levels</a:t>
          </a:r>
          <a:endParaRPr lang="en-US" sz="2300" kern="1200"/>
        </a:p>
      </dsp:txBody>
      <dsp:txXfrm>
        <a:off x="4035772" y="2297871"/>
        <a:ext cx="2444055" cy="1466433"/>
      </dsp:txXfrm>
    </dsp:sp>
    <dsp:sp modelId="{FDDA95A9-6A8C-43F1-A6C4-FB7AE2192769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Sedation</a:t>
          </a:r>
          <a:endParaRPr lang="en-US" sz="2300" kern="1200"/>
        </a:p>
      </dsp:txBody>
      <dsp:txXfrm>
        <a:off x="6724233" y="2297871"/>
        <a:ext cx="2444055" cy="1466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0882-3D1E-4842-888E-CD7AFF1697F0}">
      <dsp:nvSpPr>
        <dsp:cNvPr id="0" name=""/>
        <dsp:cNvSpPr/>
      </dsp:nvSpPr>
      <dsp:spPr>
        <a:xfrm>
          <a:off x="0" y="2511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Metabolic Effects- weight gain/ glucoseintolerance</a:t>
          </a:r>
          <a:endParaRPr lang="en-US" sz="3600" kern="1200"/>
        </a:p>
      </dsp:txBody>
      <dsp:txXfrm>
        <a:off x="43179" y="294288"/>
        <a:ext cx="10429242" cy="798162"/>
      </dsp:txXfrm>
    </dsp:sp>
    <dsp:sp modelId="{76DAD8C6-34BE-48E7-A673-EB6C8D8881B6}">
      <dsp:nvSpPr>
        <dsp:cNvPr id="0" name=""/>
        <dsp:cNvSpPr/>
      </dsp:nvSpPr>
      <dsp:spPr>
        <a:xfrm>
          <a:off x="0" y="12393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Cardiotoxicity</a:t>
          </a:r>
          <a:endParaRPr lang="en-US" sz="3600" kern="1200"/>
        </a:p>
      </dsp:txBody>
      <dsp:txXfrm>
        <a:off x="43179" y="1282488"/>
        <a:ext cx="10429242" cy="798162"/>
      </dsp:txXfrm>
    </dsp:sp>
    <dsp:sp modelId="{279AB5D6-60C8-479C-8AD5-E85CD7E163C3}">
      <dsp:nvSpPr>
        <dsp:cNvPr id="0" name=""/>
        <dsp:cNvSpPr/>
      </dsp:nvSpPr>
      <dsp:spPr>
        <a:xfrm>
          <a:off x="0" y="22275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Sedation</a:t>
          </a:r>
          <a:endParaRPr lang="en-US" sz="3600" kern="1200"/>
        </a:p>
      </dsp:txBody>
      <dsp:txXfrm>
        <a:off x="43179" y="2270688"/>
        <a:ext cx="10429242" cy="798162"/>
      </dsp:txXfrm>
    </dsp:sp>
    <dsp:sp modelId="{88935B02-8C64-478C-9BCE-314B1B39B56D}">
      <dsp:nvSpPr>
        <dsp:cNvPr id="0" name=""/>
        <dsp:cNvSpPr/>
      </dsp:nvSpPr>
      <dsp:spPr>
        <a:xfrm>
          <a:off x="0" y="32157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Temperature regulation</a:t>
          </a:r>
          <a:endParaRPr lang="en-US" sz="3600" kern="1200"/>
        </a:p>
      </dsp:txBody>
      <dsp:txXfrm>
        <a:off x="43179" y="3258888"/>
        <a:ext cx="10429242" cy="798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B0883-F3B7-45A5-9D78-0DBCAC740A15}">
      <dsp:nvSpPr>
        <dsp:cNvPr id="0" name=""/>
        <dsp:cNvSpPr/>
      </dsp:nvSpPr>
      <dsp:spPr>
        <a:xfrm>
          <a:off x="1090511" y="80148"/>
          <a:ext cx="758237" cy="758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ED160-6926-4109-922C-50BA051D15DD}">
      <dsp:nvSpPr>
        <dsp:cNvPr id="0" name=""/>
        <dsp:cNvSpPr/>
      </dsp:nvSpPr>
      <dsp:spPr>
        <a:xfrm>
          <a:off x="1249741" y="239377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8D70E-013F-43D5-BB67-1036A91006B9}">
      <dsp:nvSpPr>
        <dsp:cNvPr id="0" name=""/>
        <dsp:cNvSpPr/>
      </dsp:nvSpPr>
      <dsp:spPr>
        <a:xfrm>
          <a:off x="2011228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Usually occurs within first 10 days of treatment</a:t>
          </a:r>
          <a:endParaRPr lang="en-US" sz="1800" kern="1200"/>
        </a:p>
      </dsp:txBody>
      <dsp:txXfrm>
        <a:off x="2011228" y="80148"/>
        <a:ext cx="1787272" cy="758237"/>
      </dsp:txXfrm>
    </dsp:sp>
    <dsp:sp modelId="{1F8DAEC9-1155-46B4-A322-D9CD29EB4B3A}">
      <dsp:nvSpPr>
        <dsp:cNvPr id="0" name=""/>
        <dsp:cNvSpPr/>
      </dsp:nvSpPr>
      <dsp:spPr>
        <a:xfrm>
          <a:off x="4109919" y="80148"/>
          <a:ext cx="758237" cy="758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9A9AE-484B-41F2-B57B-7209179A22D7}">
      <dsp:nvSpPr>
        <dsp:cNvPr id="0" name=""/>
        <dsp:cNvSpPr/>
      </dsp:nvSpPr>
      <dsp:spPr>
        <a:xfrm>
          <a:off x="4269149" y="239377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F4E26-E4B3-4AC7-B2CA-01133B6EC6F9}">
      <dsp:nvSpPr>
        <dsp:cNvPr id="0" name=""/>
        <dsp:cNvSpPr/>
      </dsp:nvSpPr>
      <dsp:spPr>
        <a:xfrm>
          <a:off x="5030636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Stiffness in muscles</a:t>
          </a:r>
          <a:endParaRPr lang="en-US" sz="1800" kern="1200"/>
        </a:p>
      </dsp:txBody>
      <dsp:txXfrm>
        <a:off x="5030636" y="80148"/>
        <a:ext cx="1787272" cy="758237"/>
      </dsp:txXfrm>
    </dsp:sp>
    <dsp:sp modelId="{0F705228-6B14-4A1D-B83C-DA3B6F92AFB9}">
      <dsp:nvSpPr>
        <dsp:cNvPr id="0" name=""/>
        <dsp:cNvSpPr/>
      </dsp:nvSpPr>
      <dsp:spPr>
        <a:xfrm>
          <a:off x="7129327" y="80148"/>
          <a:ext cx="758237" cy="7582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1C701-F3D0-40B5-900B-053B5DDE42FC}">
      <dsp:nvSpPr>
        <dsp:cNvPr id="0" name=""/>
        <dsp:cNvSpPr/>
      </dsp:nvSpPr>
      <dsp:spPr>
        <a:xfrm>
          <a:off x="7288557" y="239377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654CE-6581-438B-83EE-5BE7D027329E}">
      <dsp:nvSpPr>
        <dsp:cNvPr id="0" name=""/>
        <dsp:cNvSpPr/>
      </dsp:nvSpPr>
      <dsp:spPr>
        <a:xfrm>
          <a:off x="8050044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Unstable blood pressure </a:t>
          </a:r>
          <a:endParaRPr lang="en-US" sz="1800" kern="1200"/>
        </a:p>
      </dsp:txBody>
      <dsp:txXfrm>
        <a:off x="8050044" y="80148"/>
        <a:ext cx="1787272" cy="758237"/>
      </dsp:txXfrm>
    </dsp:sp>
    <dsp:sp modelId="{C134A1EC-427E-4656-B7B2-C5B273AEFF1F}">
      <dsp:nvSpPr>
        <dsp:cNvPr id="0" name=""/>
        <dsp:cNvSpPr/>
      </dsp:nvSpPr>
      <dsp:spPr>
        <a:xfrm>
          <a:off x="1090511" y="1465583"/>
          <a:ext cx="758237" cy="7582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A6E9A-E365-4065-89F8-CE9209F64C36}">
      <dsp:nvSpPr>
        <dsp:cNvPr id="0" name=""/>
        <dsp:cNvSpPr/>
      </dsp:nvSpPr>
      <dsp:spPr>
        <a:xfrm>
          <a:off x="1249741" y="1624813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23A4D-5FE8-4F12-9F1B-FFE6E5EBE334}">
      <dsp:nvSpPr>
        <dsp:cNvPr id="0" name=""/>
        <dsp:cNvSpPr/>
      </dsp:nvSpPr>
      <dsp:spPr>
        <a:xfrm>
          <a:off x="2011228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Excessive sweating</a:t>
          </a:r>
          <a:endParaRPr lang="en-US" sz="1800" kern="1200"/>
        </a:p>
      </dsp:txBody>
      <dsp:txXfrm>
        <a:off x="2011228" y="1465583"/>
        <a:ext cx="1787272" cy="758237"/>
      </dsp:txXfrm>
    </dsp:sp>
    <dsp:sp modelId="{3EBB382E-C3FD-4F95-85D7-FE3DB5087395}">
      <dsp:nvSpPr>
        <dsp:cNvPr id="0" name=""/>
        <dsp:cNvSpPr/>
      </dsp:nvSpPr>
      <dsp:spPr>
        <a:xfrm>
          <a:off x="4109919" y="1465583"/>
          <a:ext cx="758237" cy="7582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62AAB-71C6-4A25-BB87-F2DF37F6326A}">
      <dsp:nvSpPr>
        <dsp:cNvPr id="0" name=""/>
        <dsp:cNvSpPr/>
      </dsp:nvSpPr>
      <dsp:spPr>
        <a:xfrm>
          <a:off x="4269149" y="1624813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2F76-12D4-48F0-B5AB-D80974C7DDF4}">
      <dsp:nvSpPr>
        <dsp:cNvPr id="0" name=""/>
        <dsp:cNvSpPr/>
      </dsp:nvSpPr>
      <dsp:spPr>
        <a:xfrm>
          <a:off x="5030636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Tachycardia</a:t>
          </a:r>
          <a:endParaRPr lang="en-US" sz="1800" kern="1200"/>
        </a:p>
      </dsp:txBody>
      <dsp:txXfrm>
        <a:off x="5030636" y="1465583"/>
        <a:ext cx="1787272" cy="758237"/>
      </dsp:txXfrm>
    </dsp:sp>
    <dsp:sp modelId="{87D2A00C-E699-48A8-B580-76D3B2085322}">
      <dsp:nvSpPr>
        <dsp:cNvPr id="0" name=""/>
        <dsp:cNvSpPr/>
      </dsp:nvSpPr>
      <dsp:spPr>
        <a:xfrm>
          <a:off x="7129327" y="1465583"/>
          <a:ext cx="758237" cy="758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D9433-60E6-4B6A-980A-B56D3F141CE3}">
      <dsp:nvSpPr>
        <dsp:cNvPr id="0" name=""/>
        <dsp:cNvSpPr/>
      </dsp:nvSpPr>
      <dsp:spPr>
        <a:xfrm>
          <a:off x="7288557" y="1624813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C533D-5F75-4690-B50E-BC32647AE4EA}">
      <dsp:nvSpPr>
        <dsp:cNvPr id="0" name=""/>
        <dsp:cNvSpPr/>
      </dsp:nvSpPr>
      <dsp:spPr>
        <a:xfrm>
          <a:off x="8050044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 in white blood cells</a:t>
          </a:r>
          <a:endParaRPr lang="en-US" sz="1800" kern="1200"/>
        </a:p>
      </dsp:txBody>
      <dsp:txXfrm>
        <a:off x="8050044" y="1465583"/>
        <a:ext cx="1787272" cy="758237"/>
      </dsp:txXfrm>
    </dsp:sp>
    <dsp:sp modelId="{A2CC6731-735B-4709-94A1-80CFF40FAD97}">
      <dsp:nvSpPr>
        <dsp:cNvPr id="0" name=""/>
        <dsp:cNvSpPr/>
      </dsp:nvSpPr>
      <dsp:spPr>
        <a:xfrm>
          <a:off x="1090511" y="2851019"/>
          <a:ext cx="758237" cy="758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23BE4-AF74-42D6-AF2C-D11CC0BCB3F3}">
      <dsp:nvSpPr>
        <dsp:cNvPr id="0" name=""/>
        <dsp:cNvSpPr/>
      </dsp:nvSpPr>
      <dsp:spPr>
        <a:xfrm>
          <a:off x="1249741" y="3010249"/>
          <a:ext cx="439777" cy="439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30503-F636-4219-BAB1-F06D4FB11E87}">
      <dsp:nvSpPr>
        <dsp:cNvPr id="0" name=""/>
        <dsp:cNvSpPr/>
      </dsp:nvSpPr>
      <dsp:spPr>
        <a:xfrm>
          <a:off x="2011228" y="2851019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Temperature </a:t>
          </a:r>
          <a:endParaRPr lang="en-US" sz="1800" kern="1200"/>
        </a:p>
      </dsp:txBody>
      <dsp:txXfrm>
        <a:off x="2011228" y="2851019"/>
        <a:ext cx="1787272" cy="75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DA07-1085-EE8C-F66E-9A7A24495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3ED4B-2FAF-CA91-3E41-A5480D976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D880-6E27-4603-0C14-E480CBC0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A9C5-AA07-BECC-716A-19B3D0B8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5B789-0B4E-5D8E-623A-1164011D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2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A822-F04E-B473-1BFA-809B9FD6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914AB-76E1-674D-1A6F-12BD7C84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3D185-FF99-E204-4907-AC9531ED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5EABA-B2AE-1BD0-385F-EF585D7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5DC10-F4EA-E6FD-A728-F4EF9697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816BD-488F-0B76-2222-85DDB0298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E52F4-A669-6CAC-0165-8AC5F68A2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46D2-C68D-11B0-6D5E-6F503DE4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7E47-B16E-928D-EFBB-6188CBAD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F02E9-1F6F-A08C-38DD-B7993B5B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343B-C7A4-8362-2B50-FDCD14EE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1684-823E-C004-AC16-2F77E65A0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469C-554C-62A6-5B66-2AE58043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F0A8-3EA0-1812-543A-341CBD31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C15C-F78F-1C99-A92E-0E72F34C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389B-7C58-3F74-6A63-F7912068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248F-260D-FB06-8372-7B7D1B15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941C-8F0A-CF95-5461-9FD18202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2DE6-C9B2-2385-689A-C3BF2D8F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D0DA-249F-086A-32B7-18BE38AD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4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9D90-F67B-71F0-0CF7-DE39876B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E9F6F-B9EC-9E87-15EA-22B71AC0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E6B3F-1AC6-5F9F-CC3C-A7F8F2216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D7F61-5420-078A-4F53-472FB7EF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925DB-801A-174F-828A-41958A3B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BE42E-44BE-D870-EF66-7A2C97C4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448D-B918-53E2-6C6F-4DAEB624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438D9-0688-16F5-8EDB-B3DE2F2B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BA75-C509-DBA6-53C4-7B794022A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3C04B-737B-2909-99B2-88ED1A024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E3A70-7FA8-09DD-43CB-7AFFC1642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8F7F2-3326-4FE5-C8BE-2EA31204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C0ACF-3D77-D7B2-118E-9B19622E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EB88F-CEE1-547F-4422-0DCC359F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5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90FC-11EC-42D5-6151-E1DE1C05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CD86B-19F6-C350-3CD7-21C8DA2A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F624-66E4-C070-938B-92692A66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8713B-B0E4-9543-FA7F-9298C1D9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02031-1D57-1A4C-E384-3C40143B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882FD-6992-D309-AE08-71D58BFF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28913-BF10-54BE-DD00-34FB61C9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9690-820D-E757-22CE-AFB61AAD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A672-6E14-BCEA-F045-D4C4C9FA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92210-8055-7B4C-9F1E-12E1757ED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24A98-4635-983A-C91F-75544962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D6574-7C39-A585-3BB7-679804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4C2D7-9150-E10D-9B35-7B458647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2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4FB-BF29-40B6-56A2-793398F1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29A0E-B839-F108-C255-20AD9AFDF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95BC9-B7F1-BAFE-5B4D-34A514B44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95503-0E46-C5B3-1AE6-329AB960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D12-B7C1-9482-D535-CFDFE3B5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521C-CF1A-DD74-4B45-15C64BA8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7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BB18A-B091-1A27-868F-FE7CA099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C4E9-1B4C-3433-E544-FE575A6C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69AB3-15AE-F431-51C2-AC59AE6EE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68D09-E3A3-4C84-BBE9-001E9B5FC374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F3FB4-2451-3013-F5B1-CAE784B78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4EFD8-A612-8F7B-45B6-BC61D7E2B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DA028-4C1A-4D70-87B5-9365D4AB6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3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E2D72-53C7-3FB1-CDBB-2F0919990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Anti-Psychotic Treatment, including High Dose Anti-Psychotics and Cardiovascular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C6AE7-A725-07AE-6800-0586836A1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Stephanie Barthorpe-Freeman, Denise Gardner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39060-561C-73B8-EE83-6A8E84F5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Neuroleptic Malignant Syndrome-NMS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1C3D44-0490-8EC0-B18F-552DDD560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9046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94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18F35E-5CD0-5CF8-48AB-7550DE8C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D2B4C-1929-C182-38F9-7AE822DE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Long-acting Anti-Psychotics, Depots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1F5D91-7ADC-5F5D-27F9-788801236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116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05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763A7-9183-6E69-249D-C0F401E4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D9579-7028-3348-74E9-BB5B2080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Ready Reckoner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2E856E-C761-B9A6-DD04-68EF957CE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100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49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E248C-607E-7A1C-2DCE-7213B93F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HDAT ‘High Dose Anti-Psychotic Therapy’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2BAF-B0A6-7F47-A128-2DD74F06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GB" sz="1500" dirty="0"/>
              <a:t>What is HDAT?</a:t>
            </a:r>
          </a:p>
          <a:p>
            <a:r>
              <a:rPr lang="en-GB" sz="1500" dirty="0"/>
              <a:t>Risk versus benefit</a:t>
            </a:r>
          </a:p>
          <a:p>
            <a:r>
              <a:rPr lang="en-GB" sz="1500" dirty="0"/>
              <a:t>Exclude any abnormalities</a:t>
            </a:r>
          </a:p>
          <a:p>
            <a:r>
              <a:rPr lang="en-GB" sz="1500" dirty="0"/>
              <a:t>Contra-indications e.g. smoking, previous cardiac history</a:t>
            </a:r>
          </a:p>
          <a:p>
            <a:r>
              <a:rPr lang="en-GB" sz="1500" dirty="0"/>
              <a:t>Drug interactions</a:t>
            </a:r>
          </a:p>
          <a:p>
            <a:r>
              <a:rPr lang="en-GB" sz="1500" dirty="0"/>
              <a:t>Increase dose slowly</a:t>
            </a:r>
          </a:p>
          <a:p>
            <a:r>
              <a:rPr lang="en-GB" sz="1500" dirty="0"/>
              <a:t>Regular pulse, blood pressure and temperature checks, fluid intake</a:t>
            </a:r>
          </a:p>
          <a:p>
            <a:r>
              <a:rPr lang="en-GB" sz="1500" dirty="0"/>
              <a:t>ECG</a:t>
            </a:r>
          </a:p>
          <a:p>
            <a:r>
              <a:rPr lang="en-GB" sz="1500" dirty="0"/>
              <a:t>HDAT checklist- Upon discharge, this can be sent to GP/ transfer to community team to ensure awareness of HDAT prescribing - continuation of monitoring to </a:t>
            </a:r>
            <a:r>
              <a:rPr lang="en-GB" sz="1500"/>
              <a:t>be agreed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2954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F84A1-6C5C-E1D0-CFBD-EDBEC2E4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29" y="457200"/>
            <a:ext cx="42369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CC8ED-ABE5-B5B7-CF7F-2D1C5861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29" y="457200"/>
            <a:ext cx="42369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D036E-7EE5-9A00-C339-9AC05B29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775E-97A4-AB43-04AB-03BF7287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126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9E3315-A783-26C8-2189-1620698E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33" b="989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FBE33-EC3D-2E9B-1483-A40926C2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Admission and Sections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B32858-5639-EBF6-5553-0B1D6E61D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70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23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F925AF-C677-1E3A-646A-C25FDAB0FE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9F938-1073-21D1-B11B-0124F96E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Mental Health Wards/ Units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7CC3CC-B4FF-8666-120A-4F237A33E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261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72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281F-DDB2-12C8-D574-40193D94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Point of Admission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7F7AD7-570E-D664-3C8D-3544CEEC8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9408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07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41A131-58BC-E52B-F792-9495DF50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12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D0B2-A21A-E750-73F5-1D68A131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Nicotine Replacement Therapy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A3AE35-B2EA-F35B-DF58-878AFB054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193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654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415A0-932D-BFD4-A8DE-6DD49017B0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671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CE06F-E380-BDEA-F2D1-09D10E19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Anti-Psychotic Treatment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C8E8F6-1F66-CF31-06EE-ADD3CCF72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149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2F84C0-3C57-4EDE-D8F1-63F4FE205D17}"/>
              </a:ext>
            </a:extLst>
          </p:cNvPr>
          <p:cNvSpPr txBox="1"/>
          <p:nvPr/>
        </p:nvSpPr>
        <p:spPr>
          <a:xfrm>
            <a:off x="310896" y="6176963"/>
            <a:ext cx="112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*FGA ‘First Generation Anti-Psychotic.’ **SGA ‘Second Generation Anti-Psychotic</a:t>
            </a:r>
          </a:p>
        </p:txBody>
      </p:sp>
    </p:spTree>
    <p:extLst>
      <p:ext uri="{BB962C8B-B14F-4D97-AF65-F5344CB8AC3E}">
        <p14:creationId xmlns:p14="http://schemas.microsoft.com/office/powerpoint/2010/main" val="60435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D1411-0528-EA7B-0852-F7985161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Clozapine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78928E-8017-5309-A306-25181A6B2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7577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96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CBC06-574F-0033-03F7-EA4CA811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487B-C0FC-022D-DCC5-EBE54661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Side-Effects of FGA’s (E.g. haloperidol, chlorpromazine)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4BBF72-6D48-C398-FE10-772F12AE0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215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90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FF7F8-9B67-3AF4-8DC0-303290D4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4B034-5352-971A-535E-1B1292F6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Side-Effects of SGA’s (clozapine, aripiprazole, olanzapine)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7B7EDA-8F00-D52C-60F5-D622AC8EB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1779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67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Anti-Psychotic Treatment, including High Dose Anti-Psychotics and Cardiovascular Risk</vt:lpstr>
      <vt:lpstr>Admission and Sections</vt:lpstr>
      <vt:lpstr>Mental Health Wards/ Units</vt:lpstr>
      <vt:lpstr>Point of Admission</vt:lpstr>
      <vt:lpstr>Nicotine Replacement Therapy </vt:lpstr>
      <vt:lpstr>Anti-Psychotic Treatment</vt:lpstr>
      <vt:lpstr>Clozapine</vt:lpstr>
      <vt:lpstr>Side-Effects of FGA’s (E.g. haloperidol, chlorpromazine)</vt:lpstr>
      <vt:lpstr>Side-Effects of SGA’s (clozapine, aripiprazole, olanzapine)</vt:lpstr>
      <vt:lpstr>Neuroleptic Malignant Syndrome-NMS</vt:lpstr>
      <vt:lpstr>Long-acting Anti-Psychotics, Depots</vt:lpstr>
      <vt:lpstr>Ready Reckoner</vt:lpstr>
      <vt:lpstr>HDAT ‘High Dose Anti-Psychotic Therapy’</vt:lpstr>
      <vt:lpstr>PowerPoint Presentation</vt:lpstr>
      <vt:lpstr>PowerPoint Presentation</vt:lpstr>
      <vt:lpstr>Questions</vt:lpstr>
    </vt:vector>
  </TitlesOfParts>
  <Company>Coventry and Warwickshire Partnership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Barthorpe-Freeman Stephanie (RYG) C&amp;W PARTNERSHIP TRUST</dc:creator>
  <cp:lastModifiedBy>Barthorpe-Freeman Stephanie (RYG) C&amp;W PARTNERSHIP TRUST</cp:lastModifiedBy>
  <cp:revision>4</cp:revision>
  <dcterms:created xsi:type="dcterms:W3CDTF">2026-05-29T14:57:04Z</dcterms:created>
  <dcterms:modified xsi:type="dcterms:W3CDTF">2026-06-02T13:15:16Z</dcterms:modified>
</cp:coreProperties>
</file>