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3780BC-CF79-45DA-ACC4-C83A15C6D8CA}" v="11" dt="2025-07-20T18:26:43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20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edford" userId="e43cfe1e-d3fe-494f-b471-e8871588ccd6" providerId="ADAL" clId="{FA3780BC-CF79-45DA-ACC4-C83A15C6D8CA}"/>
    <pc:docChg chg="custSel modSld">
      <pc:chgData name="Paul Bedford" userId="e43cfe1e-d3fe-494f-b471-e8871588ccd6" providerId="ADAL" clId="{FA3780BC-CF79-45DA-ACC4-C83A15C6D8CA}" dt="2025-07-20T18:29:19.673" v="1206" actId="12"/>
      <pc:docMkLst>
        <pc:docMk/>
      </pc:docMkLst>
      <pc:sldChg chg="addSp modSp mod">
        <pc:chgData name="Paul Bedford" userId="e43cfe1e-d3fe-494f-b471-e8871588ccd6" providerId="ADAL" clId="{FA3780BC-CF79-45DA-ACC4-C83A15C6D8CA}" dt="2025-07-20T18:29:19.673" v="1206" actId="12"/>
        <pc:sldMkLst>
          <pc:docMk/>
          <pc:sldMk cId="3743218998" sldId="256"/>
        </pc:sldMkLst>
        <pc:spChg chg="mod">
          <ac:chgData name="Paul Bedford" userId="e43cfe1e-d3fe-494f-b471-e8871588ccd6" providerId="ADAL" clId="{FA3780BC-CF79-45DA-ACC4-C83A15C6D8CA}" dt="2025-07-20T18:26:22.757" v="844" actId="1037"/>
          <ac:spMkLst>
            <pc:docMk/>
            <pc:sldMk cId="3743218998" sldId="256"/>
            <ac:spMk id="4" creationId="{EA0AC940-8A75-809D-0AC9-8AE6FCF17496}"/>
          </ac:spMkLst>
        </pc:spChg>
        <pc:spChg chg="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5" creationId="{32AFEB72-0B56-BEFB-9593-1C373E48A596}"/>
          </ac:spMkLst>
        </pc:spChg>
        <pc:spChg chg="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6" creationId="{1FD722DB-2A89-F995-AAD6-D4CEFF9BF45C}"/>
          </ac:spMkLst>
        </pc:spChg>
        <pc:spChg chg="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7" creationId="{49725E05-E046-6281-52C7-669FED023408}"/>
          </ac:spMkLst>
        </pc:spChg>
        <pc:spChg chg="add 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8" creationId="{98599BA9-F6F0-779D-477C-C59D83DBC3CB}"/>
          </ac:spMkLst>
        </pc:spChg>
        <pc:spChg chg="add mod">
          <ac:chgData name="Paul Bedford" userId="e43cfe1e-d3fe-494f-b471-e8871588ccd6" providerId="ADAL" clId="{FA3780BC-CF79-45DA-ACC4-C83A15C6D8CA}" dt="2025-07-20T18:26:38.032" v="846" actId="20577"/>
          <ac:spMkLst>
            <pc:docMk/>
            <pc:sldMk cId="3743218998" sldId="256"/>
            <ac:spMk id="9" creationId="{0E3BB2F1-9D33-F1FC-99FB-AF65A993574C}"/>
          </ac:spMkLst>
        </pc:spChg>
        <pc:spChg chg="add mod">
          <ac:chgData name="Paul Bedford" userId="e43cfe1e-d3fe-494f-b471-e8871588ccd6" providerId="ADAL" clId="{FA3780BC-CF79-45DA-ACC4-C83A15C6D8CA}" dt="2025-07-20T18:25:10.173" v="777" actId="12789"/>
          <ac:spMkLst>
            <pc:docMk/>
            <pc:sldMk cId="3743218998" sldId="256"/>
            <ac:spMk id="10" creationId="{3EE4E301-6241-ED38-64FE-EC6E07842DFF}"/>
          </ac:spMkLst>
        </pc:spChg>
        <pc:spChg chg="add mod">
          <ac:chgData name="Paul Bedford" userId="e43cfe1e-d3fe-494f-b471-e8871588ccd6" providerId="ADAL" clId="{FA3780BC-CF79-45DA-ACC4-C83A15C6D8CA}" dt="2025-07-20T18:25:10.173" v="777" actId="12789"/>
          <ac:spMkLst>
            <pc:docMk/>
            <pc:sldMk cId="3743218998" sldId="256"/>
            <ac:spMk id="11" creationId="{AB8CDF59-6CC7-D110-89BA-2C418E1F49A7}"/>
          </ac:spMkLst>
        </pc:spChg>
        <pc:spChg chg="add mod">
          <ac:chgData name="Paul Bedford" userId="e43cfe1e-d3fe-494f-b471-e8871588ccd6" providerId="ADAL" clId="{FA3780BC-CF79-45DA-ACC4-C83A15C6D8CA}" dt="2025-07-20T18:23:55.400" v="624" actId="1076"/>
          <ac:spMkLst>
            <pc:docMk/>
            <pc:sldMk cId="3743218998" sldId="256"/>
            <ac:spMk id="12" creationId="{CE5BCA8A-8999-9249-751F-003B72D3A9B0}"/>
          </ac:spMkLst>
        </pc:spChg>
        <pc:spChg chg="add 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13" creationId="{95E46CFB-8D22-D3FC-72B7-BA02B9B3E6A2}"/>
          </ac:spMkLst>
        </pc:spChg>
        <pc:spChg chg="add 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14" creationId="{662C32AE-7A73-EC68-3412-4F107596561A}"/>
          </ac:spMkLst>
        </pc:spChg>
        <pc:spChg chg="add mod">
          <ac:chgData name="Paul Bedford" userId="e43cfe1e-d3fe-494f-b471-e8871588ccd6" providerId="ADAL" clId="{FA3780BC-CF79-45DA-ACC4-C83A15C6D8CA}" dt="2025-07-20T18:25:20.175" v="778" actId="12789"/>
          <ac:spMkLst>
            <pc:docMk/>
            <pc:sldMk cId="3743218998" sldId="256"/>
            <ac:spMk id="15" creationId="{0BD25F33-4923-D0C5-AB8D-79F9594E8A5A}"/>
          </ac:spMkLst>
        </pc:spChg>
        <pc:spChg chg="add mod">
          <ac:chgData name="Paul Bedford" userId="e43cfe1e-d3fe-494f-b471-e8871588ccd6" providerId="ADAL" clId="{FA3780BC-CF79-45DA-ACC4-C83A15C6D8CA}" dt="2025-07-20T18:24:21.835" v="675" actId="1036"/>
          <ac:spMkLst>
            <pc:docMk/>
            <pc:sldMk cId="3743218998" sldId="256"/>
            <ac:spMk id="16" creationId="{0D4179CC-13F3-877A-35DD-0A3897DB7CEF}"/>
          </ac:spMkLst>
        </pc:spChg>
        <pc:spChg chg="add mod">
          <ac:chgData name="Paul Bedford" userId="e43cfe1e-d3fe-494f-b471-e8871588ccd6" providerId="ADAL" clId="{FA3780BC-CF79-45DA-ACC4-C83A15C6D8CA}" dt="2025-07-20T18:25:10.173" v="777" actId="12789"/>
          <ac:spMkLst>
            <pc:docMk/>
            <pc:sldMk cId="3743218998" sldId="256"/>
            <ac:spMk id="17" creationId="{98DB3D5E-B715-138F-5EF0-DF40E63D0698}"/>
          </ac:spMkLst>
        </pc:spChg>
        <pc:spChg chg="add mod">
          <ac:chgData name="Paul Bedford" userId="e43cfe1e-d3fe-494f-b471-e8871588ccd6" providerId="ADAL" clId="{FA3780BC-CF79-45DA-ACC4-C83A15C6D8CA}" dt="2025-07-20T18:25:10.173" v="777" actId="12789"/>
          <ac:spMkLst>
            <pc:docMk/>
            <pc:sldMk cId="3743218998" sldId="256"/>
            <ac:spMk id="18" creationId="{B55D0ECD-3BFD-1690-3445-C24840734B75}"/>
          </ac:spMkLst>
        </pc:spChg>
        <pc:spChg chg="add mod">
          <ac:chgData name="Paul Bedford" userId="e43cfe1e-d3fe-494f-b471-e8871588ccd6" providerId="ADAL" clId="{FA3780BC-CF79-45DA-ACC4-C83A15C6D8CA}" dt="2025-07-20T18:29:19.673" v="1206" actId="12"/>
          <ac:spMkLst>
            <pc:docMk/>
            <pc:sldMk cId="3743218998" sldId="256"/>
            <ac:spMk id="19" creationId="{6AEC2A57-E873-85F4-91CE-CF4FFCCA42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498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61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83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54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98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32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90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5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68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38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3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8E4046-2756-4030-8AC4-68DAE2D6A8C5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A8FC51-5280-41FE-8B07-819B5D58F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2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0AC940-8A75-809D-0AC9-8AE6FCF17496}"/>
              </a:ext>
            </a:extLst>
          </p:cNvPr>
          <p:cNvSpPr txBox="1"/>
          <p:nvPr/>
        </p:nvSpPr>
        <p:spPr>
          <a:xfrm>
            <a:off x="3417766" y="449703"/>
            <a:ext cx="6142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CLMP Care Home Process for LTC/Med Review Alignment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AFEB72-0B56-BEFB-9593-1C373E48A596}"/>
              </a:ext>
            </a:extLst>
          </p:cNvPr>
          <p:cNvSpPr/>
          <p:nvPr/>
        </p:nvSpPr>
        <p:spPr>
          <a:xfrm>
            <a:off x="1424063" y="2598719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Admin run monthly care home report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D722DB-2A89-F995-AAD6-D4CEFF9BF45C}"/>
              </a:ext>
            </a:extLst>
          </p:cNvPr>
          <p:cNvSpPr/>
          <p:nvPr/>
        </p:nvSpPr>
        <p:spPr>
          <a:xfrm>
            <a:off x="3974885" y="2598719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GP to screen for LTC appropriateness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25E05-E046-6281-52C7-669FED023408}"/>
              </a:ext>
            </a:extLst>
          </p:cNvPr>
          <p:cNvSpPr/>
          <p:nvPr/>
        </p:nvSpPr>
        <p:spPr>
          <a:xfrm>
            <a:off x="6525707" y="2598719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Meds management to screen for Med review*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599BA9-F6F0-779D-477C-C59D83DBC3CB}"/>
              </a:ext>
            </a:extLst>
          </p:cNvPr>
          <p:cNvSpPr/>
          <p:nvPr/>
        </p:nvSpPr>
        <p:spPr>
          <a:xfrm>
            <a:off x="9076530" y="2598719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Team to upload ultimate blood form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3BB2F1-9D33-F1FC-99FB-AF65A993574C}"/>
              </a:ext>
            </a:extLst>
          </p:cNvPr>
          <p:cNvSpPr/>
          <p:nvPr/>
        </p:nvSpPr>
        <p:spPr>
          <a:xfrm>
            <a:off x="9094020" y="5007136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List to Nurse team to arrange visits**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E4E301-6241-ED38-64FE-EC6E07842DFF}"/>
              </a:ext>
            </a:extLst>
          </p:cNvPr>
          <p:cNvSpPr/>
          <p:nvPr/>
        </p:nvSpPr>
        <p:spPr>
          <a:xfrm>
            <a:off x="6518214" y="5007136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 LTC follow up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8CDF59-6CC7-D110-89BA-2C418E1F49A7}"/>
              </a:ext>
            </a:extLst>
          </p:cNvPr>
          <p:cNvSpPr/>
          <p:nvPr/>
        </p:nvSpPr>
        <p:spPr>
          <a:xfrm>
            <a:off x="3942407" y="5007136"/>
            <a:ext cx="1836000" cy="151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Book Med review with Meds management team</a:t>
            </a:r>
          </a:p>
        </p:txBody>
      </p:sp>
      <p:sp>
        <p:nvSpPr>
          <p:cNvPr id="12" name="Arrow: Bent 11">
            <a:extLst>
              <a:ext uri="{FF2B5EF4-FFF2-40B4-BE49-F238E27FC236}">
                <a16:creationId xmlns:a16="http://schemas.microsoft.com/office/drawing/2014/main" id="{CE5BCA8A-8999-9249-751F-003B72D3A9B0}"/>
              </a:ext>
            </a:extLst>
          </p:cNvPr>
          <p:cNvSpPr/>
          <p:nvPr/>
        </p:nvSpPr>
        <p:spPr>
          <a:xfrm rot="5400000" flipH="1" flipV="1">
            <a:off x="2101134" y="4571046"/>
            <a:ext cx="1151799" cy="1610906"/>
          </a:xfrm>
          <a:prstGeom prst="bentArrow">
            <a:avLst>
              <a:gd name="adj1" fmla="val 30176"/>
              <a:gd name="adj2" fmla="val 33476"/>
              <a:gd name="adj3" fmla="val 29689"/>
              <a:gd name="adj4" fmla="val 43750"/>
            </a:avLst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5E46CFB-8D22-D3FC-72B7-BA02B9B3E6A2}"/>
              </a:ext>
            </a:extLst>
          </p:cNvPr>
          <p:cNvSpPr/>
          <p:nvPr/>
        </p:nvSpPr>
        <p:spPr>
          <a:xfrm rot="5400000">
            <a:off x="3310117" y="3201514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62C32AE-7A73-EC68-3412-4F107596561A}"/>
              </a:ext>
            </a:extLst>
          </p:cNvPr>
          <p:cNvSpPr/>
          <p:nvPr/>
        </p:nvSpPr>
        <p:spPr>
          <a:xfrm rot="5400000">
            <a:off x="5845947" y="3201514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0BD25F33-4923-D0C5-AB8D-79F9594E8A5A}"/>
              </a:ext>
            </a:extLst>
          </p:cNvPr>
          <p:cNvSpPr/>
          <p:nvPr/>
        </p:nvSpPr>
        <p:spPr>
          <a:xfrm rot="5400000">
            <a:off x="8394279" y="3201514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0D4179CC-13F3-877A-35DD-0A3897DB7CEF}"/>
              </a:ext>
            </a:extLst>
          </p:cNvPr>
          <p:cNvSpPr/>
          <p:nvPr/>
        </p:nvSpPr>
        <p:spPr>
          <a:xfrm rot="10800000">
            <a:off x="9715910" y="4398221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98DB3D5E-B715-138F-5EF0-DF40E63D0698}"/>
              </a:ext>
            </a:extLst>
          </p:cNvPr>
          <p:cNvSpPr/>
          <p:nvPr/>
        </p:nvSpPr>
        <p:spPr>
          <a:xfrm rot="16200000" flipH="1">
            <a:off x="8366799" y="5609930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55D0ECD-3BFD-1690-3445-C24840734B75}"/>
              </a:ext>
            </a:extLst>
          </p:cNvPr>
          <p:cNvSpPr/>
          <p:nvPr/>
        </p:nvSpPr>
        <p:spPr>
          <a:xfrm rot="16200000" flipH="1">
            <a:off x="5790997" y="5609931"/>
            <a:ext cx="672175" cy="306411"/>
          </a:xfrm>
          <a:prstGeom prst="triangl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EC2A57-E873-85F4-91CE-CF4FFCCA42D5}"/>
              </a:ext>
            </a:extLst>
          </p:cNvPr>
          <p:cNvSpPr txBox="1"/>
          <p:nvPr/>
        </p:nvSpPr>
        <p:spPr>
          <a:xfrm>
            <a:off x="3570166" y="8786745"/>
            <a:ext cx="5385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* Med Review Team to liaise with RA regarding coding not for LTC review</a:t>
            </a:r>
          </a:p>
          <a:p>
            <a:r>
              <a:rPr lang="en-GB" sz="1200" b="1" dirty="0"/>
              <a:t>** Nurse team to liaise with reception team re Dom visits and blue folder</a:t>
            </a:r>
          </a:p>
        </p:txBody>
      </p:sp>
    </p:spTree>
    <p:extLst>
      <p:ext uri="{BB962C8B-B14F-4D97-AF65-F5344CB8AC3E}">
        <p14:creationId xmlns:p14="http://schemas.microsoft.com/office/powerpoint/2010/main" val="3743218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83</Words>
  <Application>Microsoft Office PowerPoint</Application>
  <PresentationFormat>A3 Paper (297x420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National Highways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Bedford</dc:creator>
  <cp:lastModifiedBy>Paul Bedford</cp:lastModifiedBy>
  <cp:revision>1</cp:revision>
  <dcterms:created xsi:type="dcterms:W3CDTF">2025-07-20T17:06:08Z</dcterms:created>
  <dcterms:modified xsi:type="dcterms:W3CDTF">2025-07-20T18:29:26Z</dcterms:modified>
</cp:coreProperties>
</file>