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0691813" cy="15119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4" d="100"/>
          <a:sy n="84" d="100"/>
        </p:scale>
        <p:origin x="920" y="-14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1:39.479"/>
    </inkml:context>
    <inkml:brush xml:id="br0">
      <inkml:brushProperty name="width" value="0.035" units="cm"/>
      <inkml:brushProperty name="height" value="0.035" units="cm"/>
    </inkml:brush>
  </inkml:definitions>
  <inkml:trace contextRef="#ctx0" brushRef="#br0">267 605 24575,'19'-8'0,"31"-7"0,-19 7 0,578-136-6229,-301 76 5935,-191 40 495,347-76-964,8 23 5955,-211 63-3185,3 19-2227,-104 2 326,255-3-106,-385-2 0,55-9 0,20-2 0,50-1 0,24 1 0,-107 11 0,153-7 0,98-7 0,-295 14 0,0-1 0,0-1 0,48-14 0,-48 10 0,1 2 0,0 0 0,46-1 0,-48 7 0,0 2 0,0 1 0,32 7 0,80 28 0,-86-22 0,105 18 0,-78-24 0,123 31 0,-176-33 0,-1 1 0,-1 1 0,1 1 0,31 19 0,0 1 0,1-2 0,1-2 0,99 29 0,-8-3 0,-145-50 0,1-1 0,0 1 0,-1 0 0,0 0 0,1 1 0,-1-1 0,-1 1 0,1 0 0,0 1 0,-1-1 0,5 7 0,4 7 0,20 36 0,-10-14 0,93 180 0,-105-199 0,1 8 0,-2 0 0,14 61 0,-14-46 0,-4-19 0,-2 2 0,3 47 0,-8 55 0,-1-58 0,2 323 0,-3-361 0,0 1 0,-2-1 0,-2-1 0,-16 49 0,17-61 0,-3 9 0,-3-2 0,-19 38 0,25-54 0,-1-1 0,0 1 0,0-1 0,-1-1 0,0 1 0,-1-1 0,0-1 0,-1 1 0,-15 9 0,-8 2 0,-62 28 0,3-2 0,-167 92 0,227-122 0,0 0 0,-46 35 0,43-26 0,-2 4 0,-1-2 0,-2-2 0,-61 29 0,88-50 0,0 0 0,0-1 0,0-1 0,-21 2 0,-17 3 0,33-2 0,1-1 0,0 2 0,1 1 0,-1 0 0,-22 14 0,14-6 0,0 2 0,-32 30 0,51-42 0,-1 1 0,0-1 0,0-1 0,-1 0 0,0 0 0,1 0 0,-15 4 0,-3-1 0,-31 4 0,11-2 0,-16 2 0,0-2 0,-65 0 0,-124-8 0,135-3 0,13 2 0,-246-11 0,237 1 0,-59-7 0,90 9 0,-101 1 0,9 2 0,-419-17 0,243 23 0,331-2 0,0 0 0,1-2 0,0 0 0,-1 0 0,1-2 0,0 0 0,1-1 0,-17-8 0,-4 0 0,-68-18 0,-1 1 0,-8-9 0,-199-82 0,259 99 0,-101-29 0,-61 3 0,125 39 0,-5-1 0,81 8 0,1 0 0,-1-1 0,1-1 0,0 0 0,0-1 0,1 0 0,-1-1 0,1 0 0,1-1 0,-1-1 0,2 1 0,-1-2 0,-15-16 0,20 19 0,0 0 0,-1 1 0,0 0 0,0 1 0,-1-1 0,1 1 0,-1 1 0,0-1 0,-1 1 0,1 1 0,-1 0 0,1 0 0,-12-2 0,9 2 0,1 0 0,-1-1 0,1 0 0,0-1 0,0 0 0,0-1 0,-14-10 0,10 4 0,1 0 0,1-1 0,-22-27 0,17 18 0,-4-5 0,1 0 0,-23-43 0,-24-92 0,22 46 0,-96-226 0,99 221 0,37 105 0,0-1 0,2 0 0,0 0 0,1 0 0,0 0 0,2-1 0,2-30 0,-1 45 0,-1-1 0,1 0 0,0 1 0,0-1 0,0 1 0,1-1 0,-1 1 0,1 0 0,0 0 0,3-5 0,2-1 0,1 1 0,9-9 0,2-2 0,-13 13 0,1 1 0,-1 0 0,1 0 0,14-7 0,-13 8 0,0 0 0,-1-1 0,0 0 0,10-9 0,-5 2-116,-1 2-63,0-1 1,-1 0 0,0-1-1,-1 0 1,0 0-1,11-22 1,-13 13-6648</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4:08.371"/>
    </inkml:context>
    <inkml:brush xml:id="br0">
      <inkml:brushProperty name="width" value="0.035" units="cm"/>
      <inkml:brushProperty name="height" value="0.035" units="cm"/>
    </inkml:brush>
  </inkml:definitions>
  <inkml:trace contextRef="#ctx0" brushRef="#br0">3566 203 24575,'-42'-2'0,"0"-1"0,0-2 0,1-2 0,0-2 0,-59-21 0,-2-15 0,80 33 0,-1 2 0,0 0 0,-1 1 0,0 2 0,-28-6 0,-31 5 0,-161 7 0,119 3 0,-1022-1 0,1092-4 0,-65-11 0,-40-2 0,-338 15 0,236 2 0,224 2-126,1 2 0,0 1-1,0 2 1,-47 17-1,58-17-606,-8 4-6093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4:20.326"/>
    </inkml:context>
    <inkml:brush xml:id="br0">
      <inkml:brushProperty name="width" value="0.035" units="cm"/>
      <inkml:brushProperty name="height" value="0.035" units="cm"/>
    </inkml:brush>
  </inkml:definitions>
  <inkml:trace contextRef="#ctx0" brushRef="#br0">34 146 24336,'-32'-132'0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3:41.630"/>
    </inkml:context>
    <inkml:brush xml:id="br0">
      <inkml:brushProperty name="width" value="0.035" units="cm"/>
      <inkml:brushProperty name="height" value="0.035" units="cm"/>
    </inkml:brush>
  </inkml:definitions>
  <inkml:trace contextRef="#ctx0" brushRef="#br0">1 0 24575,'0'0'-8191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3:42.580"/>
    </inkml:context>
    <inkml:brush xml:id="br0">
      <inkml:brushProperty name="width" value="0.035" units="cm"/>
      <inkml:brushProperty name="height" value="0.035" units="cm"/>
    </inkml:brush>
  </inkml:definitions>
  <inkml:trace contextRef="#ctx0" brushRef="#br0">0 1 24575</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4:32.978"/>
    </inkml:context>
    <inkml:brush xml:id="br0">
      <inkml:brushProperty name="width" value="0.035" units="cm"/>
      <inkml:brushProperty name="height" value="0.035" units="cm"/>
    </inkml:brush>
  </inkml:definitions>
  <inkml:trace contextRef="#ctx0" brushRef="#br0">701 0 24575,'-6'0'0,"1"1"0,-1 0 0,1 0 0,-1 0 0,1 1 0,0-1 0,0 1 0,-8 5 0,-39 25 0,27-16 0,15-9 0,0 0 0,0 0 0,1 1 0,0 0 0,1 1 0,-1 0 0,2 0 0,-1 1 0,1 0 0,1 0 0,-6 12 0,6-8 0,0 1 0,1-1 0,1 1 0,0 0 0,1 0 0,1 0 0,0 1 0,1 19 0,4 476 0,-2-486 0,1-1 0,2 1 0,0-1 0,1 0 0,1 0 0,12 29 0,10 30 0,-18-49 0,1-1 0,27 54 0,-25-61 0,-2 0 0,0 0 0,-2 1 0,-1 0 0,-1 1 0,-1 0 0,-2 0 0,2 45 0,-1-21 0,1 0 0,17 59 0,-12-61 0,-2 0 0,4 79 0,-13-99 0,-2 0 0,-1 0 0,-1 0 0,-2-1 0,-1 1 0,-1-1 0,-2-1 0,-17 38 0,-101 208 0,81-177 0,-12 58 0,31-75 0,14-42 0,0 3 0,-25 47 0,31-72 0,1 1 0,1 0 0,1 0 0,0 1 0,1-1 0,1 1 0,-1 21 0,4 132 0,2-104 0,-1 313 0,-1-371 0,0 0 0,0 0 0,-1 0 0,0 1 0,-1-1 0,0 0 0,0 0 0,-1-1 0,0 1 0,0-1 0,-1 1 0,-7 11 0,1-6 0,0 1 0,1 1 0,1 0 0,1 0 0,0 0 0,-6 22 0,5-8 0,0-5 0,1 1 0,-7 52 0,10-48 0,-8 34 0,-3 28 0,13 35 0,4-96 0,-2 0 0,-1 0 0,-2 0 0,-11 55 0,-8-23 0,13-41 0,-10 40 0,9-19 0,3-16 0,1 0 0,-5 49 0,11-69 0,0-1 0,0 1 0,0 0 0,0-1 0,1 1 0,1-1 0,-1 1 0,1-1 0,0 0 0,0 1 0,1-1 0,0 0 0,0 0 0,0-1 0,1 1 0,7 9 0,15 9 0,1-1 0,33 22 0,33 29 0,-85-68 0,0 0 0,0 0 0,1 0 0,0-1 0,0 0 0,0-1 0,1 0 0,14 4 0,9 0 0,41 5 0,-35-7 0,71 9 0,-1-5 0,127-5 0,-152-7 0,144 4 0,-209 0 0,-1 1 0,0 0 0,0 2 0,21 7 0,68 33 0,15 5 0,-89-39 0,0-1 0,1-2 0,40 5 0,678 26 0,-224-40 0,-508 1 0,-1-1 0,1 0 0,-1-1 0,0-2 0,0 0 0,0 0 0,29-13 0,128-49 0,-141 55 0,0 3 0,1 1 0,44-3 0,200 9 0,-25 2 0,-120-17 0,11 1 0,-109 13 0,1-1 0,-1-2 0,0-2 0,0-1 0,40-15 0,-58 17 0,-1 1 0,1 1 0,0 0 0,34-1 0,80 6 0,-64 0 0,28 1 0,144-4 0,-148-12 0,-5 0 0,27-4 0,-75 10 0,76-5 0,-32 14 0,65-4 0,-130 1 0,0 0 0,0-2 0,0 0 0,-1-1 0,30-13 0,-11 1 0,-1-2 0,42-29 0,-70 42 0,-1 0 0,-1-1 0,1 0 0,-1 0 0,0-1 0,-1 1 0,0-1 0,0-1 0,-1 1 0,0 0 0,0-1 0,-1 0 0,3-13 0,2-10 0,-2 0 0,3-48 0,-5-167 0,-6 147 0,2 89 0,-1 0 0,0 0 0,-1 0 0,0 0 0,0 0 0,-1 0 0,-1 1 0,0-1 0,-9-16 0,4 13 0,0 0 0,-1 1 0,0 1 0,-1-1 0,0 2 0,-13-11 0,-100-72 0,80 62 0,-72-64 0,101 80 0,-20-29 0,-6-7 0,-175-202 0,143 173 0,-8-11 0,67 71 0,2 0 0,1-1 0,1-1 0,1 0 0,-13-46 0,15 45 0,-7-19 0,-1 0 0,-2 2 0,-2 0 0,-2 1 0,-1 1 0,-35-45 0,27 40 0,1-1 0,3-2 0,-25-57 0,28 61 0,-1 1 0,-34-44 0,30 47 0,2-1 0,-24-49 0,33 52 0,-13-43 0,-66-211 0,69 210 0,-41-86 0,-2 30 0,50 96 0,-36-54 0,50 85 0,-28-48 0,26 42 0,0 1 0,-1-1 0,-1 1 0,-1 1 0,0 0 0,-1 1 0,-24-22 0,-115-84 0,79 66 0,51 39 0,1 0 0,1-2 0,-27-26 0,-107-119 0,149 156 0,0 1 0,0-1 0,1 0 0,0-1 0,0 1 0,0 0 0,0-1 0,1 0 0,0 1 0,0-1 0,0 0 0,1 0 0,0 0 0,0 0 0,0-7 0,1 1 0,1-1 0,0 1 0,0 0 0,1 0 0,1 0 0,6-19 0,-6 24 0,1-1 0,1 1 0,-1 0 0,1 0 0,1 1 0,-1-1 0,1 1 0,0 1 0,0-1 0,1 1 0,11-8 0,-8 6 0,-1 0 0,0-1 0,0 0 0,0 0 0,6-11 0,73-94 0,-82 101 0,0-1 0,-1 0 0,0 0 0,-1 0 0,0-1 0,-1 0 0,1-19 0,1 6 0,5-54-243,-3-1-1,-6-111 0,-1 158-390,0 7-6192</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4:45.152"/>
    </inkml:context>
    <inkml:brush xml:id="br0">
      <inkml:brushProperty name="width" value="0.035" units="cm"/>
      <inkml:brushProperty name="height" value="0.035" units="cm"/>
    </inkml:brush>
  </inkml:definitions>
  <inkml:trace contextRef="#ctx0" brushRef="#br0">0 170 24575,'5'-3'0,"1"0"0,-1 0 0,1 0 0,0 1 0,-1 0 0,1 0 0,0 0 0,0 1 0,0 0 0,0 0 0,9 0 0,-5 0 0,155-10 0,0 0 0,-132 7 0,83-10 0,121-32 0,-201 38 0,0 1 0,71-3 0,74 11 0,-75 1 0,-89-2 0,35 0 0,-1 2 0,54 9 0,260 64 0,-321-69 0,72 2 0,-70-7 0,61 11 0,-14 6 0,-39-5 0,1-4 0,78 5 0,-12-16 0,60 3 0,-79 13 0,16 2 0,379-11 0,-276-7 0,370 2 0,-528-2 0,84-13 0,60-23 0,-5-7 0,-118 30 0,0-4 0,161-60 0,-230 74 0,0 0 0,1 1 0,0 0 0,0 1 0,26-1 0,83 5 0,-65 0 0,315 0 0,-363 0 0,0-1 0,1 2 0,-1-1 0,0 2 0,0 0 0,-1 0 0,1 1 0,21 10 0,-17-5 0,-2 0 0,1 1 0,-1 0 0,-1 1 0,21 22 0,3 0 0,-26-25 0,-1 1 0,13 14 0,2 4 0,1 0 0,52 41 0,-65-57 0,-2 1 0,0 0 0,0 0 0,-1 1 0,-1 1 0,0-1 0,-1 2 0,0-1 0,-1 1 0,-1 0 0,0 0 0,4 18 0,2 5 0,2 0 0,26 48 0,-3-8 0,-30-64 0,1 0 0,0-1 0,12 15 0,-13-20 0,-1 1 0,1 0 0,-2 0 0,1 1 0,-1 0 0,-1 0 0,0 0 0,5 18 0,-2 6 0,1 0 0,2-1 0,2 0 0,29 59 0,-15-40 0,-2 0 0,-2 2 0,22 88 0,-36-99 0,-5-26 0,0 0 0,8 20 0,49 100 0,-59-135 0,5 12 0,-1-1 0,-1 1 0,0 0 0,-1 0 0,0 0 0,1 24 0,-5 90 0,-2-63 0,2-17 0,0-17 0,0 1 0,2-1 0,2 1 0,9 46 0,-4-42 0,-1 0 0,2 68 0,-10 74 0,-1-73 0,2 1450 0,0-1545 0,0 0 0,0 0 0,-1 0 0,0 0 0,-1 0 0,0 0 0,0 0 0,-1-1 0,-1 1 0,1-1 0,-2 0 0,1 0 0,-1 0 0,0-1 0,-1 0 0,-11 13 0,-7 4 0,-1-1 0,-1-2 0,-1 0 0,-40 24 0,-127 60 0,104-59 0,71-35 0,1 0 0,-19 15 0,-12 10 0,-77 37 0,108-65 0,-1 0 0,0-2 0,-1-1 0,0 0 0,-24 3 0,41-8 0,-48 6 0,0 3 0,-56 17 0,32-2 0,2 3 0,-115 63 0,148-70 0,-1-1 0,0-2 0,-2-1 0,0-3 0,-1-1 0,-50 7 0,6-8 0,0-3 0,-104-4 0,36-4 0,-185-5 0,299 0 0,1-2 0,-56-16 0,52 11 0,-78-9 0,-269 15 0,230 8 0,147-3 0,-5 1 0,0-1 0,0-1 0,0-1 0,0-1 0,0 0 0,-21-7 0,-15-10 0,18 5 0,-1 2 0,-63-12 0,-233-8 0,318 32 0,-199-9 0,-111-11 0,243 13 0,-95 2 0,121 2 0,1-1 0,0-4 0,-78-21 0,-91-14 0,-96-1 0,306 42 0,-393-55 0,196 25 0,79 3 0,127 28 0,1-1 0,-1 0 0,0 0 0,1-1 0,-1 0 0,1 0 0,0 0 0,1-1 0,-8-7 0,-7-8 0,-18-25 0,19 21 0,1 3 0,1-1 0,-26-44 0,37 54 0,0-1 0,1 0 0,0 0 0,1-1 0,1 1 0,0-1 0,-2-21 0,4-207 0,5 111 0,-6 4 0,5-134 0,38-22 0,-18 157 0,11-61 0,-2 1 0,-20 125 0,5-38 0,2-12 0,-11 72 0,6-69 0,-12-345 0,-5 222 0,4-136 0,-4 331 0,-1 0 0,-2 0 0,-1 1 0,-15-44 0,1 0 0,12 43 0,-1 1 0,-4-41 0,13 68 0,-9-55 0,8 57 0,1 0 0,-1 1 0,0-1 0,-1 1 0,0-1 0,0 1 0,0 0 0,-6-8 0,5 9 0,-3-2 0,1-1 0,0 0 0,1 0 0,-1-1 0,1 0 0,1 0 0,0 0 0,0 0 0,0-1 0,-2-9 0,1-2 0,-5-26 0,-27-72 0,32 103 12,0-1-1,1 0 1,1 0-1,0 0 1,0-19-1,2-83-486,2 77-484,-1 9-5867</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4:55.767"/>
    </inkml:context>
    <inkml:brush xml:id="br0">
      <inkml:brushProperty name="width" value="0.035" units="cm"/>
      <inkml:brushProperty name="height" value="0.035" units="cm"/>
    </inkml:brush>
  </inkml:definitions>
  <inkml:trace contextRef="#ctx0" brushRef="#br0">161 704 24575,'70'1'0,"120"16"0,-143-8 0,0 2 0,-1 1 0,65 28 0,-46-13 0,169 66 0,-207-86 0,0 0 0,1-2 0,0 0 0,0-2 0,37-1 0,-37 0 0,1 1 0,0 1 0,47 14 0,14 3 0,5-1 0,-56-10 0,1-2 0,58 3 0,103 5 0,28 0 0,160-17 0,-373 2 0,0-2 0,0 0 0,0-2 0,0 1 0,-1-2 0,1 0 0,-1-1 0,17-7 0,36-16 0,120-33 0,-91 33 0,63-21 0,186-30 0,45 21 0,-328 46 0,-1-2 0,114-43 0,-93 29 0,-55 20 0,50-8 0,-5 2 0,-30 7 0,0 1 0,1 2 0,86 4 0,-72 1 0,83-8 0,-84 0 0,152-15 0,-177 20 0,57-12 0,-54 7 0,40-2 0,-40 7 0,-2 1 0,58-10 0,-27 1 0,-46 9 0,-1-1 0,0-1 0,0-1 0,23-8 0,371-143 0,-286 106 0,10-4 0,-95 40 0,-1-2 0,0-2 0,63-38 0,-91 49 0,1 1 0,0-1 0,0 2 0,0 0 0,17-4 0,67-6 0,-27 4 0,-42 6 0,55-11 0,1 3 0,89 0 0,127 14 0,-292-2 0,0 0 0,0 0 0,1 1 0,-2 0 0,1 0 0,0 1 0,0 0 0,0 0 0,-1 1 0,1 0 0,-1 0 0,0 0 0,1 1 0,-2 0 0,1 0 0,0 0 0,-1 1 0,0 0 0,0 0 0,0 0 0,-1 1 0,7 10 0,84 133 0,-88-135 0,-1 1 0,-1 0 0,0 0 0,-2 0 0,5 31 0,-2-13 0,2 22 0,3 90 0,-11 57 0,-2-75 0,0-17 0,5 132 0,14-128 0,-5-43 0,1 10 0,-3-17 0,4 85 0,-11-101 0,11 54 0,-6-53 0,1 53 0,-8 421 0,-3-249 0,1-245 0,-2 0 0,-1-1 0,-1 0 0,-2 0 0,0 0 0,-2-1 0,-22 47 0,27-67 0,0 1 0,0-1 0,-1 0 0,-1-1 0,1 1 0,-1-1 0,0 0 0,0 0 0,-1 0 0,0-1 0,0 0 0,0-1 0,-1 0 0,1 0 0,-1 0 0,-11 3 0,-13 3 0,0-2 0,-65 8 0,51-9 0,-1 0 0,-89 18 0,70-7 0,-1-3 0,-78 7 0,-57-12 0,-4 1 0,12 7 0,-217 48 0,-187 62 0,375-62 0,15-3 0,-121-6 0,128-25 0,-189 57 0,79-16 0,228-55 0,-1-2 0,-171 9 0,-89-23 0,213-4 0,-55-14 0,21 1 0,-177 13 0,202 3 0,111-2 0,1-1 0,-1-1 0,1-1 0,-30-10 0,-109-42 0,100 35 0,-1 3 0,-137-19 0,99 28 0,-164 6 0,166 4 0,88-1 0,-1-2 0,1 1 0,-1-2 0,1 0 0,0-1 0,-19-8 0,23 8 0,1-1 0,-1-1 0,1 0 0,0 0 0,0-1 0,1-1 0,0 0 0,-14-14 0,-3-5 0,19 20 0,1-1 0,-1 0 0,1 0 0,0-1 0,1 0 0,0 0 0,-9-19 0,-2-22 0,-18-89 0,11 38 0,20 88 0,-1 0 0,-1 1 0,0-1 0,-15-21 0,-5-11 0,-4-22 0,19 41 0,-29-50 0,23 46 0,-27-63 0,32 63 0,-1 2 0,-27-43 0,21 41 0,-19-44 0,12 24 0,18 32 0,1 0 0,0 0 0,2 0 0,0-1 0,0 1 0,2-1 0,1 0 0,0 0 0,1-1 0,1 1 0,4-27 0,2-2 0,3 1 0,1 1 0,24-64 0,-19 70 0,10-33 0,14-45 0,-24 80 0,17-73 0,-22 56 0,13-57 0,-18 91 0,0-1 0,-1 0 0,-1 0 0,-1 0 0,-1 0 0,-1 0 0,-1 0 0,-1 0 0,-8-36 0,8 47 0,-4-13 0,0 0 0,-11-23 0,13 38 0,0 0 0,-2 0 0,1 0 0,-1 0 0,0 1 0,-1 0 0,-14-13 0,-122-118 0,129 126 0,0 1 0,-23-15 0,22 17 0,0-1 0,-21-22 0,23 14-1365,8 1-5461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5:23.384"/>
    </inkml:context>
    <inkml:brush xml:id="br0">
      <inkml:brushProperty name="width" value="0.035" units="cm"/>
      <inkml:brushProperty name="height" value="0.035" units="cm"/>
    </inkml:brush>
  </inkml:definitions>
  <inkml:trace contextRef="#ctx0" brushRef="#br0">13674 437 24575,'-57'3'0,"0"2"0,-58 13 0,110-17 0,-69 15 0,-86 29 0,-66 36 0,101-34 0,107-41 0,0-1 0,-1-1 0,1-1 0,-34 2 0,-77-6 0,72 0 0,-155-2 0,198 5 0,1 0 0,0 0 0,0 1 0,0 0 0,0 2 0,0-1 0,1 1 0,0 1 0,-20 13 0,18-11 0,-1 0 0,-1-1 0,1 0 0,-1-1 0,-28 6 0,13-8 0,-36-1 0,-5 1 0,-387 52 0,382-41 0,41-8 0,-45 4 0,18-8 0,19-1 0,-59 9 0,45-2 0,-88 3 0,-61-13 0,83 0 0,93-2 0,0 0 0,0-2 0,-33-10 0,60 15 0,-53-16 0,37 9 0,0 2 0,0 0 0,-38-3 0,-121 7 0,109 3 0,0-3 0,-84-12 0,81 3 0,-124-2 0,179 11 0,0-2 0,1 1 0,-1-2 0,1-1 0,-23-8 0,-38-10 0,-257-25 0,296 41 0,-1-1 0,1-1 0,1-3 0,0-1 0,-62-31 0,51 16 0,38 21 0,0 0 0,-1 1 0,1 1 0,-1-1 0,-15-3 0,-156-52 0,124 38 0,37 15 0,-3-2 0,-1 1 0,0 1 0,-1 1 0,-39-5 0,33 8 0,0-1 0,0-1 0,-60-21 0,65 19 0,0 2 0,-1 1 0,0 1 0,0 1 0,-44 2 0,-12-1 0,-28-13 0,-6 1 0,84 10 0,-38-8 0,-3 0 0,61 9 0,1 0 0,0-1 0,0-1 0,0 0 0,-18-10 0,16 7 0,0 1 0,-1 1 0,-22-6 0,-23-3 0,35 7 0,1 2 0,-1 1 0,-28-1 0,-5 4 0,-121-9 0,132 5 0,-144-21 0,133 17 0,-103-3 0,-62 14 0,86 1 0,-898-2 0,1007-1 0,0-2 0,-32-8 0,-14 0 0,-57 2 0,-31-4 0,25 1 0,-177 5 0,258 8 0,1-4 0,-72-11 0,-21-3 0,-314 15 0,238 4 0,130-4 0,-113 5 0,110 11 0,-8 1 0,-309-9 0,236-8 0,-487 2 0,644 1 0,0 2 0,0 0 0,-24 7 0,-12 3 0,-131 22 0,175-32 0,1 0 0,0 1 0,0 0 0,0 1 0,1 1 0,-1 0 0,-15 10 0,21-10 0,0 0 0,0 0 0,1 0 0,0 1 0,0 0 0,0 0 0,1 1 0,0 0 0,1 0 0,-1 1 0,-5 14 0,-2 13 0,1 2 0,2-1 0,2 1 0,-6 69 0,10-86 0,-2-1 0,0 1 0,-1-1 0,-1-1 0,-1 1 0,-13 21 0,21-40 0,-21 33 0,16-25 0,1-1 0,-1 1 0,2 0 0,-7 15 0,-1 9 0,2 1 0,2 0 0,0 1 0,3 0 0,-2 39 0,9 388 0,-1-443 0,1 0 0,1 0 0,1-1 0,1 1 0,8 21 0,10 44 0,-15-25 0,1 114 0,-6-65 0,11 13 0,-7-77 0,2 49 0,-9-78 0,2 0 0,0 0 0,0 0 0,1-1 0,1 1 0,0-1 0,2 0 0,-1 0 0,1 0 0,12 17 0,-12-20 0,1 0 0,0 0 0,1-1 0,0 0 0,1 0 0,0-1 0,0 0 0,1-1 0,0 0 0,1 0 0,-1-1 0,1-1 0,1 0 0,-1 0 0,1-1 0,19 5 0,20 3 0,100 12 0,-52-11 0,-36-5 0,66 1 0,518-9 0,-294-3 0,-334 1 0,0-1 0,0-1 0,0-1 0,-1-1 0,31-11 0,-23 7 0,49-10 0,-16 12 0,113 2 0,-109 6 0,92-11 0,-17-4 0,207 7 0,-246 8 0,133-18 0,-25 1 0,-65 17 0,67-2 0,-2-28 0,-100 12 0,216-8 0,4 26 0,-135 1 0,1446-2 0,-1512 5 0,-1 4 0,186 40 0,-175-15 0,84 4 0,-71-10 0,-15-2 0,257 21 0,-239-36 0,278 11 0,-409-22 0,207-2 0,-172-2 0,-1-2 0,61-15 0,47-14 0,1 7 0,317-13 0,55 12 0,-316 0 0,-152 10 0,9-1 0,-36 13 0,130-19 0,-81 15 0,189-13 0,-59 26 0,100-4 0,-129-14 0,57-2 0,-194 18 0,-17 1 0,43-4 0,-69 2 0,0-1 0,0 0 0,0-1 0,0 0 0,0-1 0,-1 0 0,0 0 0,13-8 0,2-4 0,36-29 0,-52 37 0,-1 0 0,0 0 0,0-1 0,-1 0 0,0 0 0,-1-1 0,6-12 0,6-14 0,1-4 0,2 0 0,36-51 0,-47 78 0,48-65 0,120-125 0,-159 185 0,1 2 0,1 0 0,0 1 0,32-17 0,4-3 0,-40 24 0,0 0 0,34-15 0,32-5 0,-75 28 0,-1-1 0,0 0 0,0 0 0,0 0 0,-1-1 0,1 0 0,-1-1 0,0 1 0,-1-1 0,1 0 0,-1-1 0,8-12 0,-4 6 0,1 0 0,14-12 0,-10 12 0,3-3 0,27-31 0,-39 41 0,-1 0 0,0 0 0,0-1 0,0 0 0,-1 0 0,0 0 0,0 0 0,0-1 0,1-10 0,0-9 0,-1-1 0,-1 0 0,-2 0 0,0 0 0,-2 0 0,-6-30 0,1 35 0,0 0 0,-18-38 0,3 10 0,16 32 0,-2 1 0,0 0 0,-1 0 0,0 1 0,-2 0 0,0 1 0,-1 0 0,0 1 0,-19-18 0,16 18 0,1 0 0,1-1 0,1 0 0,0-1 0,-10-19 0,7 11 0,-27-35 0,37 55-151,0-1-1,1 0 0,0-1 0,1 1 1,-1-1-1,1 0 0,0 1 1,-2-10-1,0-7-6674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5:39.032"/>
    </inkml:context>
    <inkml:brush xml:id="br0">
      <inkml:brushProperty name="width" value="0.035" units="cm"/>
      <inkml:brushProperty name="height" value="0.035" units="cm"/>
    </inkml:brush>
  </inkml:definitions>
  <inkml:trace contextRef="#ctx0" brushRef="#br0">538 1372 24575,'13'-5'0,"-1"0"0,1 2 0,0-1 0,0 1 0,0 1 0,0 0 0,25 1 0,-15-1 0,705-7 0,-439 11 0,17-2 0,-282 2 0,0 1 0,0 1 0,0 1 0,-1 1 0,1 1 0,36 17 0,-33-13 0,1-1 0,0-1 0,53 9 0,18-3 0,-51-6 0,60 2 0,319-11 0,-102-40 0,-190 20 0,-93 14 0,73-11 0,164-2 0,208 21 0,-441-4 0,81-15 0,-47 4 0,4 1 0,-11 1 0,81-2 0,-117 10 0,-1-1 0,0-3 0,0 0 0,42-16 0,19-4 0,-14 9 0,-45 12 0,0-3 0,-1-1 0,0-1 0,47-22 0,-68 24 0,0 0 0,0 0 0,-1-1 0,0-1 0,14-15 0,-9 8 0,0 1 0,1 0 0,0 2 0,2 1 0,-1 0 0,2 2 0,0 1 0,0 0 0,48-12 0,434-83 0,-266 65 0,-197 29 0,-1-2 0,81-38 0,-106 45 0,1 1 0,0 1 0,0 1 0,0 0 0,22-1 0,30-6 0,187-55 0,-239 61 0,16-7 0,-1-1 0,48-26 0,-38 17 0,26-13 0,-20 9 0,58-21 0,-27 20 0,113-21 0,88-1 0,-218 39 0,212-31 0,-230 35 0,-1 1 0,84-23 0,-73 13 0,78-11 0,-66 14 0,-30 5 0,56-5 0,315 11 0,-201 3 0,266-3 0,-427-1 0,72-13 0,17-1 0,41 16 0,28-2 0,-101-12 0,4-1 0,43 10 0,72-7 0,-62-2 0,221 8 0,-228 7 0,-119 1 0,66 12 0,-6-1 0,-60-9 0,-1 2 0,54 15 0,61 31 0,-101-35 0,70 15 0,63 8 0,9-9 0,-110-16 0,-43-7 0,64 4 0,-54-10 0,-7-1 0,69 10 0,-81-6 0,0-1 0,47 15 0,-66-16 0,-1-1 0,-1 1 0,1 1 0,0-1 0,-1 1 0,0 0 0,0 0 0,0 1 0,0 0 0,-1 0 0,8 9 0,96 133 0,-93-121 0,-1 0 0,-2 1 0,-1 0 0,9 30 0,-9-24 0,-5-14 0,-2 0 0,0 1 0,-1 0 0,-1 0 0,0 21 0,-4 102 0,-1-63 0,3-62 0,1-1 0,1 0 0,0 0 0,1-1 0,1 1 0,8 16 0,-4-9 0,-2 0 0,5 26 0,-9-32 0,-1 1 0,-2 0 0,0 0 0,-4 38 0,-23 72 0,1-6 0,18-33 0,6 175 0,5-126 0,-2-60 0,1-31 0,-2 0 0,-9 65 0,8-104 0,-1 0 0,0-1 0,0 1 0,-1-1 0,0 1 0,0-1 0,-1 0 0,0-1 0,-1 1 0,1-1 0,-2 1 0,1-1 0,-1-1 0,0 1 0,0-1 0,0 0 0,-1-1 0,0 1 0,-12 6 0,-206 101 0,223-112 0,-22 9 0,1-1 0,-1-1 0,-1-1 0,-25 4 0,-101 7 0,26-4 0,-84 8 0,140-16 0,-136 25 0,92-15 0,-15 0 0,-99 8 0,59 2 0,110-17 0,-86 3 0,-62-12 0,110-1 0,-1929 0 0,1918 3 0,-158 24 0,108 6 0,24-4 0,-29-5 0,-201 3 0,-165-25 0,255-4 0,146 2 0,-171 2 0,136 16 0,-13 0 0,89-17 0,-106-14 0,-81-29 0,166 23 0,-143-7 0,203 23 0,-81-17 0,27 2 0,-376-64 0,420 72 0,15 1 0,-67-4 0,73 12 0,1 0 0,-63-10 0,2-8 0,-169-13 0,-347 30 0,311 5 0,-934-2 0,1044-16 0,0-1 0,-1037 17 0,533 1 0,688-1 0,0-1 0,0 0 0,0-1 0,0 1 0,0-1 0,0-1 0,0 1 0,1-1 0,-1 0 0,1-1 0,0 1 0,0-1 0,0-1 0,-8-7 0,-7-8 0,2 0 0,-25-33 0,27 30 0,11 15 0,0-1 0,1 0 0,0 0 0,0 0 0,1 0 0,-4-13 0,-12-62 0,7 28 0,6 24 0,1 0 0,-2-64 0,9-68 0,1 60 0,-4-20 0,5-133 0,-3 252 0,1 0 0,0 1 0,0-1 0,0 0 0,0 0 0,1 1 0,0-1 0,0 1 0,0-1 0,0 1 0,1 0 0,-1 0 0,1 0 0,0 0 0,1 1 0,-1-1 0,1 1 0,-1-1 0,1 1 0,0 1 0,0-1 0,0 0 0,1 1 0,5-3 0,3 0 0,1 1 0,0 0 0,0 1 0,0 1 0,0 0 0,0 1 0,17 0 0,-7 0 0,0-2 0,37-8 0,-34 5 0,41-3 0,-42 8 0,0-2 0,41-8 0,-34 4 0,58-3 0,-39 5 0,-47 5-76,0-1 1,0 0-1,1-1 0,-1 1 0,0-1 0,0 0 0,0 0 0,-1-1 1,1 0-1,-1 1 0,1-2 0,-1 1 0,0 0 0,0-1 1,0 0-1,-1 0 0,5-5 0,3-8-6750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5:48.349"/>
    </inkml:context>
    <inkml:brush xml:id="br0">
      <inkml:brushProperty name="width" value="0.035" units="cm"/>
      <inkml:brushProperty name="height" value="0.035" units="cm"/>
    </inkml:brush>
  </inkml:definitions>
  <inkml:trace contextRef="#ctx0" brushRef="#br0">7388 169 24575,'-940'0'0,"907"-2"0,-63-11 0,-8-1 0,-13 8 0,-78-6 0,-78-33 0,188 29 0,0 3 0,-1 4 0,-147 4 0,-183 8 0,272-4 0,115 0 0,0-2 0,-38-9 0,-31-3 0,-340 10 0,249 7 0,-473-2 0,595 3 0,-67 12 0,-66 3 0,147-15 0,-69 12 0,32-2 0,-3-1 0,13-1 0,-87 1 0,147-12 0,-16 0 0,0 1 0,-64 10 0,47-1 0,-108 4 0,-56-15 0,80-1 0,-1000 2 0,1129-1 0,0 2 0,0-1 0,0 1 0,-13 3 0,18-3 0,1 0 0,-1 0 0,1 0 0,0 0 0,-1 0 0,1 0 0,0 1 0,0-1 0,0 1 0,0-1 0,0 1 0,0 0 0,1 0 0,-1 0 0,1 0 0,-1 0 0,1 0 0,-3 5 0,-2 11 0,-1-1 0,2 1 0,1 0 0,-4 23 0,0 73 0,5-53 0,-12 50 0,8-69 0,-1 49 0,7 347 0,2-205 0,-1-211 0,1 0 0,1 0 0,1 0 0,1 0 0,12 41 0,-13-56 0,-1 0 0,1 0 0,1 0 0,-1-1 0,1 1 0,0-1 0,0 0 0,1 0 0,0 0 0,0-1 0,1 1 0,-1-1 0,1 0 0,0-1 0,0 0 0,1 0 0,-1 0 0,1-1 0,0 1 0,0-2 0,7 3 0,208 47 0,-191-45 0,1-2 0,1-1 0,36 0 0,-2 0 0,-45-1 0,31 8 0,-32-6 0,31 4 0,289-4 0,-191-7 0,-102 2 0,-5 1 0,1-2 0,-1-1 0,46-10 0,-30 3 0,0 2 0,68 1 0,59-6 0,70-21 0,-154 20 0,48-9 0,-106 14 0,0 1 0,57 0 0,91 8 0,-80 1 0,420-2 0,-496-2 0,-1-2 0,1-1 0,50-15 0,-39 8 0,50-5 0,62 8 0,20-3 0,70-5 0,-127 13 0,17-11 0,9 0 0,-61 13 0,114-10 0,94-9 0,3 20 0,-146 3 0,-115-1 0,0 3 0,38 8 0,-36-5 0,57 3 0,-77-9 0,1 0 0,0 1 0,-1 1 0,1 1 0,34 12 0,28 10 0,-39-13 0,49 22 0,-42-14 0,-30-14 0,-1 2 0,1 0 0,27 19 0,-24-12 0,1 0 0,29 12 0,-40-22 0,1 0 0,0-1 0,0-1 0,0 0 0,29 3 0,227-5 0,-140-4 0,-113 1 0,-1-1 0,1 0 0,-1-1 0,0-1 0,0 0 0,0-1 0,0-1 0,-1-1 0,0 0 0,0-1 0,0 0 0,16-14 0,-27 19 0,0-1 0,0 0 0,-1 0 0,1 0 0,-1 0 0,0 0 0,0-1 0,-1 0 0,1 1 0,-1-1 0,0 0 0,0 0 0,-1 0 0,1-1 0,-1 1 0,1-7 0,0-11 0,-1 0 0,-3-36 0,0 25 0,0-357 0,2 330 0,-3 13 0,-15-85 0,6 55 0,8 56 0,-1 0 0,-1 0 0,-13-30 0,-1-3 0,15 32 0,0 0 0,2 0 0,0 0 0,2 0 0,3-46 0,-2-33 0,-1 96 14,1 0-1,-1 1 0,0-1 0,-1 0 1,1 0-1,-1 1 0,0-1 1,-6-10-1,6 13-106,0 0 0,0 1 1,0-1-1,-1 0 0,1 1 0,-1-1 0,0 1 0,0 0 1,0 0-1,0 0 0,0 0 0,0 1 0,0-1 1,0 1-1,-7-2 0,-13-2-6733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1:50.820"/>
    </inkml:context>
    <inkml:brush xml:id="br0">
      <inkml:brushProperty name="width" value="0.035" units="cm"/>
      <inkml:brushProperty name="height" value="0.035" units="cm"/>
    </inkml:brush>
  </inkml:definitions>
  <inkml:trace contextRef="#ctx0" brushRef="#br0">85 1 24575,'0'5'0,"0"9"0,0 6 0,-5 1 0,-3 2 0,1 3 0,2 2 0,1 3 0,-5 7 0,0 3 0,-4-6 0,0-3 0,2-7-8191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6:00.981"/>
    </inkml:context>
    <inkml:brush xml:id="br0">
      <inkml:brushProperty name="width" value="0.035" units="cm"/>
      <inkml:brushProperty name="height" value="0.035" units="cm"/>
    </inkml:brush>
  </inkml:definitions>
  <inkml:trace contextRef="#ctx0" brushRef="#br0">7221 29 24575,'-88'0'0,"-1"4"0,0 4 0,-124 27 0,32 8 0,-496 101 0,441-105 0,-101 14 0,183-39 0,130-13 0,1-2 0,-1-1 0,0-1 0,-30-8 0,-4-5 0,0 2 0,0 3 0,-104-6 0,-98 18 0,242 1 0,1 0 0,0 1 0,-1 0 0,1 2 0,-25 10 0,-38 9 0,-39-4 0,0-5 0,-1-5 0,-121-6 0,203-4 0,1 3 0,-1 1 0,-40 10 0,-105 36 0,139-39 0,-48 6 0,47-10 0,-47 15 0,46-11 0,0-1 0,0-2 0,-1-3 0,0-1 0,-55-3 0,-747-3 0,826 0 0,0 0 0,-43-10 0,40 6 0,-46-4 0,21 8 0,14 1 0,1-1 0,-38-8 0,-90-24 0,-18-5 0,58 15 0,113 21 0,-8 0 0,0-2 0,1 0 0,0-1 0,0-1 0,-28-14 0,32 14 0,-1 0 0,-1 2 0,1 0 0,-1 0 0,0 1 0,0 1 0,0 1 0,-24-1 0,12 1 0,-45-10 0,42 5 0,-56-3 0,55 7 0,-48-9 0,66 8 0,0 0 0,0 1 0,-21-2 0,32 4 0,0 1 0,0 0 0,1 0 0,-1 0 0,0 0 0,1 1 0,-1-1 0,0 1 0,1-1 0,-1 1 0,0 0 0,1 0 0,-1 0 0,1 1 0,0-1 0,-1 0 0,1 1 0,0 0 0,-3 2 0,-2 6 0,1 1 0,0-1 0,1 1 0,0 0 0,-5 19 0,-1 1 0,-3 6 0,1 2 0,3 0 0,-10 63 0,12-33 0,2 88 0,8 587 0,-1-726 0,0-1 0,2 1 0,0-1 0,0 0 0,2 0 0,0 0 0,1 0 0,11 21 0,-3-1 0,-12-30 0,1 1 0,0 0 0,0-1 0,1 0 0,0 0 0,0 0 0,0 0 0,1-1 0,6 7 0,24 18 0,-20-17 0,1 0 0,17 22 0,-20-20 0,0-1 0,0 0 0,26 21 0,-30-30 0,0 0 0,0 0 0,1-1 0,0 0 0,0 0 0,0-1 0,1 0 0,13 2 0,11 2 0,-1 1 0,1 2 0,49 22 0,-66-25 0,1 0 0,0-2 0,0 0 0,1-1 0,0-1 0,31 2 0,124-5 0,-24-1 0,-41 15 0,7 0 0,25 3 0,-93-10 0,60 2 0,-61-9 0,192-4 0,-147-13 0,-61 10 0,42-4 0,-45 6 0,-1 0 0,-1-2 0,30-10 0,34-8 0,-46 18 0,83-1 0,-88 7 0,1-2 0,63-12 0,76-25 0,-96 28 0,-55 8 0,45-10 0,-38 6 0,0 1 0,65-3 0,77 10 0,-74 1 0,-39-1 0,-1-4 0,102-15 0,-98 8 0,0 4 0,133 6 0,-91 2 0,1449-2 0,-1356 18 0,-4 0 0,200-20 0,-384 2 0,0 0 0,-1-1 0,1 0 0,-1-2 0,1 0 0,-1 0 0,0-1 0,0-1 0,-1 0 0,1-1 0,-1-1 0,0 0 0,-1 0 0,1-1 0,-2-1 0,1 0 0,19-21 0,-9 6 0,2-3 0,2 1 0,0 1 0,2 2 0,38-27 0,-50 40 0,-1-2 0,-1 1 0,25-26 0,33-47 0,-57 65 0,42-62 0,-40 54 0,34-40 0,-43 57 0,0-1 0,0 0 0,-1 0 0,-1 0 0,0-1 0,7-19 0,18-77 0,-20 63 0,-4 14 0,-2 0 0,0 0 0,-1-34 0,-6-97 0,-1 57 0,5-27 0,-4-128 0,1 253 0,0 0 0,-1 0 0,0 0 0,0 0 0,0 1 0,-1-1 0,0 0 0,0 1 0,-1 0 0,-4-7 0,-7-6 0,-28-29 0,-4-6 0,39 45-124,1-1 0,0 0 0,1-1 0,0 0 0,0 0 0,1 0-1,0 0 1,1-1 0,1 0 0,-4-22 0,4 8-6702</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6:07.500"/>
    </inkml:context>
    <inkml:brush xml:id="br0">
      <inkml:brushProperty name="width" value="0.035" units="cm"/>
      <inkml:brushProperty name="height" value="0.035" units="cm"/>
    </inkml:brush>
  </inkml:definitions>
  <inkml:trace contextRef="#ctx0" brushRef="#br0">1 0 24575,'0'0'-8191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6:08.649"/>
    </inkml:context>
    <inkml:brush xml:id="br0">
      <inkml:brushProperty name="width" value="0.035" units="cm"/>
      <inkml:brushProperty name="height" value="0.035" units="cm"/>
    </inkml:brush>
  </inkml:definitions>
  <inkml:trace contextRef="#ctx0" brushRef="#br0">1 0 24575,'0'0'-8191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6:09.293"/>
    </inkml:context>
    <inkml:brush xml:id="br0">
      <inkml:brushProperty name="width" value="0.035" units="cm"/>
      <inkml:brushProperty name="height" value="0.035" units="cm"/>
    </inkml:brush>
  </inkml:definitions>
  <inkml:trace contextRef="#ctx0" brushRef="#br0">1 1 24575,'0'0'-8191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6:09.497"/>
    </inkml:context>
    <inkml:brush xml:id="br0">
      <inkml:brushProperty name="width" value="0.035" units="cm"/>
      <inkml:brushProperty name="height" value="0.035" units="cm"/>
    </inkml:brush>
  </inkml:definitions>
  <inkml:trace contextRef="#ctx0" brushRef="#br0">1 1 24575,'0'0'-8191</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6:21.118"/>
    </inkml:context>
    <inkml:brush xml:id="br0">
      <inkml:brushProperty name="width" value="0.035" units="cm"/>
      <inkml:brushProperty name="height" value="0.035" units="cm"/>
    </inkml:brush>
  </inkml:definitions>
  <inkml:trace contextRef="#ctx0" brushRef="#br0">0 0 24575,'0'0'-8191</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8:48.080"/>
    </inkml:context>
    <inkml:brush xml:id="br0">
      <inkml:brushProperty name="width" value="0.035" units="cm"/>
      <inkml:brushProperty name="height" value="0.035" units="cm"/>
    </inkml:brush>
  </inkml:definitions>
  <inkml:trace contextRef="#ctx0" brushRef="#br0">537 471 24575,'363'16'0,"-277"-5"0,-1 3 0,96 30 0,110 32 0,-216-61 0,147 10 0,299-26 0,-185-41 0,-286 34 0,45-3 0,0 5 0,102 6 0,-122 1 0,-52-2 0,0-1 0,0 0 0,34-9 0,68-26 0,-57 17 0,258-51 0,4 27 0,-244 34 0,-47 4 0,0-1 0,0-2 0,-1-2 0,0-2 0,-1-1 0,69-37 0,50-46 0,0 0 0,-137 89 0,1 0 0,0 1 0,1 2 0,-1 0 0,1 1 0,39-2 0,-4-1 0,189-15 0,-131 14 0,374-14 0,3 23 0,-194 1 0,802-2 0,-1090-1 0,-1 2 0,1-1 0,-1 1 0,1 0 0,-1 1 0,0 0 0,0 0 0,0 1 0,0 0 0,9 5 0,-12-5 0,0 0 0,-1 1 0,0-1 0,0 1 0,0 0 0,0 0 0,-1 0 0,1 1 0,-1-1 0,0 1 0,0 0 0,-1 0 0,1 0 0,-1 0 0,-1 0 0,3 10 0,2 10 0,-2 1 0,-1 0 0,0 29 0,-6 82 0,0-40 0,3-33 0,-4 110 0,1-139 0,-1 0 0,-17 66 0,-31 132 0,47-210 0,-3 40 0,2 1 0,3 0 0,6 70 0,0-14 0,-4-30 0,0 5 0,16 147 0,46 39 0,-40-196 0,-9-36 0,-1 1 0,-3 0 0,2 66 0,-10-102 0,1 23 0,-5 41 0,2-66 0,0 0 0,0 0 0,-1 0 0,-1 0 0,0 0 0,-1-1 0,-7 14 0,4-13 0,-1 1 0,0-1 0,-1 0 0,0-1 0,-1 0 0,0 0 0,-1-2 0,0 1 0,0-1 0,-1-1 0,0 0 0,-1-1 0,-17 6 0,-6 1 0,-1-2 0,0-1 0,-73 9 0,77-15 0,-204 20 0,-342-23 0,286-4 0,203 2 0,-189-2 0,1-23 0,-140-38 0,348 55 0,35 5 0,1-2 0,-1-1 0,-50-16 0,56 12 0,-1 2 0,0 1 0,0 2 0,-46-2 0,-129 7 0,92 2 0,4-2 0,-149 2 0,175 3 0,-88 15 0,-278 50 0,239-33 0,195-34 0,-1 1 0,1 0 0,0 1 0,0 1 0,1 1 0,0 0 0,-25 16 0,16-9 0,-1-2 0,0 0 0,0-1 0,-1-2 0,0-1 0,-48 9 0,-164 7 0,173-20 0,-265 39 0,231-27 0,-154 22 0,169-26 0,-167 12 0,-289-25 0,494 3 0,-69 12 0,-21 2 0,84-15 0,25-1 0,0 1 0,1 1 0,-34 8 0,-6 7 0,0-3 0,-1-3 0,-119 4 0,136-15 0,-91-3 0,138 3 0,0-1 0,0 1 0,0-1 0,0 1 0,0-1 0,0 0 0,0 0 0,0-1 0,0 1 0,0 0 0,1-1 0,-1 0 0,1 0 0,-1 1 0,1-1 0,-1-1 0,1 1 0,-3-4 0,2 2 0,1 0 0,0-1 0,1 1 0,-1 0 0,1 0 0,-1-1 0,1 1 0,0-1 0,1 1 0,-1-1 0,1-7 0,1-3 0,0 0 0,2 0 0,0 0 0,0 0 0,1 0 0,10-22 0,103-207 0,-92 194 0,-3 0 0,17-54 0,-24 59 0,2 1 0,2 1 0,37-62 0,-26 58 0,-11 16 0,1 1 0,1 1 0,31-32 0,-42 49 0,1-1 0,-2-1 0,0 0 0,0 0 0,-1 0 0,9-25 0,3-4 0,51-87 0,-64 113 0,0 1 0,-2-1 0,0 0 0,0-1 0,2-33 0,7-26 0,-2 36 0,-3 9 0,-2 0 0,6-45 0,-10 37 0,-2-1 0,-4-48 0,1 71 0,0 0 0,-2 0 0,0 0 0,-1 1 0,-1 0 0,-1 0 0,-11-22 0,-2 1 0,2 0 0,-23-70 0,38 100 0,0 1 0,-1 0 0,1 0 0,-1 0 0,-1 1 0,1-1 0,-1 1 0,-1 0 0,-9-9 0,-11-13 0,22 23 0,0-1 0,1 0 0,0 0 0,0 0 0,0 0 0,1 0 0,0-1 0,0 1 0,0-1 0,1 1 0,-1-10 0,0-11 0,4-42 0,-1 36 0,-1-77 0,4-84 0,-4 189 8,0 1-1,1 0 1,-1 0-1,1 0 1,0 0-1,0 0 1,1 0-1,-1 0 1,1 0-1,0 1 1,0-1-1,0 0 1,1 1-1,-1 0 1,5-5-1,-3 5-113,0 0 0,0 0 0,0 1 0,0-1 0,0 1 0,0 0-1,1 1 1,-1-1 0,1 1 0,-1 0 0,1 0 0,0 0 0,5 0 0,18-1-6720</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41:12.232"/>
    </inkml:context>
    <inkml:brush xml:id="br0">
      <inkml:brushProperty name="width" value="0.035" units="cm"/>
      <inkml:brushProperty name="height" value="0.035" units="cm"/>
    </inkml:brush>
  </inkml:definitions>
  <inkml:trace contextRef="#ctx0" brushRef="#br0">68 2561 24575,'24'-1'0,"0"-2"0,0 0 0,0-1 0,-1-2 0,44-16 0,-19 7 0,0 2 0,1 2 0,1 2 0,-1 3 0,79-2 0,921 10 0,-1023 0 0,0 0 0,39 10 0,18 1 0,10 5 0,-63-11 0,37 3 0,-44-8 0,-7-1 0,0 0 0,0 1 0,0 1 0,0 0 0,-1 1 0,24 10 0,-4-1 0,0-1 0,1-2 0,46 8 0,-40-9 0,5 2 0,-1 0 0,1-2 0,64 4 0,285-12 0,-190-3 0,-108 4 0,112-5 0,-123-10 0,6-2 0,21-3 0,-81 11 0,1 1 0,41-1 0,-24 3 0,0-3 0,60-15 0,-85 17 0,236-45 0,-251 48 0,71-14 0,124-10 0,-36 4 0,-113 12 0,20-5 0,-42 7 0,62-5 0,-74 11 0,45-11 0,10-1 0,-53 9 0,-1 0 0,0-1 0,0-2 0,23-10 0,-3 2 0,64-30 0,-82 33 0,-11 8 0,0 1 0,0 0 0,0 0 0,1 2 0,-1 0 0,0 1 0,27 1 0,-17-1 0,42-5 0,-2-5 0,0 3 0,76 0 0,727 9 0,-861 0 0,-1-1 0,1 0 0,0 0 0,-1-1 0,1 0 0,-1 0 0,1-1 0,-1 1 0,0-1 0,0-1 0,1 1 0,-2-1 0,1 0 0,0-1 0,-1 1 0,1-1 0,-1 0 0,7-7 0,-5 4 0,0 0 0,0-1 0,-1 0 0,0 0 0,0 0 0,-1-1 0,0 0 0,-1 0 0,1 0 0,3-15 0,6-33 0,49-178 0,-16 55 0,-40 155 0,-2 0 0,-1 0 0,-1 0 0,-2 0 0,-1-36 0,2-31 0,1 71 0,2 1 0,0-1 0,0 1 0,2 1 0,1-1 0,0 1 0,2 1 0,12-21 0,-5 15 0,0 1 0,28-28 0,9-12 0,-32 34 0,1 1 0,2 1 0,0 1 0,2 1 0,35-26 0,-51 44 0,-1-1 0,0 0 0,0 0 0,-1-1 0,0-1 0,9-11 0,-14 15 0,0-1 0,0 0 0,0-1 0,-1 1 0,0-1 0,0 1 0,-1-1 0,0 0 0,0 0 0,1-15 0,-1-5 0,-1 0 0,-1 0 0,-5-42 0,4 67 0,0-1 0,0 0 0,0 1 0,-1-1 0,1 1 0,-1-1 0,0 1 0,0 0 0,0 0 0,-1 0 0,1 0 0,0 0 0,-1 1 0,0-1 0,-5-3 0,-3-1 0,0 0 0,0 1 0,-16-6 0,-13-7 0,-7-4 0,28 14 0,1-1 0,-32-22 0,39 25 0,0-1 0,0 2 0,-1 0 0,0 0 0,0 1 0,-1 0 0,1 1 0,-1 1 0,0 0 0,-15-2 0,-15 2 0,-77 2 0,84 2 0,2 1 0,-66 13 0,62-7 0,-50 2 0,-87 7 0,-48 0 0,93-19 0,-104 4 0,139 13 0,1 0 0,-113-13 0,1 0 0,99 14 0,-17 0 0,-260-13 0,196-5 0,-334 2 0,494 2 0,1 0 0,-40 10 0,36-6 0,-44 4 0,32-8 0,0 1 0,1 3 0,-79 21 0,85-18 0,0-1 0,-1-1 0,-62 2 0,-117-9 0,97-2 0,-431 2 0,520-2 0,0-1 0,-41-9 0,36 5 0,-41-3 0,34 8 0,-56-11 0,67 7 0,-83-20 0,86 19 0,0 2 0,0 0 0,-41-1 0,-87 7 0,64 1 0,-761-2 0,843 0 0,1 0 0,-1-1 0,0 0 0,1-1 0,-1 0 0,1-1 0,0 0 0,0 0 0,0-1 0,0 0 0,0 0 0,1-1 0,0-1 0,0 1 0,0-1 0,1 0 0,0-1 0,-9-9 0,0-2 0,-1 1 0,-1 1 0,0 1 0,-2 0 0,-33-19 0,29 23 0,11 4 0,-1 0 0,1 0 0,0-1 0,-14-12 0,15 10 0,-1 1 0,0 0 0,0 1 0,-1 0 0,0 1 0,0 1 0,-18-6 0,28 11 0,0 1 0,1 0 0,-1 0 0,1 1 0,-1-1 0,1 1 0,-1-1 0,1 1 0,-1 0 0,1 1 0,-1-1 0,1 0 0,0 1 0,0 0 0,0 0 0,-5 3 0,-3 4 0,-1 0 0,-17 18 0,17-12 0,1-1 0,1 2 0,0-1 0,-14 30 0,15-27 0,0-1 0,-2 1 0,-21 26 0,16-23 0,0 1 0,2 0 0,0 1 0,-13 32 0,15-32 0,2-6 0,-1 1 0,-1-1 0,-20 22 0,-18 25 0,45-56 0,0 0 0,1 0 0,0 1 0,0-1 0,1 1 0,-4 17 0,2 15 0,2 1 0,1-1 0,5 52 0,0-8 0,-3 299 0,-2-348 0,-12 68 0,-2 16 0,14 187 0,4-161 0,-1-129 0,0-1 0,2 1 0,0-1 0,1 0 0,0 0 0,2 0 0,-1 0 0,2-1 0,12 21 0,-17-33-85,0 1 0,0-1-1,1 0 1,-1 1 0,1-1-1,0 0 1,0-1 0,0 1-1,0 0 1,0-1 0,0 0-1,1 0 1,-1 0 0,1 0-1,6 2 1,12 3-6741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41:32.950"/>
    </inkml:context>
    <inkml:brush xml:id="br0">
      <inkml:brushProperty name="width" value="0.035" units="cm"/>
      <inkml:brushProperty name="height" value="0.035" units="cm"/>
    </inkml:brush>
  </inkml:definitions>
  <inkml:trace contextRef="#ctx0" brushRef="#br0">306 4415 24575,'8'-1'0,"0"0"0,0 0 0,13-4 0,9-1 0,85-6 0,45-8 0,-109 10 0,22-7 0,2 4 0,82-4 0,-121 15 0,-1-2 0,51-13 0,68-26 0,-97 25 0,0 2 0,114-15 0,135 27 0,-161 7 0,-76-2 0,83-3 0,-59-13 0,-61 8 0,41-2 0,54-8 0,-87 9 0,63-3 0,-81 11 0,214 2 0,-231-1 0,0-1 0,-1 1 0,1 0 0,-1 0 0,0 0 0,1 1 0,-1 0 0,0 0 0,0 0 0,0 0 0,4 4 0,0 0 0,0 1 0,-1 0 0,9 12 0,17 17 0,-28-32 0,1 1 0,0-1 0,0 0 0,1-1 0,-1 0 0,1 0 0,0 0 0,0-1 0,0 0 0,0 0 0,11 1 0,7 0 0,50-2 0,-59-1 0,-9 0 0,1 0 0,-1 0 0,0-1 0,0 0 0,1-1 0,-1 1 0,0-2 0,7-2 0,-12 4 0,1-1 0,0 0 0,0 1 0,-1-1 0,1-1 0,-1 1 0,0 0 0,1 0 0,-1-1 0,0 0 0,-1 1 0,1-1 0,0 0 0,-1 0 0,1 0 0,-1 0 0,0 0 0,0 0 0,0 0 0,0-6 0,2-20 0,-1 0 0,-1 0 0,-6-47 0,1 3 0,5-32 0,-4-57 0,-10 87 0,1 8 0,3-249 0,10 249 0,0 41 0,2 0 0,10-42 0,-7 39 0,5-48 0,-10 49 0,-2 16 0,1 1 0,1-1 0,0 1 0,1 0 0,0-1 0,1 1 0,0 0 0,0 0 0,10-19 0,-3 10 0,0-1 0,-1 0 0,7-28 0,7-18 0,-8 35 0,1 1 0,1 0 0,33-41 0,-42 58 0,0-1 0,-1 0 0,0 0 0,-1 0 0,4-17 0,14-35 0,11-9 0,76-119 0,-3 32 0,-94 143 0,-2-1 0,0-1 0,-1 0 0,-1 0 0,12-44 0,-18 55 0,0 1 0,0 0 0,1 1 0,0-1 0,0 1 0,1 0 0,1 0 0,-1 1 0,2 0 0,-1 0 0,1 0 0,0 1 0,10-7 0,-7 5 0,-1-1 0,0 0 0,-1 0 0,0 0 0,0-1 0,-1-1 0,-1 0 0,0 0 0,-1 0 0,0 0 0,-1-1 0,7-23 0,-3 6 0,-1 0 0,-2 0 0,-1-1 0,1-36 0,-5-441 0,-3 229 0,3 226 0,1 31 0,-2-1 0,0 1 0,-2 0 0,-5-32 0,5 47 0,0 0 0,-1 1 0,0 0 0,0-1 0,0 1 0,-1 0 0,1 1 0,-2-1 0,1 1 0,0-1 0,-1 1 0,0 1 0,0-1 0,-1 1 0,1 0 0,-1 0 0,0 0 0,0 1 0,0 0 0,-1 0 0,-9-3 0,-11-2 0,-1 2 0,1 1 0,-56-4 0,62 7 0,-73-12 0,-15-1 0,-166 13 0,142 4 0,115-1 0,0 0 0,0 2 0,0 0 0,0 1 0,0 1 0,1 1 0,-24 11 0,11-5 0,1-1 0,-2-2 0,1 0 0,-1-2 0,-1-2 0,-38 3 0,-68 7 0,12 0 0,-413-10 0,297-7 0,-859 2 0,1065 2 0,0 1 0,-37 9 0,-47 5 0,110-17 0,-1 1 0,1 0 0,0 0 0,0 2 0,0-1 0,0 1 0,0 0 0,1 1 0,-1 0 0,1 1 0,0 0 0,0 1 0,1-1 0,0 1 0,-10 10 0,-47 34 0,44-35 0,-40 37 0,55-46 0,0 0 0,0 1 0,1 0 0,0 1 0,0-1 0,1 1 0,0 0 0,0 0 0,1 0 0,-3 9 0,2 5 0,0 1 0,1-1 0,0 34 0,7 72 0,0-33 0,-4-48 0,-2-27 0,2 0 0,1 0 0,0 0 0,1 0 0,2 0 0,9 34 0,54 107 0,-42-104 0,-13-28 0,-2 0 0,-1 0 0,-1 1 0,-2 0 0,-1 0 0,-1 1 0,0 38 0,-4 566 0,-2-262 0,2-360 0,-1-1 0,-1 0 0,0 1 0,0-1 0,-1 0 0,-9 22 0,-3-2 0,-20 33 0,12-24 0,10-13 0,1 1 0,1 0 0,2 0 0,1 1 0,-6 43 0,8-46 0,0-1 0,-20 47 0,3-8 0,-1 4 0,12-34 0,-17 67 0,28-94 0,-18 95 0,5 0 0,-1 115 0,14-154 0,-1-26 0,2 1 0,11 72 0,-7-95 0,2 1 0,0-1 0,1 0 0,0 0 0,12 17 0,-7-13 0,-2 0 0,9 24 0,-16-37 0,1 1 0,0-1 0,1 0 0,-1 0 0,1 0 0,7 7 0,6 7 0,-15-17 7,1 0 0,-1 0-1,1 0 1,0-1 0,1 1-1,-1-1 1,0 0 0,1-1-1,0 1 1,0-1-1,0 1 1,0-2 0,0 1-1,0 0 1,7 0 0,7 1-372,-1-1 0,38-2 0,-46 0-12,19-1-6449</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41:35.755"/>
    </inkml:context>
    <inkml:brush xml:id="br0">
      <inkml:brushProperty name="width" value="0.035" units="cm"/>
      <inkml:brushProperty name="height" value="0.035" units="cm"/>
    </inkml:brush>
  </inkml:definitions>
  <inkml:trace contextRef="#ctx0" brushRef="#br0">0 1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2:28.984"/>
    </inkml:context>
    <inkml:brush xml:id="br0">
      <inkml:brushProperty name="width" value="0.035" units="cm"/>
      <inkml:brushProperty name="height" value="0.035" units="cm"/>
    </inkml:brush>
  </inkml:definitions>
  <inkml:trace contextRef="#ctx0" brushRef="#br0">553 938 24575,'4'0'0,"0"0"0,-1-1 0,1 0 0,0 0 0,-1 0 0,6-3 0,7-2 0,357-109 0,-137 55 0,-38 11 0,207-48 0,-307 81 0,1 5 0,119 1 0,234 15 0,-392-1 0,-1 2 0,0 4 0,68 18 0,-50-10 0,89 13 0,27 7 0,-68-7 0,58 13 0,-135-35 0,90 6 0,330-14 0,-221-3 0,1089 2 0,-1197-7 0,194-33 0,-326 39 0,82-12 0,347-61 0,-253 37 0,349-26 0,807-56-909,-131 8 754,-412 21 1219,-534 32-1064,-46 10 0,250-24 0,91 9 0,-187 56 0,-243 8 0,182 18 0,-1 21 0,-251-33 0,194 47 0,-3 20 0,-110-31 0,-77-27 0,76 8 0,-105-19 0,218 18 0,14 2 0,-67 15 0,-154-29 0,0 3 0,60 27 0,-83-30 0,27 19 0,-31-19 0,1 0 0,30 14 0,-22-14 0,0 2 0,0 1 0,-1 1 0,-1 1 0,-1 1 0,29 28 0,-34-30 0,1-1 0,0-1 0,1-1 0,0 0 0,1-1 0,41 15 0,-46-20 0,-1 1 0,1 0 0,-2 1 0,1 1 0,-1 0 0,0 0 0,-1 2 0,0-1 0,11 13 0,5 12 0,46 73 0,-72-105 0,13 22 0,-2 2 0,0 0 0,-2 1 0,-1 0 0,-1 0 0,-1 1 0,-2 0 0,5 45 0,-4 26 0,-8 119 0,-1-123 0,1 188 0,1-277 0,0 0 0,0 0 0,-1 0 0,0 0 0,0 0 0,-1 0 0,0 0 0,0 0 0,-1-1 0,0 1 0,0-1 0,0 0 0,-1 0 0,0 0 0,0 0 0,-9 9 0,-51 58 0,39-41 0,-33 29 0,48-51 0,-1-1 0,0-1 0,0 0 0,-1 0 0,0-1 0,-26 11 0,-203 53 0,69-24 0,129-33 0,2 2 0,-42 22 0,-49 24 0,108-53 0,-1 0 0,0-2 0,-42 6 0,-216 35 0,175-30 0,-12 2 0,87-13 0,0-2 0,-53 3 0,-71-7 0,82-2 0,9 0 0,-407 13 0,-8 9 0,-1-21 0,187-2 0,-86 21 0,248-10 0,-326 24 0,162 5 0,38-3 0,31-3 0,141-18 0,-93 5 0,-634-14 0,463-8 0,130 7 0,153 0 0,-80 16 0,-524 55 0,552-66 0,-685 41 0,104-43 0,414-9 0,-1335 2 0,1417 14 0,62-1 0,-700-4 0,542-11 0,225 3 0,-87-3 0,144-1 0,1 0 0,-1-2 0,1 0 0,0-1 0,-33-16 0,-17-6 0,-24-3 0,-110-22 0,-143-34 0,-91-4 0,237 56 0,160 28 0,0-2 0,1-2 0,-63-26 0,-28-39 0,85 50 0,-63-47 0,19 11 0,65 47 0,1-2 0,1 0 0,1-2 0,0 0 0,1-1 0,1-1 0,1-1 0,-19-32 0,18 28 0,0 1 0,-2 1 0,-28-27 0,20 23 0,-30-42 0,46 54 0,6 7 0,0 0 0,-1 0 0,0 0 0,0 1 0,-1 0 0,0 1 0,-17-12 0,-66-34 0,53 33 0,1-2 0,-65-52 0,63 47 0,30 22 0,1-1 0,0 1 0,0-1 0,-9-11 0,14 15 0,1-1 0,0 1 0,1-1 0,-1 0 0,0 1 0,1-1 0,0 0 0,-1 0 0,1 0 0,0 0 0,1-1 0,-1 1 0,1 0 0,-1 0 0,1 0 0,0-1 0,0-5 0,2 2 0,-1-1 0,1 1 0,0 0 0,0 0 0,1-1 0,0 2 0,5-10 0,33-46 0,-24 37 0,-9 14 0,22-36 0,3 2 0,41-44 0,-64 81 0,-1 0 0,2 1 0,-1 0 0,0 0 0,1 1 0,15-5 0,30-19 0,-42 21 0,-1-2 0,0 0 0,0 0 0,-1-1 0,-1 0 0,0-1 0,12-19 0,-16 23 0,0 0 0,1 1 0,0 0 0,1 1 0,-1 0 0,1 0 0,1 0 0,-1 1 0,14-5 0,27-20 0,-44 27-227,0-2-1,0 1 1,0-1-1,-1 0 1,8-10-1,4-6-6598</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41:37.126"/>
    </inkml:context>
    <inkml:brush xml:id="br0">
      <inkml:brushProperty name="width" value="0.035" units="cm"/>
      <inkml:brushProperty name="height" value="0.035" units="cm"/>
    </inkml:brush>
  </inkml:definitions>
  <inkml:trace contextRef="#ctx0" brushRef="#br0">1 0 24575,'0'0'-8191</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41:51.679"/>
    </inkml:context>
    <inkml:brush xml:id="br0">
      <inkml:brushProperty name="width" value="0.035" units="cm"/>
      <inkml:brushProperty name="height" value="0.035" units="cm"/>
    </inkml:brush>
  </inkml:definitions>
  <inkml:trace contextRef="#ctx0" brushRef="#br0">1 1 24575,'0'0'-8191</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8T11:12:36.243"/>
    </inkml:context>
    <inkml:brush xml:id="br0">
      <inkml:brushProperty name="width" value="0.035" units="cm"/>
      <inkml:brushProperty name="height" value="0.035" units="cm"/>
    </inkml:brush>
  </inkml:definitions>
  <inkml:trace contextRef="#ctx0" brushRef="#br0">0 1 24575,'0'0'-8191</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8T11:13:38.622"/>
    </inkml:context>
    <inkml:brush xml:id="br0">
      <inkml:brushProperty name="width" value="0.035" units="cm"/>
      <inkml:brushProperty name="height" value="0.035" units="cm"/>
    </inkml:brush>
  </inkml:definitions>
  <inkml:trace contextRef="#ctx0" brushRef="#br0">7221 29 24575,'-88'0'0,"-1"4"0,0 4 0,-124 27 0,32 8 0,-496 101 0,441-105 0,-101 14 0,183-39 0,130-13 0,1-2 0,-1-1 0,0-1 0,-30-8 0,-4-5 0,0 2 0,0 3 0,-104-6 0,-98 18 0,242 1 0,1 0 0,0 1 0,-1 0 0,1 2 0,-25 10 0,-38 9 0,-39-4 0,0-5 0,-1-5 0,-121-6 0,203-4 0,1 3 0,-1 1 0,-40 10 0,-105 36 0,139-39 0,-48 6 0,47-10 0,-47 15 0,46-11 0,0-1 0,0-2 0,-1-3 0,0-1 0,-55-3 0,-747-3 0,826 0 0,0 0 0,-43-10 0,40 6 0,-46-4 0,21 8 0,14 1 0,1-1 0,-38-8 0,-90-24 0,-18-5 0,58 15 0,113 21 0,-8 0 0,0-2 0,1 0 0,0-1 0,0-1 0,-28-14 0,32 14 0,-1 0 0,-1 2 0,1 0 0,-1 0 0,0 1 0,0 1 0,0 1 0,-24-1 0,12 1 0,-45-10 0,42 5 0,-56-3 0,55 7 0,-48-9 0,66 8 0,0 0 0,0 1 0,-21-2 0,32 4 0,0 1 0,0 0 0,1 0 0,-1 0 0,0 0 0,1 1 0,-1-1 0,0 1 0,1-1 0,-1 1 0,0 0 0,1 0 0,-1 0 0,1 1 0,0-1 0,-1 0 0,1 1 0,0 0 0,-3 2 0,-2 6 0,1 1 0,0-1 0,1 1 0,0 0 0,-5 19 0,-1 1 0,-3 6 0,1 2 0,3 0 0,-10 63 0,12-33 0,2 88 0,8 587 0,-1-726 0,0-1 0,2 1 0,0-1 0,0 0 0,2 0 0,0 0 0,1 0 0,11 21 0,-3-1 0,-12-30 0,1 1 0,0 0 0,0-1 0,1 0 0,0 0 0,0 0 0,0 0 0,1-1 0,6 7 0,24 18 0,-20-17 0,1 0 0,17 22 0,-20-20 0,0-1 0,0 0 0,26 21 0,-30-30 0,0 0 0,0 0 0,1-1 0,0 0 0,0 0 0,0-1 0,1 0 0,13 2 0,11 2 0,-1 1 0,1 2 0,49 22 0,-66-25 0,1 0 0,0-2 0,0 0 0,1-1 0,0-1 0,31 2 0,124-5 0,-24-1 0,-41 15 0,7 0 0,25 3 0,-93-10 0,60 2 0,-61-9 0,192-4 0,-147-13 0,-61 10 0,42-4 0,-45 6 0,-1 0 0,-1-2 0,30-10 0,34-8 0,-46 18 0,83-1 0,-88 7 0,1-2 0,63-12 0,76-25 0,-96 28 0,-55 8 0,45-10 0,-38 6 0,0 1 0,65-3 0,77 10 0,-74 1 0,-39-1 0,-1-4 0,102-15 0,-98 8 0,0 4 0,133 6 0,-91 2 0,1449-2 0,-1356 18 0,-4 0 0,200-20 0,-384 2 0,0 0 0,-1-1 0,1 0 0,-1-2 0,1 0 0,-1 0 0,0-1 0,0-1 0,-1 0 0,1-1 0,-1-1 0,0 0 0,-1 0 0,1-1 0,-2-1 0,1 0 0,19-21 0,-9 6 0,2-3 0,2 1 0,0 1 0,2 2 0,38-27 0,-50 40 0,-1-2 0,-1 1 0,25-26 0,33-47 0,-57 65 0,42-62 0,-40 54 0,34-40 0,-43 57 0,0-1 0,0 0 0,-1 0 0,-1 0 0,0-1 0,7-19 0,18-77 0,-20 63 0,-4 14 0,-2 0 0,0 0 0,-1-34 0,-6-97 0,-1 57 0,5-27 0,-4-128 0,1 253 0,0 0 0,-1 0 0,0 0 0,0 0 0,0 1 0,-1-1 0,0 0 0,0 1 0,-1 0 0,-4-7 0,-7-6 0,-28-29 0,-4-6 0,39 45-124,1-1 0,0 0 0,1-1 0,0 0 0,0 0 0,1 0-1,0 0 1,1-1 0,1 0 0,-4-22 0,4 8-6702</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2:45.720"/>
    </inkml:context>
    <inkml:brush xml:id="br0">
      <inkml:brushProperty name="width" value="0.035" units="cm"/>
      <inkml:brushProperty name="height" value="0.035" units="cm"/>
    </inkml:brush>
  </inkml:definitions>
  <inkml:trace contextRef="#ctx0" brushRef="#br0">8054 306 24575,'-15'2'0,"0"0"0,0 0 0,0 1 0,0 1 0,-20 9 0,-24 5 0,20-10 0,-1-2 0,-57 2 0,-82-8 0,-41 1 0,104 16 0,72-10 0,-58 3 0,-446-8 0,259-4 0,200 3 0,-104-3 0,164-2 0,-32-8 0,-22-2 0,-251 9 0,190 7 0,70-4 0,-84 5 0,133 0 0,-29 9 0,30-7 0,-31 4 0,-257-3 0,179-8 0,105 3 0,0 2 0,-43 10 0,38-7 0,-40 4 0,-283-7 0,184-5 0,151 3 0,0 1 0,1 1 0,-22 6 0,-33 5 0,43-9 0,-33 10 0,14-3 0,16-5 0,-14 4 0,-1-2 0,-51 2 0,-300-10 0,194-3 0,-1205 2 0,1377 3 0,0 1 0,1 1 0,-1 2 0,-63 22 0,50-12 0,11-4 0,-43 9 0,41-11 0,1 1 0,-61 29 0,39-15 0,48-21 0,1 1 0,1-1 0,-1 2 0,1 0 0,0 0 0,1 0 0,-12 12 0,0 4 0,-27 39 0,24-30 0,-5 4 0,15-19 0,0 0 0,2 1 0,-15 27 0,3 11 0,3 0 0,-20 88 0,31-100 0,-5 69 0,-1 11 0,7-62 0,3 0 0,4 115 0,0 10 0,-14-74 0,9-72 0,-2 53 0,9-56 0,2 0 0,2-1 0,1 1 0,15 55 0,-5-23 0,5 85 0,-16-124 0,3 13 0,16 57 0,-19-88 0,21 62 0,-16-51 0,-1 1 0,6 28 0,20 79 0,-23-96 0,-2-1 0,-1 1 0,6 66 0,-14 230 0,-3-136 0,3-164 0,0 8 0,1 1 0,12 79 0,3-16 0,-13-71 0,2-2 0,1 1 0,12 32 0,-2-17 0,28 54 0,-35-85 0,0 0 0,1 0 0,1-1 0,0 0 0,1-1 0,23 21 0,-6-10 0,1-1 0,0-2 0,65 36 0,5-11 0,1-4 0,2-5 0,2-4 0,144 26 0,-3-22 0,82 15 0,-294-46 0,0-3 0,0 0 0,1-3 0,-1 0 0,0-3 0,1 0 0,-1-3 0,38-9 0,423-118 0,4-1 0,-471 127 0,519-99 0,-352 73 0,-135 20 0,29-4 0,326-47 0,-363 52 0,473-85 0,-462 87 0,34-4 0,144-3 0,1542 20 0,-963-6 0,-325-19 0,-354 11 0,-37 4 0,-83 3 0,-1-2 0,0 0 0,0-1 0,0-1 0,-1-1 0,0-1 0,26-16 0,-7 5 0,-14 6 0,-1-1 0,30-25 0,-6 4 0,-24 19 0,0-1 0,-2-1 0,-1-1 0,0-1 0,22-30 0,-35 39 0,0 0 0,-1 0 0,-1 0 0,0-1 0,0 0 0,-2 0 0,1 0 0,-2-1 0,2-22 0,-1-15 0,-6-64 0,1 54 0,2-71 0,-3-63 0,-2 161 0,-1 0 0,-1 0 0,-2 1 0,-14-33 0,3 6 0,-33-93 0,-15-51 0,31 58 0,-11-38 0,41 157 0,-3 1 0,0 0 0,-1 0 0,-27-44 0,24 46 0,1-2 0,1 1 0,-16-51 0,-10-23 0,31 84 0,-59-136 0,57 124 0,1 1 0,0-1 0,-6-52 0,-17-93 0,20 123 0,1 0 0,-3-67 0,12 16 0,22-191 0,-14 228 0,-5 34 0,2 0 0,1 0 0,17-55 0,0 20 0,-15 42 0,0 0 0,1 0 0,2 1 0,0 0 0,1 1 0,14-20 0,-18 30 0,-1-1 0,-1 0 0,0 0 0,0 0 0,-1 0 0,-1-1 0,0 0 0,3-21 0,5-19 0,-5 32 0,-1 0 0,-1 0 0,2-34 0,-6 48 0,0 0 0,0 0 0,0 0 0,-1 0 0,0 1 0,0-1 0,0 0 0,-1 0 0,0 1 0,0-1 0,-1 1 0,1-1 0,-1 1 0,0 0 0,0 0 0,-1 0 0,-4-4 0,-12-8 0,-1 1 0,0 1 0,-1 0 0,-1 2 0,-44-19 0,-46-8 0,87 33 0,1 2 0,-1 0 0,0 2 0,-1 1 0,1 1 0,-31 3 0,25-2 0,8 2 0,0 1 0,1 1 0,-35 10 0,35-8 0,12-1 0,0-1 0,0 1 0,0 1 0,0 0 0,1 0 0,0 1 0,1 0 0,-17 16 0,-19 15 0,37-33-105,0 0 0,1 1 0,0 0 0,0 1 0,1-1 0,0 1 0,0 0 0,0 1 0,1-1 0,0 1 0,1 0 0,-6 14 0,1 8-6721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3:04.251"/>
    </inkml:context>
    <inkml:brush xml:id="br0">
      <inkml:brushProperty name="width" value="0.035" units="cm"/>
      <inkml:brushProperty name="height" value="0.035" units="cm"/>
    </inkml:brush>
  </inkml:definitions>
  <inkml:trace contextRef="#ctx0" brushRef="#br0">7658 872 24575,'-17'-1'0,"0"-1"0,-1 0 0,-26-9 0,22 6 0,-33-5 0,25 8 0,-3-1 0,-48-9 0,38 4 0,-1 2 0,-56 0 0,-48-7 0,61 3 0,0 2 0,-94 6 0,118-1 0,-85-14 0,82 8 0,-187-42 0,63 10 0,169 36 0,1-1 0,-1 0 0,-25-14 0,27 12 0,-1 0 0,0 1 0,-33-7 0,0 8 0,1 3 0,-70 4 0,56 1 0,-7 3 0,1 3 0,-110 27 0,138-26 0,-250 43 0,204-38 0,-108 14 0,137-19 0,-98 3 0,-64-13 0,80-1 0,-1675 2 0,1781-2 0,-71-13 0,-15-1 0,45 13 0,35 3 0,0-2 0,1-2 0,-65-14 0,85 12 0,0 0 0,1-1 0,-1-2 0,2 0 0,-32-18 0,36 17 0,-1 2 0,0 0 0,-1 1 0,-19-6 0,17 7 0,1-1 0,0 0 0,-23-14 0,-57-48 0,20 13 0,67 47 0,0-1 0,0-1 0,1 0 0,1-1 0,0 0 0,-11-16 0,13 15 0,-2 1 0,0 0 0,0 0 0,-1 1 0,0 0 0,-19-13 0,10 11 0,-15-9 0,-44-22 0,52 31 0,1-1 0,1-2 0,-41-32 0,58 42 0,0 1 0,-1 0 0,1 0 0,-1 1 0,0 0 0,-1 1 0,1 0 0,0 0 0,-1 1 0,0 0 0,0 1 0,1 0 0,-1 1 0,0 0 0,0 0 0,0 1 0,1 0 0,-13 3 0,19-3 0,-1 0 0,1 1 0,0-1 0,0 1 0,0-1 0,0 1 0,0 0 0,1 0 0,-1 0 0,0 1 0,1-1 0,0 1 0,0-1 0,-1 1 0,1 0 0,1 0 0,-1 0 0,0 0 0,1 0 0,0 0 0,-1 0 0,0 4 0,-1 7 0,1 0 0,0 0 0,1 0 0,1 17 0,-3 19 0,-28 110 0,20-114 0,1-1 0,-4 15 0,-7 68 0,17-103 0,-2 0 0,0-1 0,-1 1 0,-2-2 0,-17 36 0,-12 33 0,27-60 0,5-17 0,1 0 0,0 0 0,1 0 0,-3 25 0,3 14 0,3 0 0,1 0 0,10 63 0,-1-75 0,2 0 0,2-1 0,34 74 0,15 47 0,-9 55 0,1-11 0,-19-85 0,-21-70 0,-5-21 0,-2-1 0,-1 1 0,3 41 0,-7-54 0,1-1 0,0 1 0,2-1 0,-1 0 0,9 17 0,10 37 0,-16-37 0,-2 0 0,3 59 0,-11 70 0,1-68 0,5-19 0,3 0 0,19 84 0,-22-140 0,11 80 0,2 201 0,-14-258 0,11 67 0,2 21 0,-15 36 0,2 46 0,2-183 0,1-1 0,1 0 0,2 0 0,11 27 0,-2-4 0,19 55 0,-26-81 0,0-1 0,2 0 0,0 0 0,26 34 0,-24-38 0,-1 0 0,-1 1 0,-1 1 0,-1-1 0,13 39 0,-19-42 0,6 21 0,26 68 0,-31-95 0,-1 1 0,-1 0 0,2 14 0,-3-17 0,0 0 0,0 0 0,1 0 0,1 0 0,4 11 0,-6-18 0,0 0 0,0 0 0,0 0 0,1 0 0,-1-1 0,1 1 0,-1-1 0,1 1 0,0-1 0,0 0 0,0 0 0,0 0 0,0-1 0,1 1 0,-1-1 0,1 1 0,-1-1 0,7 1 0,21 2 0,-1-1 0,1-2 0,56-4 0,-18 0 0,-21 2 0,277-14 0,99-50 0,-419 64 0,134-34 0,-106 26 0,37-4 0,0 0 0,55-19 0,-90 24 0,52-7 0,-14 4 0,-11 1 0,101-2 0,66 12 0,-105 2 0,644-1 0,-727-3 0,65-12 0,10-1 0,76-5 0,-158 14 0,0-1 0,-1-2 0,52-21 0,-15-1 0,1 3 0,132-32 0,212-9 0,-286 58 0,-83 9 0,-1-2 0,0-2 0,78-21 0,60-45 0,-126 46 0,1 4 0,0 2 0,68-14 0,83 6 0,-90 13 0,15 6 0,-47 5 0,18-10 0,17-1 0,-96 12 0,47-11 0,-44 8 0,31-3 0,-7 2 0,0-1 0,0-3 0,-1-3 0,71-27 0,-114 37 0,1-1 0,-1 0 0,0 0 0,-1-1 0,1 0 0,-1 0 0,14-15 0,0-3 0,22-34 0,-25 33 0,26-30 0,-37 47 0,-1 0 0,0-1 0,-1 0 0,0 0 0,0-1 0,-1 0 0,0 0 0,-1 0 0,0 0 0,-1-1 0,2-11 0,-2 7 0,-1-1 0,0 0 0,-2 0 0,0 1 0,0-1 0,-2 0 0,-3-19 0,-8-41 0,-4-115 0,14-78 0,3 248 0,-1-7 0,-1 1 0,-11-46 0,6 41 0,-3-43 0,8-11 0,2 46 0,-2 0 0,-2 0 0,-14-67 0,6 62 0,2-1 0,1 0 0,3-1 0,0-58 0,8-1210 0,-4 1288 0,-1 1 0,-1-1 0,-2 1 0,-1 0 0,-19-49 0,14 44 0,1-1 0,2-1 0,-6-36 0,11 29-1365,2 4-5461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3:14.680"/>
    </inkml:context>
    <inkml:brush xml:id="br0">
      <inkml:brushProperty name="width" value="0.035" units="cm"/>
      <inkml:brushProperty name="height" value="0.035" units="cm"/>
    </inkml:brush>
  </inkml:definitions>
  <inkml:trace contextRef="#ctx0" brushRef="#br0">503 1071 24575,'341'-85'0,"4"27"0,-204 36 0,281-43 0,-222 23 0,-186 37 0,0-1 0,-1 0 0,0-1 0,0-1 0,22-16 0,9-6 0,14-3 0,2 2 0,64-24 0,-99 47 0,-1 1 0,44-6 0,1 0 0,-57 10 0,208-41 0,-193 38 0,-1 0 0,0-2 0,40-17 0,0 0 0,-15 7 0,237-72 0,-240 80 0,0 3 0,59-2 0,36-5 0,-109 9 0,177-36 0,-74 5 0,142-19 0,-8 4 0,-113 18 0,-61 18 0,147-4 0,100 20 0,-133 2 0,269-3 0,-437-2 0,74-14 0,-70 9 0,55-3 0,467 9 0,-270 3 0,89-2 0,-375 0 0,1 1 0,-1 0 0,0 1 0,1 1 0,-1 0 0,21 8 0,-14-2 0,0 0 0,-1 2 0,23 16 0,5 4 0,2-2 0,0-2 0,82 31 0,-106-47 0,47 27 0,-58-29 0,1 0 0,0-2 0,0 1 0,1-2 0,0 0 0,0-1 0,0 0 0,23 2 0,72 10 0,-70-10 0,67 4 0,483-10 0,-274-3 0,-282 4 0,-1 2 0,50 11 0,-8-1 0,-4-1 0,-36-6 0,54 4 0,284-9 0,-186-4 0,-170 2 0,0 1 0,1 0 0,26 6 0,-38-5 0,1 0 0,-1 1 0,0 0 0,0 0 0,0 1 0,0-1 0,-1 2 0,1-1 0,-1 1 0,10 10 0,3 3 0,0 0 0,1-1 0,31 20 0,-42-30 0,-1-1 0,0 1 0,0 0 0,-1 1 0,1-1 0,-2 2 0,1-1 0,-1 1 0,-1 0 0,0 0 0,0 0 0,-1 1 0,0 0 0,0 0 0,-1 0 0,3 15 0,-1 10 0,0 0 0,-2 0 0,-4 57 0,1 21 0,-4 60 0,-1-140 0,-1 0 0,-2-1 0,-1 1 0,-17 37 0,-8 30 0,29-83 0,0-1 0,-2 0 0,0 0 0,0-1 0,-2 0 0,-17 24 0,16-23 0,1 1 0,0 1 0,1-1 0,1 1 0,1 1 0,-7 31 0,-14 38 0,-50 104 0,45-118 0,-5 14 0,23-36 0,10-34 0,-1-1 0,-1 1 0,0-1 0,-1-1 0,-12 21 0,11-24 0,-2-1 0,0 0 0,0-1 0,-1 0 0,0 0 0,-1-1 0,0-1 0,-26 16 0,30-20 0,0-1 0,1 1 0,0 1 0,0-1 0,0 1 0,1 0 0,0 1 0,0 0 0,0 0 0,1 0 0,-5 9 0,3-3 0,-1 0 0,0-1 0,-1 0 0,0 0 0,0-1 0,-1 0 0,-20 16 0,-9 3 0,-43 24 0,-28 23 0,48-24 0,34-27 0,-1-2 0,-62 39 0,-15-9 0,-138 51 0,205-87 0,1 1 0,1 2 0,1 2 0,-46 37 0,-31 14 0,94-63 0,0 0 0,-23 8 0,-12 5 0,-39 28 0,35-19 0,-109 44 0,91-52 0,-126 24 0,-83-4 0,250-40 0,-334 32 0,-52 8 0,337-28 0,52-9 0,0-2 0,-42 3 0,-42-6 0,-91 7 0,-195 12 0,-4-23 0,145-1 0,229 2 0,-1 2 0,1 1 0,0 1 0,-47 14 0,-12 3 0,-1-3 0,-109 7 0,-190-14 0,-96-13 0,433-1 0,0-2 0,-79-19 0,-38-4 0,26 12 0,-152-10 0,219 21 0,-93-17 0,-7-2 0,-381-12 0,514 33 0,-242-27 0,221 19 0,22 5 0,1-2 0,-69-23 0,-24-20 0,104 39 0,19 7 0,-1 0 0,1-1 0,-16-10 0,-80-48 0,72 44 0,1-2 0,1-1 0,-48-41 0,39 26 0,23 21 0,-26-29 0,23 22 0,-1 2 0,-1 0 0,0 2 0,-48-27 0,38 24 0,-115-58 0,123 61 0,1 0 0,0-2 0,-33-36 0,58 56 0,-25-23 0,-2 2 0,-39-24 0,53 37 0,0 1 0,0 1 0,-25-10 0,20 10 0,-26-15 0,9-1 0,1-2 0,1-2 0,-33-32 0,61 53 0,1 0 0,0-1 0,0 1 0,1-1 0,0-1 0,0 1 0,-5-14 0,1-3 0,-8-35 0,0 2 0,3 10 0,2-1 0,1 0 0,3-1 0,2 1 0,1-80 0,6 71 0,14-110 0,-12 153 0,2-16 0,17-57 0,-18 79 0,0-1 0,0 1 0,0 0 0,1 1 0,1-1 0,-1 1 0,1 0 0,1 0 0,-1 0 0,9-6 0,-3 4 0,-1-1 0,0-1 0,0 1 0,-2-2 0,1 1 0,-2-1 0,1-1 0,-2 0 0,0 0 0,-1 0 0,0-1 0,-1 0 0,0 0 0,-2 0 0,0 0 0,0-1 0,-1 0 0,-1-24 0,-2-2 0,-1 27 0,2 0 0,0-1 0,1 1 0,4-26 0,-4 37 0,1 0 0,-1 0 0,1 0 0,-1 0 0,1 0 0,0 0 0,1 1 0,-1-1 0,0 1 0,1-1 0,0 1 0,0 0 0,0 0 0,0 0 0,1 1 0,-1-1 0,1 1 0,-1-1 0,1 1 0,0 0 0,5-1 0,9-3 0,-1 1 0,1 1 0,24-2 0,-22 4 0,37-10 0,-50 9 0,1 1 0,-1-2 0,0 1 0,0-1 0,0 0 0,0 0 0,-1 0 0,9-8 0,-10 7-341,2 0 0,-1 0-1,13-7 1,0 3-6485</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3:19.870"/>
    </inkml:context>
    <inkml:brush xml:id="br0">
      <inkml:brushProperty name="width" value="0.035" units="cm"/>
      <inkml:brushProperty name="height" value="0.035" units="cm"/>
    </inkml:brush>
  </inkml:definitions>
  <inkml:trace contextRef="#ctx0" brushRef="#br0">0 1 24575,'0'0'-8191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3:29.611"/>
    </inkml:context>
    <inkml:brush xml:id="br0">
      <inkml:brushProperty name="width" value="0.035" units="cm"/>
      <inkml:brushProperty name="height" value="0.035" units="cm"/>
    </inkml:brush>
  </inkml:definitions>
  <inkml:trace contextRef="#ctx0" brushRef="#br0">773 445 24575,'2'20'0,"0"-1"0,2 1 0,0 0 0,2-1 0,0 0 0,1 0 0,9 18 0,-4-9 0,-1 0 0,7 31 0,-11-19 0,-2 1 0,-1-1 0,-2 1 0,-8 80 0,4-101 0,-2 0 0,0 0 0,-2-1 0,0 0 0,-1 0 0,-1 0 0,-14 24 0,15-28 0,0 1 0,1 0 0,0 0 0,1 0 0,1 1 0,1 0 0,-2 28 0,4 124 0,3-101 0,-1-29 0,-2 0 0,-1 0 0,-8 41 0,2-28 0,-2 54 0,5-35 0,2-58 0,0 0 0,0 0 0,-1-1 0,0 1 0,-1-1 0,-12 20 0,-6 17 0,-18 35 0,26-57 0,-20 55 0,29-58 0,1 1 0,2 1 0,1-1 0,0 0 0,5 50 0,-1-24 0,-1-16 0,-2 66 0,-1-89 0,1 1 0,-2-1 0,1-1 0,-2 1 0,1 0 0,-8 13 0,-23 39 0,21-42 0,1 0 0,2 1 0,-16 44 0,20-46 0,-1 1 0,-1-1 0,0-1 0,-16 27 0,-12 24 0,27-51 0,0-2 0,-1 1 0,-1-2 0,-20 27 0,-39 31 0,37-42 0,2 1 0,-30 43 0,36-41 0,12-20 0,2 1 0,0 1 0,-11 23 0,19-35 0,1 0 0,0 0 0,0 0 0,1 0 0,0 0 0,0 0 0,0 1 0,1-1 0,0 0 0,0 1 0,0-1 0,1 0 0,0 1 0,3 10 0,3-2 0,0-1 0,0 0 0,2-1 0,-1 1 0,2-2 0,0 1 0,19 18 0,-16-19 0,1-1 0,0 0 0,1-1 0,0-1 0,1 0 0,0-1 0,0-1 0,1 0 0,0-1 0,0-1 0,30 5 0,4-4 0,0-3 0,71-5 0,-39 0 0,1070 1 0,-609 1 0,-500-2 0,50-9 0,-37 4 0,-5-2 0,69-19 0,7-3 0,414-48 0,-253 28 0,-278 49 0,35-8 0,34-7 0,142-49 0,-52 16 0,-34 12 0,-88 21 0,-1 3 0,2 2 0,0 2 0,94-7 0,150-7 0,-251 19 0,67-9 0,174-47 0,-199 41 0,33-10 0,-93 23 0,-5 2 0,1-1 0,-1-1 0,0-1 0,-1-1 0,0 0 0,18-14 0,-9 2 0,-15 11 0,0-1 0,2 1 0,-1 1 0,1 1 0,0 0 0,1 0 0,21-7 0,-7 5 0,0-2 0,-1-1 0,29-17 0,-27 13 0,1 2 0,37-14 0,-36 18 0,0 2 0,1 1 0,51-6 0,-72 12 0,-1 0 0,1-1 0,-1 0 0,0 0 0,0-2 0,0 1 0,0-1 0,-1-1 0,0 0 0,13-10 0,11-11 0,45-46 0,-53 48 0,-3 0 0,-1 0 0,-1-1 0,-2-2 0,0 0 0,-2 0 0,20-48 0,-25 56 0,0 1 0,1 0 0,23-26 0,-25 32 0,1-1 0,-2 1 0,0-2 0,-1 0 0,0 0 0,-1 0 0,10-28 0,-9 11 0,1 2 0,-2-1 0,-1 1 0,-1-1 0,1-33 0,-7 49 0,-2-196 0,1 202 0,0 1 0,-1-1 0,-1 1 0,1 0 0,-1 0 0,0 0 0,-1 0 0,0 0 0,0 1 0,-1 0 0,-6-8 0,-6-5 0,-2 1 0,-25-22 0,-9-9 0,-113-98 0,131 119 0,14 10 0,2-1 0,0-1 0,2-1 0,0 0 0,-21-39 0,28 46 0,-93-171 0,95 172 0,1-1 0,0 0 0,1 0 0,1 0 0,1-1 0,0 0 0,1 0 0,-2-23 0,5-302 0,2 147 0,-2-186 0,0 374 0,0 0 0,0 0 0,-1 0 0,0 0 0,0 0 0,0 0 0,-1 0 0,0 1 0,0-1 0,0 1 0,-1-1 0,-3-4 0,3 6 0,0 1 0,0-1 0,0 1 0,0 0 0,-1 0 0,0 0 0,1 1 0,-1-1 0,0 1 0,0 0 0,-1 0 0,1 0 0,0 1 0,-1 0 0,1 0 0,-7-2 0,-23 0 0,1 1 0,-1 1 0,-50 6 0,4-1 0,-56-5 0,-68 4 0,108 11 0,3 0 0,-187-9 0,185-7 0,67 4 0,0 1 0,0 1 0,0 2 0,-30 10 0,-36 6 0,28-13 0,-1-3 0,-99-4 0,137-1 0,-1 2 0,-44 9 0,41-6 0,-51 3 0,45-6 0,2 1 0,-1 2 0,1 2 0,-47 15 0,52-15 0,-2-1 0,1-1 0,-54 1 0,-105-8 0,84-2 0,5 2 0,-397 14 0,-175 8 0,511-22 0,109 3 0,-64 12 0,-7 1 0,-280-10 0,232-7 0,151 4 0,-1 0 0,1 2 0,-35 10 0,18-4 0,-5 3 0,-14 3 0,5-4-1365,29-4-5461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27T20:34:00.713"/>
    </inkml:context>
    <inkml:brush xml:id="br0">
      <inkml:brushProperty name="width" value="0.035" units="cm"/>
      <inkml:brushProperty name="height" value="0.035" units="cm"/>
    </inkml:brush>
  </inkml:definitions>
  <inkml:trace contextRef="#ctx0" brushRef="#br0">9861 506 24575,'-8'-6'0,"-4"1"0,0 1 0,-1 0 0,1 1 0,-1 0 0,0 1 0,0 1 0,-21 0 0,-4-2 0,-205-24 0,48 5 0,-203 1 0,-237 23 0,581 0 0,-68 12 0,-38 3 0,142-17 0,0 0 0,0 2 0,0 1 0,1 0 0,-1 1 0,-28 10 0,10-1 0,-69 13 0,79-18 0,1 0 0,0 2 0,-43 22 0,9-3 0,40-19 0,-1 1 0,1 1 0,1 1 0,-30 26 0,14-11 0,24-20 0,-1-1 0,0 0 0,0 0 0,0-1 0,-1-1 0,0 0 0,0 0 0,-13 2 0,-7-1 0,1-1 0,-37 2 0,-38 5 0,-21 2 0,96-11 0,0 2 0,0 1 0,-45 15 0,46-12 0,-1-1 0,0-1 0,-42 3 0,-256-8 0,157-4 0,-906 2 0,1033-3 0,-86-15 0,39 4 0,3 0 0,46 6 0,-59-4 0,56 11 0,17 1 0,-1-1 0,1-2 0,0 0 0,-56-16 0,36 5 0,-63-11 0,-43-8 0,131 26 0,0 0 0,0-2 0,-42-21 0,35 15 0,-35-12 0,39 17 0,10 4 0,-2 0 0,1 1 0,-37-5 0,-6 6 0,23 3 0,-54-10 0,35 1 0,-101-3 0,-59 14 0,78 1 0,-425-2 0,549 0 0,0 0 0,1-2 0,-1 0 0,1 0 0,0-1 0,0-1 0,0-1 0,0 0 0,1 0 0,0-1 0,0-1 0,0 0 0,1-1 0,0-1 0,0 0 0,-15-15 0,-26-23 0,36 34 0,1-1 0,0-1 0,0-1 0,2 0 0,-21-29 0,28 32 0,-1 0 0,0 0 0,-1 1 0,0 0 0,-1 1 0,0 0 0,-1 1 0,0 0 0,-1 0 0,0 1 0,-1 1 0,0 0 0,-24-11 0,17 12 0,6 2 0,-1 0 0,1-1 0,-20-12 0,19 10 0,0 0 0,-1 2 0,0 0 0,0 1 0,-29-6 0,16 4 0,-7 0 0,1 0 0,-66-1 0,-74 9 0,75 1 0,23-3 0,-78 3 0,144-1 0,1 1 0,0 1 0,-1 0 0,1 0 0,1 1 0,-1 0 0,0 1 0,1 0 0,0 0 0,0 1 0,1 0 0,-12 11 0,10-8 0,2 0 0,-1 0 0,1 1 0,0 0 0,1 0 0,0 1 0,1 0 0,0 0 0,1 0 0,-5 14 0,-6 31 0,10-30 0,-1-1 0,-2 0 0,0 0 0,-14 24 0,-66 126 0,63-130 0,17-32 0,1 1 0,0 0 0,1 0 0,1 1 0,0-1 0,-5 20 0,-18 78 0,18-77 0,1 1 0,2 1 0,-3 38 0,-6 82 0,-3 56 0,19-159 0,4 228 0,16-170 0,-7-50 0,22 131 0,-4-66 0,-20-85 0,1 0 0,28 65 0,-35-101 0,-1 0 0,1 1 0,1-1 0,0-1 0,-1 1 0,8 5 0,16 22 0,-16-13 0,17 37 0,-22-40 0,1 0 0,1 0 0,22 29 0,-23-36 0,9 11 0,0-1 0,24 20 0,-1-6 0,1-2 0,1-2 0,2-1 0,1-3 0,1-1 0,80 30 0,-99-44 0,0 2 0,-1 1 0,-1 2 0,0 0 0,44 38 0,-40-29 0,2-2 0,55 31 0,-77-50 0,1 0 0,0 0 0,0-1 0,0-1 0,0 0 0,0 0 0,11 0 0,75-2 0,-55-1 0,307-2 0,-327 2 0,1-1 0,-2 0 0,1-1 0,0-2 0,21-7 0,95-43 0,-108 44 0,1 0 0,0 2 0,0 1 0,0 2 0,62-6 0,159 10 0,-177 4 0,24 0 0,264-2 0,-100-30 0,-221 21 0,73-25 0,-36 9 0,-35 14 0,0 2 0,1 2 0,53-2 0,135 8 0,-143 3 0,106 12 0,-65-2 0,395-4 0,-451-9 0,-16 4 0,0 2 0,0 3 0,0 2 0,95 31 0,-127-32 0,0 2 0,-1 1 0,25 15 0,-26-13 0,1-1 0,50 18 0,371 94 0,-297-83 0,-75-25 0,-52-13 0,-1 1 0,-1 0 0,1 2 0,27 12 0,16 11 0,133 44 0,-151-59 0,0 3 0,-2 1 0,0 3 0,-1 1 0,-2 2 0,73 58 0,-93-67 0,1 0 0,0-1 0,1-1 0,1-1 0,0-1 0,31 11 0,-19-11 0,2-2 0,-1-1 0,68 6 0,415 18 0,415-33 0,-398-1 0,-496-2 0,0-1 0,0-2 0,52-15 0,-43 9 0,76-9 0,-64 20 0,-40 1 0,42-4 0,-59 3 0,-1-1 0,1 1 0,-1-1 0,0 0 0,0 0 0,0 0 0,0 0 0,0-1 0,0 0 0,-1 1 0,1-2 0,-1 1 0,0 0 0,0-1 0,0 1 0,0-1 0,0 0 0,-1 0 0,0 0 0,2-4 0,1-3 0,-1 0 0,0-1 0,-1 1 0,0 0 0,0-1 0,0-20 0,0-35 0,-2 34 0,1 0 0,1 0 0,12-49 0,-3 40 0,-2 1 0,-2-1 0,4-77 0,-12-199 0,-2 121 0,1 182 0,0-1 0,-1 1 0,-1-1 0,0 1 0,-1 0 0,-1 0 0,0 0 0,-1 1 0,0 0 0,-2 0 0,1 0 0,-2 1 0,-10-13 0,4 5 0,2 0 0,-12-24 0,-2-3 0,-21-30 0,-34-59 0,65 102 0,-18-55 0,28 70 0,-7-28 0,1-1 0,3 0 0,2 0 0,2 0 0,2-96 0,5 123 0,1-1 0,2 1 0,6-24 0,5-37 0,-14 71 0,1 1 0,0 0 0,0-1 0,1 1 0,0 0 0,1 0 0,1 1 0,-1-1 0,2 1 0,7-12 0,0 2 0,0 0 0,-2-1 0,-1-1 0,0 0 0,-2 0 0,0-1 0,-2 0 0,0-1 0,-2 1 0,0-1 0,-2 0 0,0 0 0,-3-24 0,1-22 0,-4-93 0,3 155 4,-1 0 0,0 0 0,0 0 0,0 0 0,-1 0 0,-1 0-1,-7-13 1,-4-2-71,-18-22 0,2 4-1195,17 21-5564</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en-US"/>
              <a:t>Click to edit Master title style</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AAD4BA-1580-4D93-9BB7-40456D958216}" type="datetimeFigureOut">
              <a:rPr lang="en-GB" smtClean="0"/>
              <a:t>28/08/2025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4066676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AD4BA-1580-4D93-9BB7-40456D958216}" type="datetimeFigureOut">
              <a:rPr lang="en-GB" smtClean="0"/>
              <a:t>28/08/2025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869900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AD4BA-1580-4D93-9BB7-40456D958216}" type="datetimeFigureOut">
              <a:rPr lang="en-GB" smtClean="0"/>
              <a:t>28/08/2025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2873947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AD4BA-1580-4D93-9BB7-40456D958216}" type="datetimeFigureOut">
              <a:rPr lang="en-GB" smtClean="0"/>
              <a:t>28/08/2025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1899064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en-US"/>
              <a:t>Click to edit Master title style</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AD4BA-1580-4D93-9BB7-40456D958216}" type="datetimeFigureOut">
              <a:rPr lang="en-GB" smtClean="0"/>
              <a:t>28/08/2025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1812577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AAD4BA-1580-4D93-9BB7-40456D958216}" type="datetimeFigureOut">
              <a:rPr lang="en-GB" smtClean="0"/>
              <a:t>28/08/2025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1583754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US"/>
              <a:t>Click to edit Master title style</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US"/>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US"/>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AAD4BA-1580-4D93-9BB7-40456D958216}" type="datetimeFigureOut">
              <a:rPr lang="en-GB" smtClean="0"/>
              <a:t>28/08/2025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95513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AAD4BA-1580-4D93-9BB7-40456D958216}" type="datetimeFigureOut">
              <a:rPr lang="en-GB" smtClean="0"/>
              <a:t>28/08/2025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1409238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AD4BA-1580-4D93-9BB7-40456D958216}" type="datetimeFigureOut">
              <a:rPr lang="en-GB" smtClean="0"/>
              <a:t>28/08/2025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865697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US"/>
              <a:t>Click to edit Master title style</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US"/>
              <a:t>Click to edit Master text styles</a:t>
            </a:r>
          </a:p>
        </p:txBody>
      </p:sp>
      <p:sp>
        <p:nvSpPr>
          <p:cNvPr id="5" name="Date Placeholder 4"/>
          <p:cNvSpPr>
            <a:spLocks noGrp="1"/>
          </p:cNvSpPr>
          <p:nvPr>
            <p:ph type="dt" sz="half" idx="10"/>
          </p:nvPr>
        </p:nvSpPr>
        <p:spPr/>
        <p:txBody>
          <a:bodyPr/>
          <a:lstStyle/>
          <a:p>
            <a:fld id="{63AAD4BA-1580-4D93-9BB7-40456D958216}" type="datetimeFigureOut">
              <a:rPr lang="en-GB" smtClean="0"/>
              <a:t>28/08/2025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382964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en-US"/>
              <a:t>Click icon to add picture</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US"/>
              <a:t>Click to edit Master text styles</a:t>
            </a:r>
          </a:p>
        </p:txBody>
      </p:sp>
      <p:sp>
        <p:nvSpPr>
          <p:cNvPr id="5" name="Date Placeholder 4"/>
          <p:cNvSpPr>
            <a:spLocks noGrp="1"/>
          </p:cNvSpPr>
          <p:nvPr>
            <p:ph type="dt" sz="half" idx="10"/>
          </p:nvPr>
        </p:nvSpPr>
        <p:spPr/>
        <p:txBody>
          <a:bodyPr/>
          <a:lstStyle/>
          <a:p>
            <a:fld id="{63AAD4BA-1580-4D93-9BB7-40456D958216}" type="datetimeFigureOut">
              <a:rPr lang="en-GB" smtClean="0"/>
              <a:t>28/08/2025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DA4811-285D-4743-A874-6B4544D43403}" type="slidenum">
              <a:rPr lang="en-GB" smtClean="0"/>
              <a:t>‹#›</a:t>
            </a:fld>
            <a:endParaRPr lang="en-GB"/>
          </a:p>
        </p:txBody>
      </p:sp>
    </p:spTree>
    <p:extLst>
      <p:ext uri="{BB962C8B-B14F-4D97-AF65-F5344CB8AC3E}">
        <p14:creationId xmlns:p14="http://schemas.microsoft.com/office/powerpoint/2010/main" val="2484936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63AAD4BA-1580-4D93-9BB7-40456D958216}" type="datetimeFigureOut">
              <a:rPr lang="en-GB" smtClean="0"/>
              <a:t>28/08/2025</a:t>
            </a:fld>
            <a:endParaRPr lang="en-GB"/>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F0DA4811-285D-4743-A874-6B4544D43403}" type="slidenum">
              <a:rPr lang="en-GB" smtClean="0"/>
              <a:t>‹#›</a:t>
            </a:fld>
            <a:endParaRPr lang="en-GB"/>
          </a:p>
        </p:txBody>
      </p:sp>
    </p:spTree>
    <p:extLst>
      <p:ext uri="{BB962C8B-B14F-4D97-AF65-F5344CB8AC3E}">
        <p14:creationId xmlns:p14="http://schemas.microsoft.com/office/powerpoint/2010/main" val="8219642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5.xml"/><Relationship Id="rId18" Type="http://schemas.openxmlformats.org/officeDocument/2006/relationships/image" Target="../media/image11.png"/><Relationship Id="rId26" Type="http://schemas.openxmlformats.org/officeDocument/2006/relationships/image" Target="../media/image15.png"/><Relationship Id="rId39" Type="http://schemas.openxmlformats.org/officeDocument/2006/relationships/customXml" Target="../ink/ink19.xml"/><Relationship Id="rId21" Type="http://schemas.openxmlformats.org/officeDocument/2006/relationships/customXml" Target="../ink/ink9.xml"/><Relationship Id="rId34" Type="http://schemas.openxmlformats.org/officeDocument/2006/relationships/image" Target="../media/image18.png"/><Relationship Id="rId42" Type="http://schemas.openxmlformats.org/officeDocument/2006/relationships/image" Target="../media/image22.png"/><Relationship Id="rId47" Type="http://schemas.openxmlformats.org/officeDocument/2006/relationships/customXml" Target="../ink/ink25.xml"/><Relationship Id="rId50" Type="http://schemas.openxmlformats.org/officeDocument/2006/relationships/image" Target="../media/image24.png"/><Relationship Id="rId55" Type="http://schemas.openxmlformats.org/officeDocument/2006/relationships/customXml" Target="../ink/ink29.xml"/><Relationship Id="rId7" Type="http://schemas.openxmlformats.org/officeDocument/2006/relationships/customXml" Target="../ink/ink2.xml"/><Relationship Id="rId2" Type="http://schemas.openxmlformats.org/officeDocument/2006/relationships/image" Target="../media/image1.jpeg"/><Relationship Id="rId16" Type="http://schemas.openxmlformats.org/officeDocument/2006/relationships/image" Target="../media/image10.png"/><Relationship Id="rId29" Type="http://schemas.openxmlformats.org/officeDocument/2006/relationships/customXml" Target="../ink/ink14.xml"/><Relationship Id="rId11" Type="http://schemas.openxmlformats.org/officeDocument/2006/relationships/customXml" Target="../ink/ink4.xml"/><Relationship Id="rId24" Type="http://schemas.openxmlformats.org/officeDocument/2006/relationships/image" Target="../media/image14.png"/><Relationship Id="rId32" Type="http://schemas.openxmlformats.org/officeDocument/2006/relationships/image" Target="../media/image17.png"/><Relationship Id="rId37" Type="http://schemas.openxmlformats.org/officeDocument/2006/relationships/customXml" Target="../ink/ink18.xml"/><Relationship Id="rId40" Type="http://schemas.openxmlformats.org/officeDocument/2006/relationships/image" Target="../media/image21.png"/><Relationship Id="rId45" Type="http://schemas.openxmlformats.org/officeDocument/2006/relationships/customXml" Target="../ink/ink23.xml"/><Relationship Id="rId53" Type="http://schemas.openxmlformats.org/officeDocument/2006/relationships/customXml" Target="../ink/ink28.xml"/><Relationship Id="rId58" Type="http://schemas.openxmlformats.org/officeDocument/2006/relationships/customXml" Target="../ink/ink32.xml"/><Relationship Id="rId5" Type="http://schemas.openxmlformats.org/officeDocument/2006/relationships/customXml" Target="../ink/ink1.xml"/><Relationship Id="rId61" Type="http://schemas.openxmlformats.org/officeDocument/2006/relationships/image" Target="../media/image23.png"/><Relationship Id="rId19" Type="http://schemas.openxmlformats.org/officeDocument/2006/relationships/customXml" Target="../ink/ink8.xml"/><Relationship Id="rId4" Type="http://schemas.openxmlformats.org/officeDocument/2006/relationships/image" Target="../media/image3.png"/><Relationship Id="rId9" Type="http://schemas.openxmlformats.org/officeDocument/2006/relationships/customXml" Target="../ink/ink3.xml"/><Relationship Id="rId14" Type="http://schemas.openxmlformats.org/officeDocument/2006/relationships/image" Target="../media/image9.png"/><Relationship Id="rId22" Type="http://schemas.openxmlformats.org/officeDocument/2006/relationships/image" Target="../media/image7.png"/><Relationship Id="rId27" Type="http://schemas.openxmlformats.org/officeDocument/2006/relationships/customXml" Target="../ink/ink12.xml"/><Relationship Id="rId30" Type="http://schemas.openxmlformats.org/officeDocument/2006/relationships/image" Target="../media/image16.png"/><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customXml" Target="../ink/ink26.xml"/><Relationship Id="rId56" Type="http://schemas.openxmlformats.org/officeDocument/2006/relationships/customXml" Target="../ink/ink30.xml"/><Relationship Id="rId8" Type="http://schemas.openxmlformats.org/officeDocument/2006/relationships/image" Target="../media/image6.png"/><Relationship Id="rId51" Type="http://schemas.openxmlformats.org/officeDocument/2006/relationships/customXml" Target="../ink/ink27.xml"/><Relationship Id="rId3" Type="http://schemas.openxmlformats.org/officeDocument/2006/relationships/image" Target="../media/image2.png"/><Relationship Id="rId12" Type="http://schemas.openxmlformats.org/officeDocument/2006/relationships/image" Target="../media/image8.png"/><Relationship Id="rId17" Type="http://schemas.openxmlformats.org/officeDocument/2006/relationships/customXml" Target="../ink/ink7.xml"/><Relationship Id="rId25" Type="http://schemas.openxmlformats.org/officeDocument/2006/relationships/customXml" Target="../ink/ink11.xml"/><Relationship Id="rId33" Type="http://schemas.openxmlformats.org/officeDocument/2006/relationships/customXml" Target="../ink/ink16.xml"/><Relationship Id="rId38" Type="http://schemas.openxmlformats.org/officeDocument/2006/relationships/image" Target="../media/image20.png"/><Relationship Id="rId46" Type="http://schemas.openxmlformats.org/officeDocument/2006/relationships/customXml" Target="../ink/ink24.xml"/><Relationship Id="rId59" Type="http://schemas.openxmlformats.org/officeDocument/2006/relationships/image" Target="../media/image13.png"/><Relationship Id="rId20" Type="http://schemas.openxmlformats.org/officeDocument/2006/relationships/image" Target="../media/image12.png"/><Relationship Id="rId41" Type="http://schemas.openxmlformats.org/officeDocument/2006/relationships/customXml" Target="../ink/ink20.xml"/><Relationship Id="rId54" Type="http://schemas.openxmlformats.org/officeDocument/2006/relationships/image" Target="../media/image26.png"/><Relationship Id="rId1" Type="http://schemas.openxmlformats.org/officeDocument/2006/relationships/slideLayout" Target="../slideLayouts/slideLayout1.xml"/><Relationship Id="rId6" Type="http://schemas.openxmlformats.org/officeDocument/2006/relationships/image" Target="../media/image5.png"/><Relationship Id="rId15" Type="http://schemas.openxmlformats.org/officeDocument/2006/relationships/customXml" Target="../ink/ink6.xml"/><Relationship Id="rId23" Type="http://schemas.openxmlformats.org/officeDocument/2006/relationships/customXml" Target="../ink/ink10.xml"/><Relationship Id="rId28" Type="http://schemas.openxmlformats.org/officeDocument/2006/relationships/customXml" Target="../ink/ink13.xml"/><Relationship Id="rId36" Type="http://schemas.openxmlformats.org/officeDocument/2006/relationships/image" Target="../media/image19.png"/><Relationship Id="rId57" Type="http://schemas.openxmlformats.org/officeDocument/2006/relationships/customXml" Target="../ink/ink31.xml"/><Relationship Id="rId10" Type="http://schemas.openxmlformats.org/officeDocument/2006/relationships/image" Target="../media/image4.png"/><Relationship Id="rId31" Type="http://schemas.openxmlformats.org/officeDocument/2006/relationships/customXml" Target="../ink/ink15.xml"/><Relationship Id="rId44" Type="http://schemas.openxmlformats.org/officeDocument/2006/relationships/customXml" Target="../ink/ink22.xml"/><Relationship Id="rId52" Type="http://schemas.openxmlformats.org/officeDocument/2006/relationships/image" Target="../media/image25.png"/><Relationship Id="rId60" Type="http://schemas.openxmlformats.org/officeDocument/2006/relationships/customXml" Target="../ink/ink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34FF8-0EB9-6538-7985-EBAA138AAE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00243-682E-3A69-F24C-EB2270034A61}"/>
              </a:ext>
            </a:extLst>
          </p:cNvPr>
          <p:cNvSpPr>
            <a:spLocks noGrp="1"/>
          </p:cNvSpPr>
          <p:nvPr>
            <p:ph type="ctrTitle"/>
          </p:nvPr>
        </p:nvSpPr>
        <p:spPr>
          <a:xfrm rot="10800000" flipH="1" flipV="1">
            <a:off x="7186939" y="-2167074"/>
            <a:ext cx="3295207" cy="1250651"/>
          </a:xfrm>
        </p:spPr>
        <p:txBody>
          <a:bodyPr>
            <a:normAutofit fontScale="90000"/>
          </a:bodyPr>
          <a:lstStyle/>
          <a:p>
            <a:br>
              <a:rPr lang="en-GB" sz="1800" b="0" i="0" dirty="0">
                <a:solidFill>
                  <a:srgbClr val="242424"/>
                </a:solidFill>
                <a:effectLst/>
                <a:latin typeface="Calibri" panose="020F0502020204030204" pitchFamily="34" charset="0"/>
              </a:rPr>
            </a:br>
            <a:endParaRPr lang="en-GB" dirty="0"/>
          </a:p>
        </p:txBody>
      </p:sp>
      <p:sp>
        <p:nvSpPr>
          <p:cNvPr id="8" name="TextBox 7">
            <a:extLst>
              <a:ext uri="{FF2B5EF4-FFF2-40B4-BE49-F238E27FC236}">
                <a16:creationId xmlns:a16="http://schemas.microsoft.com/office/drawing/2014/main" id="{ED20E660-10BA-E61B-3F02-67815F0B45E1}"/>
              </a:ext>
            </a:extLst>
          </p:cNvPr>
          <p:cNvSpPr txBox="1"/>
          <p:nvPr/>
        </p:nvSpPr>
        <p:spPr>
          <a:xfrm>
            <a:off x="0" y="0"/>
            <a:ext cx="10612687" cy="2123658"/>
          </a:xfrm>
          <a:prstGeom prst="rect">
            <a:avLst/>
          </a:prstGeom>
          <a:noFill/>
        </p:spPr>
        <p:txBody>
          <a:bodyPr wrap="square" rtlCol="0">
            <a:spAutoFit/>
          </a:bodyPr>
          <a:lstStyle/>
          <a:p>
            <a:pPr algn="ctr"/>
            <a:r>
              <a:rPr lang="en-GB" sz="4400" b="1" dirty="0"/>
              <a:t>Building on further transformation and development of a GP practice nursing team </a:t>
            </a:r>
            <a:r>
              <a:rPr lang="en-GB" sz="4400" b="1" dirty="0">
                <a:solidFill>
                  <a:srgbClr val="242424"/>
                </a:solidFill>
                <a:latin typeface="Calibri" panose="020F0502020204030204" pitchFamily="34" charset="0"/>
                <a:cs typeface="Calibri" panose="020F0502020204030204" pitchFamily="34" charset="0"/>
              </a:rPr>
              <a:t>at </a:t>
            </a:r>
            <a:r>
              <a:rPr kumimoji="0" lang="en-GB" sz="4400" b="1" i="0" u="none" strike="noStrike" kern="1200" cap="none" spc="0" normalizeH="0" baseline="0" noProof="0" dirty="0">
                <a:ln>
                  <a:noFill/>
                </a:ln>
                <a:solidFill>
                  <a:srgbClr val="242424"/>
                </a:solidFill>
                <a:effectLst/>
                <a:uLnTx/>
                <a:uFillTx/>
                <a:latin typeface="Calibri" panose="020F0502020204030204" pitchFamily="34" charset="0"/>
                <a:ea typeface="+mn-ea"/>
                <a:cs typeface="Calibri" panose="020F0502020204030204" pitchFamily="34" charset="0"/>
              </a:rPr>
              <a:t>Forrest Medical Centre</a:t>
            </a:r>
            <a:endParaRPr kumimoji="0" lang="en-GB" sz="4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26" name="Picture 2" descr="Dry stone wall near Askrigg, Yorkshire Dales.">
            <a:extLst>
              <a:ext uri="{FF2B5EF4-FFF2-40B4-BE49-F238E27FC236}">
                <a16:creationId xmlns:a16="http://schemas.microsoft.com/office/drawing/2014/main" id="{62747DC9-A94C-C1BD-BA5C-98C5A5E131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6233652" y="2116035"/>
            <a:ext cx="4069885" cy="276201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A logo with a green and yellow letter&#10;&#10;Description automatically generated with medium confidence">
            <a:extLst>
              <a:ext uri="{FF2B5EF4-FFF2-40B4-BE49-F238E27FC236}">
                <a16:creationId xmlns:a16="http://schemas.microsoft.com/office/drawing/2014/main" id="{47EC793D-A5DC-F5FA-8B5F-81F2043DAF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0653" y="14220292"/>
            <a:ext cx="2981675" cy="845789"/>
          </a:xfrm>
          <a:prstGeom prst="rect">
            <a:avLst/>
          </a:prstGeom>
        </p:spPr>
      </p:pic>
      <p:sp>
        <p:nvSpPr>
          <p:cNvPr id="11" name="TextBox 10">
            <a:extLst>
              <a:ext uri="{FF2B5EF4-FFF2-40B4-BE49-F238E27FC236}">
                <a16:creationId xmlns:a16="http://schemas.microsoft.com/office/drawing/2014/main" id="{E46C3506-72AB-E98B-83E4-BC45B6985C4A}"/>
              </a:ext>
            </a:extLst>
          </p:cNvPr>
          <p:cNvSpPr txBox="1"/>
          <p:nvPr/>
        </p:nvSpPr>
        <p:spPr>
          <a:xfrm>
            <a:off x="73856" y="4984016"/>
            <a:ext cx="10533564" cy="169277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1" dirty="0">
                <a:solidFill>
                  <a:srgbClr val="242424"/>
                </a:solidFill>
                <a:latin typeface="Calibri" panose="020F0502020204030204"/>
              </a:rPr>
              <a:t>Our ground is prepared, our foundations are laid, we have chosen and placed our stones carefully so far, we are keeping our wall stable with ‘through stone’ of regular nurse meetings and using out practice vision and values as ‘a line’ to continue build the wall and taking ongoing care of the wall.</a:t>
            </a:r>
            <a:endParaRPr kumimoji="0" lang="en-GB" sz="2000" b="0" i="0" u="none" strike="noStrike" kern="1200" cap="none" spc="0" normalizeH="0" baseline="0" noProof="0" dirty="0">
              <a:ln>
                <a:noFill/>
              </a:ln>
              <a:solidFill>
                <a:srgbClr val="242424"/>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800" b="0" i="0" u="none" strike="noStrike" kern="1200" cap="none" spc="0" normalizeH="0" baseline="0" noProof="0" dirty="0">
              <a:ln>
                <a:noFill/>
              </a:ln>
              <a:solidFill>
                <a:srgbClr val="242424"/>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br>
              <a:rPr kumimoji="0" lang="en-GB" sz="1800" b="0" i="0" u="none" strike="noStrike" kern="1200" cap="none" spc="0" normalizeH="0" baseline="0" noProof="0" dirty="0">
                <a:ln>
                  <a:noFill/>
                </a:ln>
                <a:solidFill>
                  <a:srgbClr val="242424"/>
                </a:solidFill>
                <a:effectLst/>
                <a:uLnTx/>
                <a:uFillTx/>
                <a:latin typeface="Calibri" panose="020F0502020204030204"/>
                <a:ea typeface="+mn-ea"/>
                <a:cs typeface="+mn-cs"/>
              </a:rPr>
            </a:b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D864D4CB-1A48-409A-73C7-89E1E7C9119B}"/>
              </a:ext>
            </a:extLst>
          </p:cNvPr>
          <p:cNvSpPr txBox="1"/>
          <p:nvPr/>
        </p:nvSpPr>
        <p:spPr>
          <a:xfrm>
            <a:off x="-32426" y="2188836"/>
            <a:ext cx="6298504" cy="267765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rgbClr val="242424"/>
                </a:solidFill>
                <a:effectLst/>
                <a:uLnTx/>
                <a:uFillTx/>
                <a:latin typeface="Calibri" panose="020F0502020204030204" pitchFamily="34" charset="0"/>
                <a:ea typeface="+mn-ea"/>
                <a:cs typeface="Calibri" panose="020F0502020204030204" pitchFamily="34" charset="0"/>
              </a:rPr>
              <a:t>Dry stone walls are very strong. The way the stones are placed on the wall helps hold the structure in position.</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2800" dirty="0">
                <a:solidFill>
                  <a:srgbClr val="242424"/>
                </a:solidFill>
                <a:latin typeface="Calibri" panose="020F0502020204030204" pitchFamily="34" charset="0"/>
                <a:cs typeface="Calibri" panose="020F0502020204030204" pitchFamily="34" charset="0"/>
              </a:rPr>
              <a:t>In 2024, we presented how we started the process and in 2025 we show the stones we are continuing to build our wall with.</a:t>
            </a:r>
            <a:endParaRPr kumimoji="0" lang="en-GB" sz="2800" b="0" i="0" u="none" strike="noStrike" kern="1200" cap="none" spc="0" normalizeH="0" baseline="0" noProof="0" dirty="0">
              <a:ln>
                <a:noFill/>
              </a:ln>
              <a:solidFill>
                <a:srgbClr val="242424"/>
              </a:solidFill>
              <a:effectLst/>
              <a:uLnTx/>
              <a:uFillTx/>
              <a:latin typeface="Calibri" panose="020F0502020204030204" pitchFamily="34" charset="0"/>
              <a:ea typeface="+mn-ea"/>
              <a:cs typeface="Calibri" panose="020F0502020204030204" pitchFamily="34" charset="0"/>
            </a:endParaRPr>
          </a:p>
        </p:txBody>
      </p:sp>
      <p:sp>
        <p:nvSpPr>
          <p:cNvPr id="15" name="TextBox 14">
            <a:extLst>
              <a:ext uri="{FF2B5EF4-FFF2-40B4-BE49-F238E27FC236}">
                <a16:creationId xmlns:a16="http://schemas.microsoft.com/office/drawing/2014/main" id="{F17B45E3-37AD-6FF6-4D4D-3BD845AFD7AA}"/>
              </a:ext>
            </a:extLst>
          </p:cNvPr>
          <p:cNvSpPr txBox="1"/>
          <p:nvPr/>
        </p:nvSpPr>
        <p:spPr>
          <a:xfrm>
            <a:off x="4452058" y="6366137"/>
            <a:ext cx="5900443"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242424"/>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br>
              <a:rPr kumimoji="0" lang="en-GB" sz="1800" b="0" i="0" u="none" strike="noStrike" kern="1200" cap="none" spc="0" normalizeH="0" baseline="0" noProof="0" dirty="0">
                <a:ln>
                  <a:noFill/>
                </a:ln>
                <a:solidFill>
                  <a:srgbClr val="242424"/>
                </a:solidFill>
                <a:effectLst/>
                <a:uLnTx/>
                <a:uFillTx/>
                <a:latin typeface="Calibri" panose="020F0502020204030204"/>
                <a:ea typeface="+mn-ea"/>
                <a:cs typeface="+mn-cs"/>
              </a:rPr>
            </a:b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Rectangle: Rounded Corners 19">
            <a:extLst>
              <a:ext uri="{FF2B5EF4-FFF2-40B4-BE49-F238E27FC236}">
                <a16:creationId xmlns:a16="http://schemas.microsoft.com/office/drawing/2014/main" id="{5555F806-71A6-A597-D423-2B5CE42324C9}"/>
              </a:ext>
            </a:extLst>
          </p:cNvPr>
          <p:cNvSpPr/>
          <p:nvPr/>
        </p:nvSpPr>
        <p:spPr>
          <a:xfrm>
            <a:off x="73856" y="13968966"/>
            <a:ext cx="7367866" cy="1008535"/>
          </a:xfrm>
          <a:prstGeom prst="roundRect">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GB" sz="1700" b="1" i="1" dirty="0">
                <a:solidFill>
                  <a:srgbClr val="4472C4">
                    <a:lumMod val="75000"/>
                  </a:srgbClr>
                </a:solidFill>
              </a:rPr>
              <a:t>The Transformation of the Nursing Team for our practice, is ongoing and aims to provide excellent care. We are still building our wall! </a:t>
            </a:r>
          </a:p>
          <a:p>
            <a:pPr lvl="0">
              <a:defRPr/>
            </a:pPr>
            <a:r>
              <a:rPr lang="en-GB" sz="1700" b="1" i="1" dirty="0">
                <a:solidFill>
                  <a:srgbClr val="4472C4">
                    <a:lumMod val="75000"/>
                  </a:srgbClr>
                </a:solidFill>
              </a:rPr>
              <a:t>Planned next stones:  Carolina to do contraception course (with monies) and become first contact at practice; Maame ANP completion course…</a:t>
            </a:r>
            <a:endParaRPr lang="en-GB" b="1" i="1" dirty="0">
              <a:solidFill>
                <a:srgbClr val="4472C4">
                  <a:lumMod val="75000"/>
                </a:srgbClr>
              </a:solidFill>
            </a:endParaRPr>
          </a:p>
        </p:txBody>
      </p:sp>
      <p:pic>
        <p:nvPicPr>
          <p:cNvPr id="37" name="Picture 36">
            <a:extLst>
              <a:ext uri="{FF2B5EF4-FFF2-40B4-BE49-F238E27FC236}">
                <a16:creationId xmlns:a16="http://schemas.microsoft.com/office/drawing/2014/main" id="{105AF77E-AC9A-1985-8FF4-7DB38CBDBC58}"/>
              </a:ext>
            </a:extLst>
          </p:cNvPr>
          <p:cNvPicPr>
            <a:picLocks noChangeAspect="1"/>
          </p:cNvPicPr>
          <p:nvPr/>
        </p:nvPicPr>
        <p:blipFill>
          <a:blip r:embed="rId4"/>
          <a:stretch>
            <a:fillRect/>
          </a:stretch>
        </p:blipFill>
        <p:spPr>
          <a:xfrm>
            <a:off x="54170" y="10069652"/>
            <a:ext cx="2362321" cy="3873699"/>
          </a:xfrm>
          <a:prstGeom prst="rect">
            <a:avLst/>
          </a:prstGeom>
        </p:spPr>
      </p:pic>
      <mc:AlternateContent xmlns:mc="http://schemas.openxmlformats.org/markup-compatibility/2006" xmlns:p14="http://schemas.microsoft.com/office/powerpoint/2010/main">
        <mc:Choice Requires="p14">
          <p:contentPart p14:bwMode="auto" r:id="rId5">
            <p14:nvContentPartPr>
              <p14:cNvPr id="41" name="Ink 40">
                <a:extLst>
                  <a:ext uri="{FF2B5EF4-FFF2-40B4-BE49-F238E27FC236}">
                    <a16:creationId xmlns:a16="http://schemas.microsoft.com/office/drawing/2014/main" id="{1C94CE0D-E205-CB0B-5D64-8839D9F0C5C8}"/>
                  </a:ext>
                </a:extLst>
              </p14:cNvPr>
              <p14:cNvContentPartPr/>
              <p14:nvPr/>
            </p14:nvContentPartPr>
            <p14:xfrm>
              <a:off x="349492" y="8962561"/>
              <a:ext cx="2405415" cy="1057232"/>
            </p14:xfrm>
          </p:contentPart>
        </mc:Choice>
        <mc:Fallback xmlns="">
          <p:pic>
            <p:nvPicPr>
              <p:cNvPr id="41" name="Ink 40">
                <a:extLst>
                  <a:ext uri="{FF2B5EF4-FFF2-40B4-BE49-F238E27FC236}">
                    <a16:creationId xmlns:a16="http://schemas.microsoft.com/office/drawing/2014/main" id="{1C94CE0D-E205-CB0B-5D64-8839D9F0C5C8}"/>
                  </a:ext>
                </a:extLst>
              </p:cNvPr>
              <p:cNvPicPr/>
              <p:nvPr/>
            </p:nvPicPr>
            <p:blipFill>
              <a:blip r:embed="rId6"/>
              <a:stretch>
                <a:fillRect/>
              </a:stretch>
            </p:blipFill>
            <p:spPr>
              <a:xfrm>
                <a:off x="343372" y="8956442"/>
                <a:ext cx="2417654" cy="1069471"/>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4" name="Ink 43">
                <a:extLst>
                  <a:ext uri="{FF2B5EF4-FFF2-40B4-BE49-F238E27FC236}">
                    <a16:creationId xmlns:a16="http://schemas.microsoft.com/office/drawing/2014/main" id="{09B3F20F-B792-4A7B-5627-0F0A3C7AD6A5}"/>
                  </a:ext>
                </a:extLst>
              </p14:cNvPr>
              <p14:cNvContentPartPr/>
              <p14:nvPr/>
            </p14:nvContentPartPr>
            <p14:xfrm>
              <a:off x="799238" y="6857507"/>
              <a:ext cx="30600" cy="122760"/>
            </p14:xfrm>
          </p:contentPart>
        </mc:Choice>
        <mc:Fallback xmlns="">
          <p:pic>
            <p:nvPicPr>
              <p:cNvPr id="44" name="Ink 43">
                <a:extLst>
                  <a:ext uri="{FF2B5EF4-FFF2-40B4-BE49-F238E27FC236}">
                    <a16:creationId xmlns:a16="http://schemas.microsoft.com/office/drawing/2014/main" id="{09B3F20F-B792-4A7B-5627-0F0A3C7AD6A5}"/>
                  </a:ext>
                </a:extLst>
              </p:cNvPr>
              <p:cNvPicPr/>
              <p:nvPr/>
            </p:nvPicPr>
            <p:blipFill>
              <a:blip r:embed="rId8"/>
              <a:stretch>
                <a:fillRect/>
              </a:stretch>
            </p:blipFill>
            <p:spPr>
              <a:xfrm>
                <a:off x="793118" y="6851387"/>
                <a:ext cx="42840" cy="13500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48" name="Ink 47">
                <a:extLst>
                  <a:ext uri="{FF2B5EF4-FFF2-40B4-BE49-F238E27FC236}">
                    <a16:creationId xmlns:a16="http://schemas.microsoft.com/office/drawing/2014/main" id="{A6A34BDB-A0DC-EFE5-51CD-A60AF88C5DE1}"/>
                  </a:ext>
                </a:extLst>
              </p14:cNvPr>
              <p14:cNvContentPartPr/>
              <p14:nvPr/>
            </p14:nvContentPartPr>
            <p14:xfrm>
              <a:off x="4252718" y="6267467"/>
              <a:ext cx="5879160" cy="1145160"/>
            </p14:xfrm>
          </p:contentPart>
        </mc:Choice>
        <mc:Fallback>
          <p:pic>
            <p:nvPicPr>
              <p:cNvPr id="48" name="Ink 47">
                <a:extLst>
                  <a:ext uri="{FF2B5EF4-FFF2-40B4-BE49-F238E27FC236}">
                    <a16:creationId xmlns:a16="http://schemas.microsoft.com/office/drawing/2014/main" id="{A6A34BDB-A0DC-EFE5-51CD-A60AF88C5DE1}"/>
                  </a:ext>
                </a:extLst>
              </p:cNvPr>
              <p:cNvPicPr/>
              <p:nvPr/>
            </p:nvPicPr>
            <p:blipFill>
              <a:blip r:embed="rId10"/>
              <a:stretch>
                <a:fillRect/>
              </a:stretch>
            </p:blipFill>
            <p:spPr>
              <a:xfrm>
                <a:off x="4246598" y="6261345"/>
                <a:ext cx="5891400" cy="1157404"/>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50" name="Ink 49">
                <a:extLst>
                  <a:ext uri="{FF2B5EF4-FFF2-40B4-BE49-F238E27FC236}">
                    <a16:creationId xmlns:a16="http://schemas.microsoft.com/office/drawing/2014/main" id="{201E2BE5-7563-A547-FBF9-CD9D89B36D6C}"/>
                  </a:ext>
                </a:extLst>
              </p14:cNvPr>
              <p14:cNvContentPartPr/>
              <p14:nvPr/>
            </p14:nvContentPartPr>
            <p14:xfrm>
              <a:off x="7106978" y="7217886"/>
              <a:ext cx="3395880" cy="1890000"/>
            </p14:xfrm>
          </p:contentPart>
        </mc:Choice>
        <mc:Fallback xmlns="">
          <p:pic>
            <p:nvPicPr>
              <p:cNvPr id="50" name="Ink 49">
                <a:extLst>
                  <a:ext uri="{FF2B5EF4-FFF2-40B4-BE49-F238E27FC236}">
                    <a16:creationId xmlns:a16="http://schemas.microsoft.com/office/drawing/2014/main" id="{201E2BE5-7563-A547-FBF9-CD9D89B36D6C}"/>
                  </a:ext>
                </a:extLst>
              </p:cNvPr>
              <p:cNvPicPr/>
              <p:nvPr/>
            </p:nvPicPr>
            <p:blipFill>
              <a:blip r:embed="rId12"/>
              <a:stretch>
                <a:fillRect/>
              </a:stretch>
            </p:blipFill>
            <p:spPr>
              <a:xfrm>
                <a:off x="7100858" y="7211766"/>
                <a:ext cx="3408120" cy="190224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52" name="Ink 51">
                <a:extLst>
                  <a:ext uri="{FF2B5EF4-FFF2-40B4-BE49-F238E27FC236}">
                    <a16:creationId xmlns:a16="http://schemas.microsoft.com/office/drawing/2014/main" id="{BA3A1CA8-8060-D86A-C6AC-109302AD0066}"/>
                  </a:ext>
                </a:extLst>
              </p14:cNvPr>
              <p14:cNvContentPartPr/>
              <p14:nvPr/>
            </p14:nvContentPartPr>
            <p14:xfrm>
              <a:off x="4209158" y="7253867"/>
              <a:ext cx="2807640" cy="1965960"/>
            </p14:xfrm>
          </p:contentPart>
        </mc:Choice>
        <mc:Fallback xmlns="">
          <p:pic>
            <p:nvPicPr>
              <p:cNvPr id="52" name="Ink 51">
                <a:extLst>
                  <a:ext uri="{FF2B5EF4-FFF2-40B4-BE49-F238E27FC236}">
                    <a16:creationId xmlns:a16="http://schemas.microsoft.com/office/drawing/2014/main" id="{BA3A1CA8-8060-D86A-C6AC-109302AD0066}"/>
                  </a:ext>
                </a:extLst>
              </p:cNvPr>
              <p:cNvPicPr/>
              <p:nvPr/>
            </p:nvPicPr>
            <p:blipFill>
              <a:blip r:embed="rId14"/>
              <a:stretch>
                <a:fillRect/>
              </a:stretch>
            </p:blipFill>
            <p:spPr>
              <a:xfrm>
                <a:off x="4203038" y="7247747"/>
                <a:ext cx="2819880" cy="19782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53" name="Ink 52">
                <a:extLst>
                  <a:ext uri="{FF2B5EF4-FFF2-40B4-BE49-F238E27FC236}">
                    <a16:creationId xmlns:a16="http://schemas.microsoft.com/office/drawing/2014/main" id="{9015BF11-2A83-222E-3ED0-2637B6C42A0E}"/>
                  </a:ext>
                </a:extLst>
              </p14:cNvPr>
              <p14:cNvContentPartPr/>
              <p14:nvPr/>
            </p14:nvContentPartPr>
            <p14:xfrm>
              <a:off x="4354598" y="9034787"/>
              <a:ext cx="3960720" cy="1457280"/>
            </p14:xfrm>
          </p:contentPart>
        </mc:Choice>
        <mc:Fallback xmlns="">
          <p:pic>
            <p:nvPicPr>
              <p:cNvPr id="53" name="Ink 52">
                <a:extLst>
                  <a:ext uri="{FF2B5EF4-FFF2-40B4-BE49-F238E27FC236}">
                    <a16:creationId xmlns:a16="http://schemas.microsoft.com/office/drawing/2014/main" id="{9015BF11-2A83-222E-3ED0-2637B6C42A0E}"/>
                  </a:ext>
                </a:extLst>
              </p:cNvPr>
              <p:cNvPicPr/>
              <p:nvPr/>
            </p:nvPicPr>
            <p:blipFill>
              <a:blip r:embed="rId16"/>
              <a:stretch>
                <a:fillRect/>
              </a:stretch>
            </p:blipFill>
            <p:spPr>
              <a:xfrm>
                <a:off x="4348478" y="9028667"/>
                <a:ext cx="3972960" cy="146952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55" name="Ink 54">
                <a:extLst>
                  <a:ext uri="{FF2B5EF4-FFF2-40B4-BE49-F238E27FC236}">
                    <a16:creationId xmlns:a16="http://schemas.microsoft.com/office/drawing/2014/main" id="{C61DBC90-484A-3952-65D6-6E4543FF4BEA}"/>
                  </a:ext>
                </a:extLst>
              </p14:cNvPr>
              <p14:cNvContentPartPr/>
              <p14:nvPr/>
            </p14:nvContentPartPr>
            <p14:xfrm>
              <a:off x="9456518" y="10551107"/>
              <a:ext cx="360" cy="360"/>
            </p14:xfrm>
          </p:contentPart>
        </mc:Choice>
        <mc:Fallback xmlns="">
          <p:pic>
            <p:nvPicPr>
              <p:cNvPr id="55" name="Ink 54">
                <a:extLst>
                  <a:ext uri="{FF2B5EF4-FFF2-40B4-BE49-F238E27FC236}">
                    <a16:creationId xmlns:a16="http://schemas.microsoft.com/office/drawing/2014/main" id="{C61DBC90-484A-3952-65D6-6E4543FF4BEA}"/>
                  </a:ext>
                </a:extLst>
              </p:cNvPr>
              <p:cNvPicPr/>
              <p:nvPr/>
            </p:nvPicPr>
            <p:blipFill>
              <a:blip r:embed="rId18"/>
              <a:stretch>
                <a:fillRect/>
              </a:stretch>
            </p:blipFill>
            <p:spPr>
              <a:xfrm>
                <a:off x="9450398" y="10544987"/>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56" name="Ink 55">
                <a:extLst>
                  <a:ext uri="{FF2B5EF4-FFF2-40B4-BE49-F238E27FC236}">
                    <a16:creationId xmlns:a16="http://schemas.microsoft.com/office/drawing/2014/main" id="{251F14F4-788A-29F7-D5A4-20124DD3622B}"/>
                  </a:ext>
                </a:extLst>
              </p14:cNvPr>
              <p14:cNvContentPartPr/>
              <p14:nvPr/>
            </p14:nvContentPartPr>
            <p14:xfrm>
              <a:off x="8155838" y="8971787"/>
              <a:ext cx="2517120" cy="1461240"/>
            </p14:xfrm>
          </p:contentPart>
        </mc:Choice>
        <mc:Fallback xmlns="">
          <p:pic>
            <p:nvPicPr>
              <p:cNvPr id="56" name="Ink 55">
                <a:extLst>
                  <a:ext uri="{FF2B5EF4-FFF2-40B4-BE49-F238E27FC236}">
                    <a16:creationId xmlns:a16="http://schemas.microsoft.com/office/drawing/2014/main" id="{251F14F4-788A-29F7-D5A4-20124DD3622B}"/>
                  </a:ext>
                </a:extLst>
              </p:cNvPr>
              <p:cNvPicPr/>
              <p:nvPr/>
            </p:nvPicPr>
            <p:blipFill>
              <a:blip r:embed="rId20"/>
              <a:stretch>
                <a:fillRect/>
              </a:stretch>
            </p:blipFill>
            <p:spPr>
              <a:xfrm>
                <a:off x="8149718" y="8965667"/>
                <a:ext cx="2529360" cy="1473480"/>
              </a:xfrm>
              <a:prstGeom prst="rect">
                <a:avLst/>
              </a:prstGeom>
            </p:spPr>
          </p:pic>
        </mc:Fallback>
      </mc:AlternateContent>
      <mc:AlternateContent xmlns:mc="http://schemas.openxmlformats.org/markup-compatibility/2006">
        <mc:Choice xmlns:p14="http://schemas.microsoft.com/office/powerpoint/2010/main" Requires="p14">
          <p:contentPart p14:bwMode="auto" r:id="rId21">
            <p14:nvContentPartPr>
              <p14:cNvPr id="60" name="Ink 59">
                <a:extLst>
                  <a:ext uri="{FF2B5EF4-FFF2-40B4-BE49-F238E27FC236}">
                    <a16:creationId xmlns:a16="http://schemas.microsoft.com/office/drawing/2014/main" id="{C46DA01C-3E9B-BEA6-FEC5-2BD5AF82C415}"/>
                  </a:ext>
                </a:extLst>
              </p14:cNvPr>
              <p14:cNvContentPartPr/>
              <p14:nvPr/>
            </p14:nvContentPartPr>
            <p14:xfrm>
              <a:off x="569546" y="7763417"/>
              <a:ext cx="3659400" cy="1409760"/>
            </p14:xfrm>
          </p:contentPart>
        </mc:Choice>
        <mc:Fallback>
          <p:pic>
            <p:nvPicPr>
              <p:cNvPr id="60" name="Ink 59">
                <a:extLst>
                  <a:ext uri="{FF2B5EF4-FFF2-40B4-BE49-F238E27FC236}">
                    <a16:creationId xmlns:a16="http://schemas.microsoft.com/office/drawing/2014/main" id="{C46DA01C-3E9B-BEA6-FEC5-2BD5AF82C415}"/>
                  </a:ext>
                </a:extLst>
              </p:cNvPr>
              <p:cNvPicPr/>
              <p:nvPr/>
            </p:nvPicPr>
            <p:blipFill>
              <a:blip r:embed="rId22"/>
              <a:stretch>
                <a:fillRect/>
              </a:stretch>
            </p:blipFill>
            <p:spPr>
              <a:xfrm>
                <a:off x="563426" y="7757297"/>
                <a:ext cx="3671640" cy="142200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62" name="Ink 61">
                <a:extLst>
                  <a:ext uri="{FF2B5EF4-FFF2-40B4-BE49-F238E27FC236}">
                    <a16:creationId xmlns:a16="http://schemas.microsoft.com/office/drawing/2014/main" id="{2D6A5E57-2982-421D-38D3-730BE3C62808}"/>
                  </a:ext>
                </a:extLst>
              </p14:cNvPr>
              <p14:cNvContentPartPr/>
              <p14:nvPr/>
            </p14:nvContentPartPr>
            <p14:xfrm>
              <a:off x="2939798" y="9299766"/>
              <a:ext cx="1283760" cy="73440"/>
            </p14:xfrm>
          </p:contentPart>
        </mc:Choice>
        <mc:Fallback xmlns="">
          <p:pic>
            <p:nvPicPr>
              <p:cNvPr id="62" name="Ink 61">
                <a:extLst>
                  <a:ext uri="{FF2B5EF4-FFF2-40B4-BE49-F238E27FC236}">
                    <a16:creationId xmlns:a16="http://schemas.microsoft.com/office/drawing/2014/main" id="{2D6A5E57-2982-421D-38D3-730BE3C62808}"/>
                  </a:ext>
                </a:extLst>
              </p:cNvPr>
              <p:cNvPicPr/>
              <p:nvPr/>
            </p:nvPicPr>
            <p:blipFill>
              <a:blip r:embed="rId24"/>
              <a:stretch>
                <a:fillRect/>
              </a:stretch>
            </p:blipFill>
            <p:spPr>
              <a:xfrm>
                <a:off x="2933678" y="9293646"/>
                <a:ext cx="1296000" cy="8568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025" name="Ink 1024">
                <a:extLst>
                  <a:ext uri="{FF2B5EF4-FFF2-40B4-BE49-F238E27FC236}">
                    <a16:creationId xmlns:a16="http://schemas.microsoft.com/office/drawing/2014/main" id="{306BA937-F7C7-1CAB-34BE-365F2EF5C56E}"/>
                  </a:ext>
                </a:extLst>
              </p14:cNvPr>
              <p14:cNvContentPartPr/>
              <p14:nvPr/>
            </p14:nvContentPartPr>
            <p14:xfrm>
              <a:off x="2947718" y="9300486"/>
              <a:ext cx="11880" cy="47880"/>
            </p14:xfrm>
          </p:contentPart>
        </mc:Choice>
        <mc:Fallback xmlns="">
          <p:pic>
            <p:nvPicPr>
              <p:cNvPr id="1025" name="Ink 1024">
                <a:extLst>
                  <a:ext uri="{FF2B5EF4-FFF2-40B4-BE49-F238E27FC236}">
                    <a16:creationId xmlns:a16="http://schemas.microsoft.com/office/drawing/2014/main" id="{306BA937-F7C7-1CAB-34BE-365F2EF5C56E}"/>
                  </a:ext>
                </a:extLst>
              </p:cNvPr>
              <p:cNvPicPr/>
              <p:nvPr/>
            </p:nvPicPr>
            <p:blipFill>
              <a:blip r:embed="rId26"/>
              <a:stretch>
                <a:fillRect/>
              </a:stretch>
            </p:blipFill>
            <p:spPr>
              <a:xfrm>
                <a:off x="2941598" y="9294366"/>
                <a:ext cx="24120" cy="60120"/>
              </a:xfrm>
              <a:prstGeom prst="rect">
                <a:avLst/>
              </a:prstGeom>
            </p:spPr>
          </p:pic>
        </mc:Fallback>
      </mc:AlternateContent>
      <p:grpSp>
        <p:nvGrpSpPr>
          <p:cNvPr id="1028" name="Group 1027">
            <a:extLst>
              <a:ext uri="{FF2B5EF4-FFF2-40B4-BE49-F238E27FC236}">
                <a16:creationId xmlns:a16="http://schemas.microsoft.com/office/drawing/2014/main" id="{35797DE3-8F79-C5B8-1B8B-9446F176F1A8}"/>
              </a:ext>
            </a:extLst>
          </p:cNvPr>
          <p:cNvGrpSpPr/>
          <p:nvPr/>
        </p:nvGrpSpPr>
        <p:grpSpPr>
          <a:xfrm>
            <a:off x="1731771" y="9066921"/>
            <a:ext cx="3249720" cy="2335320"/>
            <a:chOff x="1768358" y="9095646"/>
            <a:chExt cx="3249720" cy="2335320"/>
          </a:xfrm>
        </p:grpSpPr>
        <mc:AlternateContent xmlns:mc="http://schemas.openxmlformats.org/markup-compatibility/2006" xmlns:p14="http://schemas.microsoft.com/office/powerpoint/2010/main">
          <mc:Choice Requires="p14">
            <p:contentPart p14:bwMode="auto" r:id="rId27">
              <p14:nvContentPartPr>
                <p14:cNvPr id="58" name="Ink 57">
                  <a:extLst>
                    <a:ext uri="{FF2B5EF4-FFF2-40B4-BE49-F238E27FC236}">
                      <a16:creationId xmlns:a16="http://schemas.microsoft.com/office/drawing/2014/main" id="{B9A879BB-CC36-A86C-3975-12D60667E554}"/>
                    </a:ext>
                  </a:extLst>
                </p14:cNvPr>
                <p14:cNvContentPartPr/>
                <p14:nvPr/>
              </p14:nvContentPartPr>
              <p14:xfrm>
                <a:off x="1900478" y="11129286"/>
                <a:ext cx="360" cy="360"/>
              </p14:xfrm>
            </p:contentPart>
          </mc:Choice>
          <mc:Fallback xmlns="">
            <p:pic>
              <p:nvPicPr>
                <p:cNvPr id="58" name="Ink 57">
                  <a:extLst>
                    <a:ext uri="{FF2B5EF4-FFF2-40B4-BE49-F238E27FC236}">
                      <a16:creationId xmlns:a16="http://schemas.microsoft.com/office/drawing/2014/main" id="{B9A879BB-CC36-A86C-3975-12D60667E554}"/>
                    </a:ext>
                  </a:extLst>
                </p:cNvPr>
                <p:cNvPicPr/>
                <p:nvPr/>
              </p:nvPicPr>
              <p:blipFill>
                <a:blip r:embed="rId18"/>
                <a:stretch>
                  <a:fillRect/>
                </a:stretch>
              </p:blipFill>
              <p:spPr>
                <a:xfrm>
                  <a:off x="1894358" y="11123166"/>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59" name="Ink 58">
                  <a:extLst>
                    <a:ext uri="{FF2B5EF4-FFF2-40B4-BE49-F238E27FC236}">
                      <a16:creationId xmlns:a16="http://schemas.microsoft.com/office/drawing/2014/main" id="{9C98DB53-6DA1-EB81-3256-3C49BD795A4B}"/>
                    </a:ext>
                  </a:extLst>
                </p14:cNvPr>
                <p14:cNvContentPartPr/>
                <p14:nvPr/>
              </p14:nvContentPartPr>
              <p14:xfrm>
                <a:off x="1768358" y="9095646"/>
                <a:ext cx="360" cy="360"/>
              </p14:xfrm>
            </p:contentPart>
          </mc:Choice>
          <mc:Fallback xmlns="">
            <p:pic>
              <p:nvPicPr>
                <p:cNvPr id="59" name="Ink 58">
                  <a:extLst>
                    <a:ext uri="{FF2B5EF4-FFF2-40B4-BE49-F238E27FC236}">
                      <a16:creationId xmlns:a16="http://schemas.microsoft.com/office/drawing/2014/main" id="{9C98DB53-6DA1-EB81-3256-3C49BD795A4B}"/>
                    </a:ext>
                  </a:extLst>
                </p:cNvPr>
                <p:cNvPicPr/>
                <p:nvPr/>
              </p:nvPicPr>
              <p:blipFill>
                <a:blip r:embed="rId18"/>
                <a:stretch>
                  <a:fillRect/>
                </a:stretch>
              </p:blipFill>
              <p:spPr>
                <a:xfrm>
                  <a:off x="1762238" y="9089526"/>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027" name="Ink 1026">
                  <a:extLst>
                    <a:ext uri="{FF2B5EF4-FFF2-40B4-BE49-F238E27FC236}">
                      <a16:creationId xmlns:a16="http://schemas.microsoft.com/office/drawing/2014/main" id="{60C33724-8741-1AFE-EBA7-466B995A8BA4}"/>
                    </a:ext>
                  </a:extLst>
                </p14:cNvPr>
                <p14:cNvContentPartPr/>
                <p14:nvPr/>
              </p14:nvContentPartPr>
              <p14:xfrm>
                <a:off x="2707238" y="9372846"/>
                <a:ext cx="2310840" cy="2058120"/>
              </p14:xfrm>
            </p:contentPart>
          </mc:Choice>
          <mc:Fallback xmlns="">
            <p:pic>
              <p:nvPicPr>
                <p:cNvPr id="1027" name="Ink 1026">
                  <a:extLst>
                    <a:ext uri="{FF2B5EF4-FFF2-40B4-BE49-F238E27FC236}">
                      <a16:creationId xmlns:a16="http://schemas.microsoft.com/office/drawing/2014/main" id="{60C33724-8741-1AFE-EBA7-466B995A8BA4}"/>
                    </a:ext>
                  </a:extLst>
                </p:cNvPr>
                <p:cNvPicPr/>
                <p:nvPr/>
              </p:nvPicPr>
              <p:blipFill>
                <a:blip r:embed="rId30"/>
                <a:stretch>
                  <a:fillRect/>
                </a:stretch>
              </p:blipFill>
              <p:spPr>
                <a:xfrm>
                  <a:off x="2701118" y="9366726"/>
                  <a:ext cx="2323080" cy="2070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31">
            <p14:nvContentPartPr>
              <p14:cNvPr id="1029" name="Ink 1028">
                <a:extLst>
                  <a:ext uri="{FF2B5EF4-FFF2-40B4-BE49-F238E27FC236}">
                    <a16:creationId xmlns:a16="http://schemas.microsoft.com/office/drawing/2014/main" id="{FC85254F-C4A8-BE5A-FAFB-DB71E059D16C}"/>
                  </a:ext>
                </a:extLst>
              </p14:cNvPr>
              <p14:cNvContentPartPr/>
              <p14:nvPr/>
            </p14:nvContentPartPr>
            <p14:xfrm>
              <a:off x="5101238" y="10550406"/>
              <a:ext cx="2576520" cy="1903680"/>
            </p14:xfrm>
          </p:contentPart>
        </mc:Choice>
        <mc:Fallback xmlns="">
          <p:pic>
            <p:nvPicPr>
              <p:cNvPr id="1029" name="Ink 1028">
                <a:extLst>
                  <a:ext uri="{FF2B5EF4-FFF2-40B4-BE49-F238E27FC236}">
                    <a16:creationId xmlns:a16="http://schemas.microsoft.com/office/drawing/2014/main" id="{FC85254F-C4A8-BE5A-FAFB-DB71E059D16C}"/>
                  </a:ext>
                </a:extLst>
              </p:cNvPr>
              <p:cNvPicPr/>
              <p:nvPr/>
            </p:nvPicPr>
            <p:blipFill>
              <a:blip r:embed="rId32"/>
              <a:stretch>
                <a:fillRect/>
              </a:stretch>
            </p:blipFill>
            <p:spPr>
              <a:xfrm>
                <a:off x="5095118" y="10544286"/>
                <a:ext cx="2588760" cy="191592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031" name="Ink 1030">
                <a:extLst>
                  <a:ext uri="{FF2B5EF4-FFF2-40B4-BE49-F238E27FC236}">
                    <a16:creationId xmlns:a16="http://schemas.microsoft.com/office/drawing/2014/main" id="{C97224EA-E980-F19C-D666-F70368497C95}"/>
                  </a:ext>
                </a:extLst>
              </p14:cNvPr>
              <p14:cNvContentPartPr/>
              <p14:nvPr/>
            </p14:nvContentPartPr>
            <p14:xfrm>
              <a:off x="7666238" y="10262046"/>
              <a:ext cx="2874240" cy="1445040"/>
            </p14:xfrm>
          </p:contentPart>
        </mc:Choice>
        <mc:Fallback xmlns="">
          <p:pic>
            <p:nvPicPr>
              <p:cNvPr id="1031" name="Ink 1030">
                <a:extLst>
                  <a:ext uri="{FF2B5EF4-FFF2-40B4-BE49-F238E27FC236}">
                    <a16:creationId xmlns:a16="http://schemas.microsoft.com/office/drawing/2014/main" id="{C97224EA-E980-F19C-D666-F70368497C95}"/>
                  </a:ext>
                </a:extLst>
              </p:cNvPr>
              <p:cNvPicPr/>
              <p:nvPr/>
            </p:nvPicPr>
            <p:blipFill>
              <a:blip r:embed="rId34"/>
              <a:stretch>
                <a:fillRect/>
              </a:stretch>
            </p:blipFill>
            <p:spPr>
              <a:xfrm>
                <a:off x="7660118" y="10255926"/>
                <a:ext cx="2886480" cy="145728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1034" name="Ink 1033">
                <a:extLst>
                  <a:ext uri="{FF2B5EF4-FFF2-40B4-BE49-F238E27FC236}">
                    <a16:creationId xmlns:a16="http://schemas.microsoft.com/office/drawing/2014/main" id="{4F98E55F-2524-EC8D-5E8A-B3442D7FD609}"/>
                  </a:ext>
                </a:extLst>
              </p14:cNvPr>
              <p14:cNvContentPartPr/>
              <p14:nvPr/>
            </p14:nvContentPartPr>
            <p14:xfrm>
              <a:off x="2561438" y="12247086"/>
              <a:ext cx="5044680" cy="987840"/>
            </p14:xfrm>
          </p:contentPart>
        </mc:Choice>
        <mc:Fallback xmlns="">
          <p:pic>
            <p:nvPicPr>
              <p:cNvPr id="1034" name="Ink 1033">
                <a:extLst>
                  <a:ext uri="{FF2B5EF4-FFF2-40B4-BE49-F238E27FC236}">
                    <a16:creationId xmlns:a16="http://schemas.microsoft.com/office/drawing/2014/main" id="{4F98E55F-2524-EC8D-5E8A-B3442D7FD609}"/>
                  </a:ext>
                </a:extLst>
              </p:cNvPr>
              <p:cNvPicPr/>
              <p:nvPr/>
            </p:nvPicPr>
            <p:blipFill>
              <a:blip r:embed="rId36"/>
              <a:stretch>
                <a:fillRect/>
              </a:stretch>
            </p:blipFill>
            <p:spPr>
              <a:xfrm>
                <a:off x="2555318" y="12240966"/>
                <a:ext cx="5056920" cy="100008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1036" name="Ink 1035">
                <a:extLst>
                  <a:ext uri="{FF2B5EF4-FFF2-40B4-BE49-F238E27FC236}">
                    <a16:creationId xmlns:a16="http://schemas.microsoft.com/office/drawing/2014/main" id="{328A7509-8BF1-281E-D14A-E705D534AD27}"/>
                  </a:ext>
                </a:extLst>
              </p14:cNvPr>
              <p14:cNvContentPartPr/>
              <p14:nvPr/>
            </p14:nvContentPartPr>
            <p14:xfrm>
              <a:off x="5340638" y="12861246"/>
              <a:ext cx="5174280" cy="1132200"/>
            </p14:xfrm>
          </p:contentPart>
        </mc:Choice>
        <mc:Fallback xmlns="">
          <p:pic>
            <p:nvPicPr>
              <p:cNvPr id="1036" name="Ink 1035">
                <a:extLst>
                  <a:ext uri="{FF2B5EF4-FFF2-40B4-BE49-F238E27FC236}">
                    <a16:creationId xmlns:a16="http://schemas.microsoft.com/office/drawing/2014/main" id="{328A7509-8BF1-281E-D14A-E705D534AD27}"/>
                  </a:ext>
                </a:extLst>
              </p:cNvPr>
              <p:cNvPicPr/>
              <p:nvPr/>
            </p:nvPicPr>
            <p:blipFill>
              <a:blip r:embed="rId38"/>
              <a:stretch>
                <a:fillRect/>
              </a:stretch>
            </p:blipFill>
            <p:spPr>
              <a:xfrm>
                <a:off x="5334518" y="12855126"/>
                <a:ext cx="5186520" cy="114444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1037" name="Ink 1036">
                <a:extLst>
                  <a:ext uri="{FF2B5EF4-FFF2-40B4-BE49-F238E27FC236}">
                    <a16:creationId xmlns:a16="http://schemas.microsoft.com/office/drawing/2014/main" id="{EFABD24E-8127-F2D7-C0D2-2D660D382E07}"/>
                  </a:ext>
                </a:extLst>
              </p14:cNvPr>
              <p14:cNvContentPartPr/>
              <p14:nvPr/>
            </p14:nvContentPartPr>
            <p14:xfrm>
              <a:off x="2526158" y="13282086"/>
              <a:ext cx="2709720" cy="639720"/>
            </p14:xfrm>
          </p:contentPart>
        </mc:Choice>
        <mc:Fallback xmlns="">
          <p:pic>
            <p:nvPicPr>
              <p:cNvPr id="1037" name="Ink 1036">
                <a:extLst>
                  <a:ext uri="{FF2B5EF4-FFF2-40B4-BE49-F238E27FC236}">
                    <a16:creationId xmlns:a16="http://schemas.microsoft.com/office/drawing/2014/main" id="{EFABD24E-8127-F2D7-C0D2-2D660D382E07}"/>
                  </a:ext>
                </a:extLst>
              </p:cNvPr>
              <p:cNvPicPr/>
              <p:nvPr/>
            </p:nvPicPr>
            <p:blipFill>
              <a:blip r:embed="rId40"/>
              <a:stretch>
                <a:fillRect/>
              </a:stretch>
            </p:blipFill>
            <p:spPr>
              <a:xfrm>
                <a:off x="2520038" y="13275966"/>
                <a:ext cx="2721960" cy="65196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1039" name="Ink 1038">
                <a:extLst>
                  <a:ext uri="{FF2B5EF4-FFF2-40B4-BE49-F238E27FC236}">
                    <a16:creationId xmlns:a16="http://schemas.microsoft.com/office/drawing/2014/main" id="{FD7A0D6A-1C16-8D9D-3343-8DC7F410BF45}"/>
                  </a:ext>
                </a:extLst>
              </p14:cNvPr>
              <p14:cNvContentPartPr/>
              <p14:nvPr/>
            </p14:nvContentPartPr>
            <p14:xfrm>
              <a:off x="2441558" y="11371206"/>
              <a:ext cx="2685600" cy="817560"/>
            </p14:xfrm>
          </p:contentPart>
        </mc:Choice>
        <mc:Fallback xmlns="">
          <p:pic>
            <p:nvPicPr>
              <p:cNvPr id="1039" name="Ink 1038">
                <a:extLst>
                  <a:ext uri="{FF2B5EF4-FFF2-40B4-BE49-F238E27FC236}">
                    <a16:creationId xmlns:a16="http://schemas.microsoft.com/office/drawing/2014/main" id="{FD7A0D6A-1C16-8D9D-3343-8DC7F410BF45}"/>
                  </a:ext>
                </a:extLst>
              </p:cNvPr>
              <p:cNvPicPr/>
              <p:nvPr/>
            </p:nvPicPr>
            <p:blipFill>
              <a:blip r:embed="rId42"/>
              <a:stretch>
                <a:fillRect/>
              </a:stretch>
            </p:blipFill>
            <p:spPr>
              <a:xfrm>
                <a:off x="2435438" y="11365086"/>
                <a:ext cx="2697840" cy="82980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1041" name="Ink 1040">
                <a:extLst>
                  <a:ext uri="{FF2B5EF4-FFF2-40B4-BE49-F238E27FC236}">
                    <a16:creationId xmlns:a16="http://schemas.microsoft.com/office/drawing/2014/main" id="{5103BDB7-AB13-D52E-B837-589CFF728A03}"/>
                  </a:ext>
                </a:extLst>
              </p14:cNvPr>
              <p14:cNvContentPartPr/>
              <p14:nvPr/>
            </p14:nvContentPartPr>
            <p14:xfrm>
              <a:off x="1298918" y="11586486"/>
              <a:ext cx="360" cy="360"/>
            </p14:xfrm>
          </p:contentPart>
        </mc:Choice>
        <mc:Fallback xmlns="">
          <p:pic>
            <p:nvPicPr>
              <p:cNvPr id="1041" name="Ink 1040">
                <a:extLst>
                  <a:ext uri="{FF2B5EF4-FFF2-40B4-BE49-F238E27FC236}">
                    <a16:creationId xmlns:a16="http://schemas.microsoft.com/office/drawing/2014/main" id="{5103BDB7-AB13-D52E-B837-589CFF728A03}"/>
                  </a:ext>
                </a:extLst>
              </p:cNvPr>
              <p:cNvPicPr/>
              <p:nvPr/>
            </p:nvPicPr>
            <p:blipFill>
              <a:blip r:embed="rId18"/>
              <a:stretch>
                <a:fillRect/>
              </a:stretch>
            </p:blipFill>
            <p:spPr>
              <a:xfrm>
                <a:off x="1292798" y="11580366"/>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44">
            <p14:nvContentPartPr>
              <p14:cNvPr id="1042" name="Ink 1041">
                <a:extLst>
                  <a:ext uri="{FF2B5EF4-FFF2-40B4-BE49-F238E27FC236}">
                    <a16:creationId xmlns:a16="http://schemas.microsoft.com/office/drawing/2014/main" id="{FDB41F51-40EE-D831-3911-D7D39B47426E}"/>
                  </a:ext>
                </a:extLst>
              </p14:cNvPr>
              <p14:cNvContentPartPr/>
              <p14:nvPr/>
            </p14:nvContentPartPr>
            <p14:xfrm>
              <a:off x="1298918" y="9396246"/>
              <a:ext cx="360" cy="360"/>
            </p14:xfrm>
          </p:contentPart>
        </mc:Choice>
        <mc:Fallback xmlns="">
          <p:pic>
            <p:nvPicPr>
              <p:cNvPr id="1042" name="Ink 1041">
                <a:extLst>
                  <a:ext uri="{FF2B5EF4-FFF2-40B4-BE49-F238E27FC236}">
                    <a16:creationId xmlns:a16="http://schemas.microsoft.com/office/drawing/2014/main" id="{FDB41F51-40EE-D831-3911-D7D39B47426E}"/>
                  </a:ext>
                </a:extLst>
              </p:cNvPr>
              <p:cNvPicPr/>
              <p:nvPr/>
            </p:nvPicPr>
            <p:blipFill>
              <a:blip r:embed="rId18"/>
              <a:stretch>
                <a:fillRect/>
              </a:stretch>
            </p:blipFill>
            <p:spPr>
              <a:xfrm>
                <a:off x="1292798" y="9390126"/>
                <a:ext cx="12600" cy="12600"/>
              </a:xfrm>
              <a:prstGeom prst="rect">
                <a:avLst/>
              </a:prstGeom>
            </p:spPr>
          </p:pic>
        </mc:Fallback>
      </mc:AlternateContent>
      <p:grpSp>
        <p:nvGrpSpPr>
          <p:cNvPr id="1045" name="Group 1044">
            <a:extLst>
              <a:ext uri="{FF2B5EF4-FFF2-40B4-BE49-F238E27FC236}">
                <a16:creationId xmlns:a16="http://schemas.microsoft.com/office/drawing/2014/main" id="{EE7D5740-EE66-526B-02A8-69291108B5F8}"/>
              </a:ext>
            </a:extLst>
          </p:cNvPr>
          <p:cNvGrpSpPr/>
          <p:nvPr/>
        </p:nvGrpSpPr>
        <p:grpSpPr>
          <a:xfrm>
            <a:off x="1744238" y="10455366"/>
            <a:ext cx="360" cy="360"/>
            <a:chOff x="1744238" y="10455366"/>
            <a:chExt cx="360" cy="360"/>
          </a:xfrm>
        </p:grpSpPr>
        <mc:AlternateContent xmlns:mc="http://schemas.openxmlformats.org/markup-compatibility/2006" xmlns:p14="http://schemas.microsoft.com/office/powerpoint/2010/main">
          <mc:Choice Requires="p14">
            <p:contentPart p14:bwMode="auto" r:id="rId45">
              <p14:nvContentPartPr>
                <p14:cNvPr id="1043" name="Ink 1042">
                  <a:extLst>
                    <a:ext uri="{FF2B5EF4-FFF2-40B4-BE49-F238E27FC236}">
                      <a16:creationId xmlns:a16="http://schemas.microsoft.com/office/drawing/2014/main" id="{A7A3ECAC-A294-AC63-B2C5-2AAD8BD9E3D6}"/>
                    </a:ext>
                  </a:extLst>
                </p14:cNvPr>
                <p14:cNvContentPartPr/>
                <p14:nvPr/>
              </p14:nvContentPartPr>
              <p14:xfrm>
                <a:off x="1744238" y="10455366"/>
                <a:ext cx="360" cy="360"/>
              </p14:xfrm>
            </p:contentPart>
          </mc:Choice>
          <mc:Fallback xmlns="">
            <p:pic>
              <p:nvPicPr>
                <p:cNvPr id="1043" name="Ink 1042">
                  <a:extLst>
                    <a:ext uri="{FF2B5EF4-FFF2-40B4-BE49-F238E27FC236}">
                      <a16:creationId xmlns:a16="http://schemas.microsoft.com/office/drawing/2014/main" id="{A7A3ECAC-A294-AC63-B2C5-2AAD8BD9E3D6}"/>
                    </a:ext>
                  </a:extLst>
                </p:cNvPr>
                <p:cNvPicPr/>
                <p:nvPr/>
              </p:nvPicPr>
              <p:blipFill>
                <a:blip r:embed="rId18"/>
                <a:stretch>
                  <a:fillRect/>
                </a:stretch>
              </p:blipFill>
              <p:spPr>
                <a:xfrm>
                  <a:off x="1738118" y="10449246"/>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46">
              <p14:nvContentPartPr>
                <p14:cNvPr id="1044" name="Ink 1043">
                  <a:extLst>
                    <a:ext uri="{FF2B5EF4-FFF2-40B4-BE49-F238E27FC236}">
                      <a16:creationId xmlns:a16="http://schemas.microsoft.com/office/drawing/2014/main" id="{367015E1-1F3A-EB13-691A-5219FC20184D}"/>
                    </a:ext>
                  </a:extLst>
                </p14:cNvPr>
                <p14:cNvContentPartPr/>
                <p14:nvPr/>
              </p14:nvContentPartPr>
              <p14:xfrm>
                <a:off x="1744238" y="10455366"/>
                <a:ext cx="360" cy="360"/>
              </p14:xfrm>
            </p:contentPart>
          </mc:Choice>
          <mc:Fallback xmlns="">
            <p:pic>
              <p:nvPicPr>
                <p:cNvPr id="1044" name="Ink 1043">
                  <a:extLst>
                    <a:ext uri="{FF2B5EF4-FFF2-40B4-BE49-F238E27FC236}">
                      <a16:creationId xmlns:a16="http://schemas.microsoft.com/office/drawing/2014/main" id="{367015E1-1F3A-EB13-691A-5219FC20184D}"/>
                    </a:ext>
                  </a:extLst>
                </p:cNvPr>
                <p:cNvPicPr/>
                <p:nvPr/>
              </p:nvPicPr>
              <p:blipFill>
                <a:blip r:embed="rId18"/>
                <a:stretch>
                  <a:fillRect/>
                </a:stretch>
              </p:blipFill>
              <p:spPr>
                <a:xfrm>
                  <a:off x="1738118" y="10449246"/>
                  <a:ext cx="12600" cy="126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47">
            <p14:nvContentPartPr>
              <p14:cNvPr id="1046" name="Ink 1045">
                <a:extLst>
                  <a:ext uri="{FF2B5EF4-FFF2-40B4-BE49-F238E27FC236}">
                    <a16:creationId xmlns:a16="http://schemas.microsoft.com/office/drawing/2014/main" id="{F61721E6-9EB7-5F57-6092-5C4CF76D398A}"/>
                  </a:ext>
                </a:extLst>
              </p14:cNvPr>
              <p14:cNvContentPartPr/>
              <p14:nvPr/>
            </p14:nvContentPartPr>
            <p14:xfrm>
              <a:off x="1515998" y="10827966"/>
              <a:ext cx="360" cy="360"/>
            </p14:xfrm>
          </p:contentPart>
        </mc:Choice>
        <mc:Fallback xmlns="">
          <p:pic>
            <p:nvPicPr>
              <p:cNvPr id="1046" name="Ink 1045">
                <a:extLst>
                  <a:ext uri="{FF2B5EF4-FFF2-40B4-BE49-F238E27FC236}">
                    <a16:creationId xmlns:a16="http://schemas.microsoft.com/office/drawing/2014/main" id="{F61721E6-9EB7-5F57-6092-5C4CF76D398A}"/>
                  </a:ext>
                </a:extLst>
              </p:cNvPr>
              <p:cNvPicPr/>
              <p:nvPr/>
            </p:nvPicPr>
            <p:blipFill>
              <a:blip r:embed="rId18"/>
              <a:stretch>
                <a:fillRect/>
              </a:stretch>
            </p:blipFill>
            <p:spPr>
              <a:xfrm>
                <a:off x="1509878" y="10821846"/>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48">
            <p14:nvContentPartPr>
              <p14:cNvPr id="1049" name="Ink 1048">
                <a:extLst>
                  <a:ext uri="{FF2B5EF4-FFF2-40B4-BE49-F238E27FC236}">
                    <a16:creationId xmlns:a16="http://schemas.microsoft.com/office/drawing/2014/main" id="{CB59E616-6794-A8A8-E105-64D391216CD5}"/>
                  </a:ext>
                </a:extLst>
              </p14:cNvPr>
              <p14:cNvContentPartPr/>
              <p14:nvPr/>
            </p14:nvContentPartPr>
            <p14:xfrm>
              <a:off x="7658925" y="11657226"/>
              <a:ext cx="2914200" cy="1253880"/>
            </p14:xfrm>
          </p:contentPart>
        </mc:Choice>
        <mc:Fallback xmlns="">
          <p:pic>
            <p:nvPicPr>
              <p:cNvPr id="1049" name="Ink 1048">
                <a:extLst>
                  <a:ext uri="{FF2B5EF4-FFF2-40B4-BE49-F238E27FC236}">
                    <a16:creationId xmlns:a16="http://schemas.microsoft.com/office/drawing/2014/main" id="{CB59E616-6794-A8A8-E105-64D391216CD5}"/>
                  </a:ext>
                </a:extLst>
              </p:cNvPr>
              <p:cNvPicPr/>
              <p:nvPr/>
            </p:nvPicPr>
            <p:blipFill>
              <a:blip r:embed="rId50"/>
              <a:stretch>
                <a:fillRect/>
              </a:stretch>
            </p:blipFill>
            <p:spPr>
              <a:xfrm>
                <a:off x="7652805" y="11651106"/>
                <a:ext cx="2926440" cy="126612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1055" name="Ink 1054">
                <a:extLst>
                  <a:ext uri="{FF2B5EF4-FFF2-40B4-BE49-F238E27FC236}">
                    <a16:creationId xmlns:a16="http://schemas.microsoft.com/office/drawing/2014/main" id="{923F7C50-AD2D-9FF0-4129-69A8BFE5F391}"/>
                  </a:ext>
                </a:extLst>
              </p14:cNvPr>
              <p14:cNvContentPartPr/>
              <p14:nvPr/>
            </p14:nvContentPartPr>
            <p14:xfrm>
              <a:off x="1383158" y="6922326"/>
              <a:ext cx="2878200" cy="959040"/>
            </p14:xfrm>
          </p:contentPart>
        </mc:Choice>
        <mc:Fallback xmlns="">
          <p:pic>
            <p:nvPicPr>
              <p:cNvPr id="1055" name="Ink 1054">
                <a:extLst>
                  <a:ext uri="{FF2B5EF4-FFF2-40B4-BE49-F238E27FC236}">
                    <a16:creationId xmlns:a16="http://schemas.microsoft.com/office/drawing/2014/main" id="{923F7C50-AD2D-9FF0-4129-69A8BFE5F391}"/>
                  </a:ext>
                </a:extLst>
              </p:cNvPr>
              <p:cNvPicPr/>
              <p:nvPr/>
            </p:nvPicPr>
            <p:blipFill>
              <a:blip r:embed="rId52"/>
              <a:stretch>
                <a:fillRect/>
              </a:stretch>
            </p:blipFill>
            <p:spPr>
              <a:xfrm>
                <a:off x="1377038" y="6916206"/>
                <a:ext cx="2890440" cy="97128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1057" name="Ink 1056">
                <a:extLst>
                  <a:ext uri="{FF2B5EF4-FFF2-40B4-BE49-F238E27FC236}">
                    <a16:creationId xmlns:a16="http://schemas.microsoft.com/office/drawing/2014/main" id="{4B9C2D24-72DF-4DAE-8592-634529B55302}"/>
                  </a:ext>
                </a:extLst>
              </p14:cNvPr>
              <p14:cNvContentPartPr/>
              <p14:nvPr/>
            </p14:nvContentPartPr>
            <p14:xfrm>
              <a:off x="34238" y="6147246"/>
              <a:ext cx="1543320" cy="1589400"/>
            </p14:xfrm>
          </p:contentPart>
        </mc:Choice>
        <mc:Fallback xmlns="">
          <p:pic>
            <p:nvPicPr>
              <p:cNvPr id="1057" name="Ink 1056">
                <a:extLst>
                  <a:ext uri="{FF2B5EF4-FFF2-40B4-BE49-F238E27FC236}">
                    <a16:creationId xmlns:a16="http://schemas.microsoft.com/office/drawing/2014/main" id="{4B9C2D24-72DF-4DAE-8592-634529B55302}"/>
                  </a:ext>
                </a:extLst>
              </p:cNvPr>
              <p:cNvPicPr/>
              <p:nvPr/>
            </p:nvPicPr>
            <p:blipFill>
              <a:blip r:embed="rId54"/>
              <a:stretch>
                <a:fillRect/>
              </a:stretch>
            </p:blipFill>
            <p:spPr>
              <a:xfrm>
                <a:off x="28118" y="6141126"/>
                <a:ext cx="1555560" cy="160164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1059" name="Ink 1058">
                <a:extLst>
                  <a:ext uri="{FF2B5EF4-FFF2-40B4-BE49-F238E27FC236}">
                    <a16:creationId xmlns:a16="http://schemas.microsoft.com/office/drawing/2014/main" id="{F174A092-1F9A-CCED-968E-1C9E62620A02}"/>
                  </a:ext>
                </a:extLst>
              </p14:cNvPr>
              <p14:cNvContentPartPr/>
              <p14:nvPr/>
            </p14:nvContentPartPr>
            <p14:xfrm>
              <a:off x="-1636162" y="7266846"/>
              <a:ext cx="360" cy="360"/>
            </p14:xfrm>
          </p:contentPart>
        </mc:Choice>
        <mc:Fallback xmlns="">
          <p:pic>
            <p:nvPicPr>
              <p:cNvPr id="1059" name="Ink 1058">
                <a:extLst>
                  <a:ext uri="{FF2B5EF4-FFF2-40B4-BE49-F238E27FC236}">
                    <a16:creationId xmlns:a16="http://schemas.microsoft.com/office/drawing/2014/main" id="{F174A092-1F9A-CCED-968E-1C9E62620A02}"/>
                  </a:ext>
                </a:extLst>
              </p:cNvPr>
              <p:cNvPicPr/>
              <p:nvPr/>
            </p:nvPicPr>
            <p:blipFill>
              <a:blip r:embed="rId18"/>
              <a:stretch>
                <a:fillRect/>
              </a:stretch>
            </p:blipFill>
            <p:spPr>
              <a:xfrm>
                <a:off x="-1642282" y="7260726"/>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56">
            <p14:nvContentPartPr>
              <p14:cNvPr id="1060" name="Ink 1059">
                <a:extLst>
                  <a:ext uri="{FF2B5EF4-FFF2-40B4-BE49-F238E27FC236}">
                    <a16:creationId xmlns:a16="http://schemas.microsoft.com/office/drawing/2014/main" id="{8A3A29E1-16CE-D951-BFBB-B5C89E43431A}"/>
                  </a:ext>
                </a:extLst>
              </p14:cNvPr>
              <p14:cNvContentPartPr/>
              <p14:nvPr/>
            </p14:nvContentPartPr>
            <p14:xfrm>
              <a:off x="805718" y="6954006"/>
              <a:ext cx="360" cy="360"/>
            </p14:xfrm>
          </p:contentPart>
        </mc:Choice>
        <mc:Fallback xmlns="">
          <p:pic>
            <p:nvPicPr>
              <p:cNvPr id="1060" name="Ink 1059">
                <a:extLst>
                  <a:ext uri="{FF2B5EF4-FFF2-40B4-BE49-F238E27FC236}">
                    <a16:creationId xmlns:a16="http://schemas.microsoft.com/office/drawing/2014/main" id="{8A3A29E1-16CE-D951-BFBB-B5C89E43431A}"/>
                  </a:ext>
                </a:extLst>
              </p:cNvPr>
              <p:cNvPicPr/>
              <p:nvPr/>
            </p:nvPicPr>
            <p:blipFill>
              <a:blip r:embed="rId18"/>
              <a:stretch>
                <a:fillRect/>
              </a:stretch>
            </p:blipFill>
            <p:spPr>
              <a:xfrm>
                <a:off x="799598" y="6947886"/>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1061" name="Ink 1060">
                <a:extLst>
                  <a:ext uri="{FF2B5EF4-FFF2-40B4-BE49-F238E27FC236}">
                    <a16:creationId xmlns:a16="http://schemas.microsoft.com/office/drawing/2014/main" id="{F0EA459B-8C22-B0D4-99F6-BF2556DCA5E3}"/>
                  </a:ext>
                </a:extLst>
              </p14:cNvPr>
              <p14:cNvContentPartPr/>
              <p14:nvPr/>
            </p14:nvContentPartPr>
            <p14:xfrm>
              <a:off x="7014278" y="7026366"/>
              <a:ext cx="360" cy="360"/>
            </p14:xfrm>
          </p:contentPart>
        </mc:Choice>
        <mc:Fallback xmlns="">
          <p:pic>
            <p:nvPicPr>
              <p:cNvPr id="1061" name="Ink 1060">
                <a:extLst>
                  <a:ext uri="{FF2B5EF4-FFF2-40B4-BE49-F238E27FC236}">
                    <a16:creationId xmlns:a16="http://schemas.microsoft.com/office/drawing/2014/main" id="{F0EA459B-8C22-B0D4-99F6-BF2556DCA5E3}"/>
                  </a:ext>
                </a:extLst>
              </p:cNvPr>
              <p:cNvPicPr/>
              <p:nvPr/>
            </p:nvPicPr>
            <p:blipFill>
              <a:blip r:embed="rId18"/>
              <a:stretch>
                <a:fillRect/>
              </a:stretch>
            </p:blipFill>
            <p:spPr>
              <a:xfrm>
                <a:off x="7008158" y="7020246"/>
                <a:ext cx="12600" cy="12600"/>
              </a:xfrm>
              <a:prstGeom prst="rect">
                <a:avLst/>
              </a:prstGeom>
            </p:spPr>
          </p:pic>
        </mc:Fallback>
      </mc:AlternateContent>
      <p:sp>
        <p:nvSpPr>
          <p:cNvPr id="3" name="TextBox 2">
            <a:extLst>
              <a:ext uri="{FF2B5EF4-FFF2-40B4-BE49-F238E27FC236}">
                <a16:creationId xmlns:a16="http://schemas.microsoft.com/office/drawing/2014/main" id="{74670F11-8EFE-262C-BEEF-07D3145A9D7F}"/>
              </a:ext>
            </a:extLst>
          </p:cNvPr>
          <p:cNvSpPr txBox="1"/>
          <p:nvPr/>
        </p:nvSpPr>
        <p:spPr>
          <a:xfrm>
            <a:off x="5601855" y="13022937"/>
            <a:ext cx="5039180" cy="923330"/>
          </a:xfrm>
          <a:prstGeom prst="rect">
            <a:avLst/>
          </a:prstGeom>
          <a:noFill/>
        </p:spPr>
        <p:txBody>
          <a:bodyPr wrap="square" rtlCol="0">
            <a:spAutoFit/>
          </a:bodyPr>
          <a:lstStyle/>
          <a:p>
            <a:r>
              <a:rPr lang="en-GB" dirty="0"/>
              <a:t>					   Carolina </a:t>
            </a:r>
            <a:r>
              <a:rPr lang="en-GB" b="1" dirty="0"/>
              <a:t>training </a:t>
            </a:r>
          </a:p>
          <a:p>
            <a:r>
              <a:rPr lang="en-GB" b="1" dirty="0"/>
              <a:t>GP Assistant team </a:t>
            </a:r>
            <a:r>
              <a:rPr lang="en-GB" dirty="0"/>
              <a:t>in ECGs, urine dipstick, </a:t>
            </a:r>
          </a:p>
          <a:p>
            <a:r>
              <a:rPr lang="en-GB" dirty="0"/>
              <a:t>		releasing Practice Nurse team time</a:t>
            </a:r>
          </a:p>
        </p:txBody>
      </p:sp>
      <p:sp>
        <p:nvSpPr>
          <p:cNvPr id="5" name="TextBox 4">
            <a:extLst>
              <a:ext uri="{FF2B5EF4-FFF2-40B4-BE49-F238E27FC236}">
                <a16:creationId xmlns:a16="http://schemas.microsoft.com/office/drawing/2014/main" id="{9BF13DF8-AB6A-162E-7F6C-6FE449C01EB2}"/>
              </a:ext>
            </a:extLst>
          </p:cNvPr>
          <p:cNvSpPr txBox="1"/>
          <p:nvPr/>
        </p:nvSpPr>
        <p:spPr>
          <a:xfrm>
            <a:off x="2656018" y="12416240"/>
            <a:ext cx="4785704" cy="646331"/>
          </a:xfrm>
          <a:prstGeom prst="rect">
            <a:avLst/>
          </a:prstGeom>
          <a:noFill/>
        </p:spPr>
        <p:txBody>
          <a:bodyPr wrap="square">
            <a:spAutoFit/>
          </a:bodyPr>
          <a:lstStyle/>
          <a:p>
            <a:r>
              <a:rPr lang="en-GB" dirty="0"/>
              <a:t>Carolina </a:t>
            </a:r>
            <a:r>
              <a:rPr lang="en-GB" b="1" dirty="0"/>
              <a:t>trained </a:t>
            </a:r>
            <a:r>
              <a:rPr lang="en-GB" dirty="0"/>
              <a:t>and handed </a:t>
            </a:r>
          </a:p>
          <a:p>
            <a:r>
              <a:rPr lang="en-GB" dirty="0"/>
              <a:t>over LD annual health checks to HCA Jeanette </a:t>
            </a:r>
          </a:p>
        </p:txBody>
      </p:sp>
      <p:sp>
        <p:nvSpPr>
          <p:cNvPr id="6" name="TextBox 5">
            <a:extLst>
              <a:ext uri="{FF2B5EF4-FFF2-40B4-BE49-F238E27FC236}">
                <a16:creationId xmlns:a16="http://schemas.microsoft.com/office/drawing/2014/main" id="{412E6FD4-D2FE-2AA9-0C20-010C1C7CB1D0}"/>
              </a:ext>
            </a:extLst>
          </p:cNvPr>
          <p:cNvSpPr txBox="1"/>
          <p:nvPr/>
        </p:nvSpPr>
        <p:spPr>
          <a:xfrm>
            <a:off x="2441558" y="11547538"/>
            <a:ext cx="3148166" cy="584775"/>
          </a:xfrm>
          <a:prstGeom prst="rect">
            <a:avLst/>
          </a:prstGeom>
          <a:noFill/>
        </p:spPr>
        <p:txBody>
          <a:bodyPr wrap="square" rtlCol="0">
            <a:spAutoFit/>
          </a:bodyPr>
          <a:lstStyle/>
          <a:p>
            <a:r>
              <a:rPr lang="en-GB" sz="1600" dirty="0"/>
              <a:t>Carolina handed over shingles </a:t>
            </a:r>
          </a:p>
          <a:p>
            <a:r>
              <a:rPr lang="en-GB" sz="1600" dirty="0"/>
              <a:t>clinic to HCA Jeanette</a:t>
            </a:r>
          </a:p>
        </p:txBody>
      </p:sp>
      <p:sp>
        <p:nvSpPr>
          <p:cNvPr id="9" name="TextBox 8">
            <a:extLst>
              <a:ext uri="{FF2B5EF4-FFF2-40B4-BE49-F238E27FC236}">
                <a16:creationId xmlns:a16="http://schemas.microsoft.com/office/drawing/2014/main" id="{ECA671D3-EC97-AFAB-D8D2-360A41FA6757}"/>
              </a:ext>
            </a:extLst>
          </p:cNvPr>
          <p:cNvSpPr txBox="1"/>
          <p:nvPr/>
        </p:nvSpPr>
        <p:spPr>
          <a:xfrm>
            <a:off x="1744238" y="6272031"/>
            <a:ext cx="2972539" cy="584775"/>
          </a:xfrm>
          <a:prstGeom prst="rect">
            <a:avLst/>
          </a:prstGeom>
          <a:noFill/>
        </p:spPr>
        <p:txBody>
          <a:bodyPr wrap="square">
            <a:spAutoFit/>
          </a:bodyPr>
          <a:lstStyle/>
          <a:p>
            <a:r>
              <a:rPr lang="en-GB" sz="1600" dirty="0"/>
              <a:t>Carolina </a:t>
            </a:r>
            <a:r>
              <a:rPr lang="en-GB" sz="1600" b="1" dirty="0"/>
              <a:t>practice lead </a:t>
            </a:r>
            <a:r>
              <a:rPr lang="en-GB" sz="1600" dirty="0"/>
              <a:t>for all </a:t>
            </a:r>
          </a:p>
          <a:p>
            <a:r>
              <a:rPr lang="en-GB" sz="1600" dirty="0"/>
              <a:t>ring pessary fits and changes </a:t>
            </a:r>
          </a:p>
        </p:txBody>
      </p:sp>
      <p:sp>
        <p:nvSpPr>
          <p:cNvPr id="13" name="TextBox 12">
            <a:extLst>
              <a:ext uri="{FF2B5EF4-FFF2-40B4-BE49-F238E27FC236}">
                <a16:creationId xmlns:a16="http://schemas.microsoft.com/office/drawing/2014/main" id="{78944DD3-1604-C1CD-0479-46B2529A1C75}"/>
              </a:ext>
            </a:extLst>
          </p:cNvPr>
          <p:cNvSpPr txBox="1"/>
          <p:nvPr/>
        </p:nvSpPr>
        <p:spPr>
          <a:xfrm>
            <a:off x="7756358" y="10556465"/>
            <a:ext cx="3048070" cy="1077218"/>
          </a:xfrm>
          <a:prstGeom prst="rect">
            <a:avLst/>
          </a:prstGeom>
          <a:noFill/>
        </p:spPr>
        <p:txBody>
          <a:bodyPr wrap="square" rtlCol="0">
            <a:spAutoFit/>
          </a:bodyPr>
          <a:lstStyle/>
          <a:p>
            <a:r>
              <a:rPr lang="en-GB" sz="1600" dirty="0"/>
              <a:t>Maame as acute working ANP </a:t>
            </a:r>
            <a:r>
              <a:rPr lang="en-GB" sz="1600" b="1" dirty="0"/>
              <a:t>managing own radiology results </a:t>
            </a:r>
            <a:r>
              <a:rPr lang="en-GB" sz="1600" dirty="0"/>
              <a:t>from weekly assessment </a:t>
            </a:r>
          </a:p>
          <a:p>
            <a:r>
              <a:rPr lang="en-GB" sz="1600" dirty="0"/>
              <a:t> supported session</a:t>
            </a:r>
          </a:p>
        </p:txBody>
      </p:sp>
      <p:sp>
        <p:nvSpPr>
          <p:cNvPr id="14" name="TextBox 13">
            <a:extLst>
              <a:ext uri="{FF2B5EF4-FFF2-40B4-BE49-F238E27FC236}">
                <a16:creationId xmlns:a16="http://schemas.microsoft.com/office/drawing/2014/main" id="{A1E410E0-C4B6-F804-8714-C7C0633A3F64}"/>
              </a:ext>
            </a:extLst>
          </p:cNvPr>
          <p:cNvSpPr txBox="1"/>
          <p:nvPr/>
        </p:nvSpPr>
        <p:spPr>
          <a:xfrm>
            <a:off x="947288" y="8043866"/>
            <a:ext cx="3409920" cy="830997"/>
          </a:xfrm>
          <a:prstGeom prst="rect">
            <a:avLst/>
          </a:prstGeom>
          <a:noFill/>
        </p:spPr>
        <p:txBody>
          <a:bodyPr wrap="square" rtlCol="0">
            <a:spAutoFit/>
          </a:bodyPr>
          <a:lstStyle/>
          <a:p>
            <a:r>
              <a:rPr lang="en-GB" sz="1600" dirty="0"/>
              <a:t>Maame requesting and path result processing of diabetic patients monitoring (</a:t>
            </a:r>
            <a:r>
              <a:rPr lang="en-GB" sz="1600" b="1" dirty="0"/>
              <a:t>course to support</a:t>
            </a:r>
            <a:r>
              <a:rPr lang="en-GB" sz="1600" dirty="0"/>
              <a:t>) </a:t>
            </a:r>
          </a:p>
        </p:txBody>
      </p:sp>
      <p:sp>
        <p:nvSpPr>
          <p:cNvPr id="16" name="TextBox 15">
            <a:extLst>
              <a:ext uri="{FF2B5EF4-FFF2-40B4-BE49-F238E27FC236}">
                <a16:creationId xmlns:a16="http://schemas.microsoft.com/office/drawing/2014/main" id="{1B18D347-15D0-8EFB-3710-116AA50401D1}"/>
              </a:ext>
            </a:extLst>
          </p:cNvPr>
          <p:cNvSpPr txBox="1"/>
          <p:nvPr/>
        </p:nvSpPr>
        <p:spPr>
          <a:xfrm>
            <a:off x="8411403" y="9061717"/>
            <a:ext cx="2226240" cy="1200329"/>
          </a:xfrm>
          <a:prstGeom prst="rect">
            <a:avLst/>
          </a:prstGeom>
          <a:noFill/>
        </p:spPr>
        <p:txBody>
          <a:bodyPr wrap="square" rtlCol="0">
            <a:spAutoFit/>
          </a:bodyPr>
          <a:lstStyle/>
          <a:p>
            <a:r>
              <a:rPr lang="en-GB" dirty="0"/>
              <a:t>Kerrie as prescribing ANP doing weekly session of </a:t>
            </a:r>
            <a:r>
              <a:rPr lang="en-GB" b="1" dirty="0"/>
              <a:t>MH medication reviews</a:t>
            </a:r>
          </a:p>
        </p:txBody>
      </p:sp>
      <p:sp>
        <p:nvSpPr>
          <p:cNvPr id="17" name="TextBox 16">
            <a:extLst>
              <a:ext uri="{FF2B5EF4-FFF2-40B4-BE49-F238E27FC236}">
                <a16:creationId xmlns:a16="http://schemas.microsoft.com/office/drawing/2014/main" id="{1CB9A949-B78E-DF46-F843-E8EA5DA12D55}"/>
              </a:ext>
            </a:extLst>
          </p:cNvPr>
          <p:cNvSpPr txBox="1"/>
          <p:nvPr/>
        </p:nvSpPr>
        <p:spPr>
          <a:xfrm>
            <a:off x="2857718" y="9316552"/>
            <a:ext cx="2041693" cy="2062103"/>
          </a:xfrm>
          <a:prstGeom prst="rect">
            <a:avLst/>
          </a:prstGeom>
          <a:noFill/>
        </p:spPr>
        <p:txBody>
          <a:bodyPr wrap="square" rtlCol="0">
            <a:spAutoFit/>
          </a:bodyPr>
          <a:lstStyle/>
          <a:p>
            <a:r>
              <a:rPr lang="en-GB" sz="1600" dirty="0"/>
              <a:t>Kerrie</a:t>
            </a:r>
          </a:p>
          <a:p>
            <a:r>
              <a:rPr lang="en-GB" sz="1600" dirty="0"/>
              <a:t>supporting </a:t>
            </a:r>
          </a:p>
          <a:p>
            <a:r>
              <a:rPr lang="en-GB" sz="1600" dirty="0"/>
              <a:t>cancer bus tour raising awareness </a:t>
            </a:r>
          </a:p>
          <a:p>
            <a:r>
              <a:rPr lang="en-GB" sz="1600" dirty="0"/>
              <a:t>of early cancer symptoms and</a:t>
            </a:r>
          </a:p>
          <a:p>
            <a:r>
              <a:rPr lang="en-GB" sz="1600" dirty="0"/>
              <a:t>cancer screening as </a:t>
            </a:r>
            <a:r>
              <a:rPr lang="en-GB" sz="1600" b="1" dirty="0"/>
              <a:t>HI PCN work</a:t>
            </a:r>
          </a:p>
        </p:txBody>
      </p:sp>
      <p:sp>
        <p:nvSpPr>
          <p:cNvPr id="18" name="TextBox 17">
            <a:extLst>
              <a:ext uri="{FF2B5EF4-FFF2-40B4-BE49-F238E27FC236}">
                <a16:creationId xmlns:a16="http://schemas.microsoft.com/office/drawing/2014/main" id="{2044EA35-C5D4-066A-CDE1-8DF061B27692}"/>
              </a:ext>
            </a:extLst>
          </p:cNvPr>
          <p:cNvSpPr txBox="1"/>
          <p:nvPr/>
        </p:nvSpPr>
        <p:spPr>
          <a:xfrm>
            <a:off x="2463764" y="13321162"/>
            <a:ext cx="3103754" cy="507831"/>
          </a:xfrm>
          <a:prstGeom prst="rect">
            <a:avLst/>
          </a:prstGeom>
          <a:noFill/>
        </p:spPr>
        <p:txBody>
          <a:bodyPr wrap="square" rtlCol="0">
            <a:spAutoFit/>
          </a:bodyPr>
          <a:lstStyle/>
          <a:p>
            <a:r>
              <a:rPr lang="en-GB" sz="1350" dirty="0"/>
              <a:t>Kerrie re </a:t>
            </a:r>
            <a:r>
              <a:rPr lang="en-GB" sz="1350" b="1" dirty="0"/>
              <a:t>audit</a:t>
            </a:r>
            <a:r>
              <a:rPr lang="en-GB" sz="1350" dirty="0"/>
              <a:t>ed of care home </a:t>
            </a:r>
          </a:p>
          <a:p>
            <a:r>
              <a:rPr lang="en-GB" sz="1350" dirty="0"/>
              <a:t>weekly ward round care and outcomes</a:t>
            </a:r>
          </a:p>
        </p:txBody>
      </p:sp>
      <p:sp>
        <p:nvSpPr>
          <p:cNvPr id="19" name="TextBox 18">
            <a:extLst>
              <a:ext uri="{FF2B5EF4-FFF2-40B4-BE49-F238E27FC236}">
                <a16:creationId xmlns:a16="http://schemas.microsoft.com/office/drawing/2014/main" id="{46687B5C-2515-FEE9-9312-7032004FDCA5}"/>
              </a:ext>
            </a:extLst>
          </p:cNvPr>
          <p:cNvSpPr txBox="1"/>
          <p:nvPr/>
        </p:nvSpPr>
        <p:spPr>
          <a:xfrm>
            <a:off x="4615951" y="9136853"/>
            <a:ext cx="3724840" cy="1246495"/>
          </a:xfrm>
          <a:prstGeom prst="rect">
            <a:avLst/>
          </a:prstGeom>
          <a:noFill/>
        </p:spPr>
        <p:txBody>
          <a:bodyPr wrap="square" rtlCol="0">
            <a:spAutoFit/>
          </a:bodyPr>
          <a:lstStyle/>
          <a:p>
            <a:r>
              <a:rPr lang="en-GB" sz="1500" b="1" dirty="0"/>
              <a:t>		In collaboration with CWICB </a:t>
            </a:r>
          </a:p>
          <a:p>
            <a:r>
              <a:rPr lang="en-GB" sz="1500" dirty="0"/>
              <a:t>comms team, Maame presented on patient information videos for patients with asthma about MART + AIR regimes to reduce </a:t>
            </a:r>
          </a:p>
          <a:p>
            <a:r>
              <a:rPr lang="en-GB" sz="1500" dirty="0"/>
              <a:t>	SABA 	prescribing</a:t>
            </a:r>
          </a:p>
        </p:txBody>
      </p:sp>
      <p:sp>
        <p:nvSpPr>
          <p:cNvPr id="21" name="TextBox 20">
            <a:extLst>
              <a:ext uri="{FF2B5EF4-FFF2-40B4-BE49-F238E27FC236}">
                <a16:creationId xmlns:a16="http://schemas.microsoft.com/office/drawing/2014/main" id="{5401A8E0-A5EB-6D77-8E51-E31D0FB61475}"/>
              </a:ext>
            </a:extLst>
          </p:cNvPr>
          <p:cNvSpPr txBox="1"/>
          <p:nvPr/>
        </p:nvSpPr>
        <p:spPr>
          <a:xfrm>
            <a:off x="7864896" y="11790426"/>
            <a:ext cx="2617250" cy="1015663"/>
          </a:xfrm>
          <a:prstGeom prst="rect">
            <a:avLst/>
          </a:prstGeom>
          <a:noFill/>
        </p:spPr>
        <p:txBody>
          <a:bodyPr wrap="square" rtlCol="0">
            <a:spAutoFit/>
          </a:bodyPr>
          <a:lstStyle/>
          <a:p>
            <a:r>
              <a:rPr lang="en-GB" sz="1500" b="1" dirty="0"/>
              <a:t>Group consultations </a:t>
            </a:r>
            <a:r>
              <a:rPr lang="en-GB" sz="1500" dirty="0"/>
              <a:t>for patients with asthma inhaler changes to MART /AIR regimes to reduce SABA prescribing </a:t>
            </a:r>
          </a:p>
        </p:txBody>
      </p:sp>
      <p:sp>
        <p:nvSpPr>
          <p:cNvPr id="23" name="TextBox 22">
            <a:extLst>
              <a:ext uri="{FF2B5EF4-FFF2-40B4-BE49-F238E27FC236}">
                <a16:creationId xmlns:a16="http://schemas.microsoft.com/office/drawing/2014/main" id="{C723A528-1C9C-5F4D-1095-1C03E1D66309}"/>
              </a:ext>
            </a:extLst>
          </p:cNvPr>
          <p:cNvSpPr txBox="1"/>
          <p:nvPr/>
        </p:nvSpPr>
        <p:spPr>
          <a:xfrm>
            <a:off x="4486977" y="6242371"/>
            <a:ext cx="5725904" cy="923330"/>
          </a:xfrm>
          <a:prstGeom prst="rect">
            <a:avLst/>
          </a:prstGeom>
          <a:noFill/>
        </p:spPr>
        <p:txBody>
          <a:bodyPr wrap="square" rtlCol="0">
            <a:spAutoFit/>
          </a:bodyPr>
          <a:lstStyle/>
          <a:p>
            <a:endParaRPr lang="en-GB" dirty="0"/>
          </a:p>
          <a:p>
            <a:r>
              <a:rPr lang="en-GB" dirty="0"/>
              <a:t>Kerrie GPN and Jeanette HCA supporting </a:t>
            </a:r>
            <a:r>
              <a:rPr lang="en-GB" b="1" dirty="0"/>
              <a:t>PCN community event</a:t>
            </a:r>
            <a:r>
              <a:rPr lang="en-GB" dirty="0"/>
              <a:t> giving lifestyle advice, and opportunistic BP checking </a:t>
            </a:r>
          </a:p>
        </p:txBody>
      </p:sp>
      <p:sp>
        <p:nvSpPr>
          <p:cNvPr id="24" name="TextBox 23">
            <a:extLst>
              <a:ext uri="{FF2B5EF4-FFF2-40B4-BE49-F238E27FC236}">
                <a16:creationId xmlns:a16="http://schemas.microsoft.com/office/drawing/2014/main" id="{D73F8EE7-0BFD-25F7-1D18-609E5044BCD1}"/>
              </a:ext>
            </a:extLst>
          </p:cNvPr>
          <p:cNvSpPr txBox="1"/>
          <p:nvPr/>
        </p:nvSpPr>
        <p:spPr>
          <a:xfrm>
            <a:off x="5356251" y="10603575"/>
            <a:ext cx="2292953" cy="1754326"/>
          </a:xfrm>
          <a:prstGeom prst="rect">
            <a:avLst/>
          </a:prstGeom>
          <a:noFill/>
        </p:spPr>
        <p:txBody>
          <a:bodyPr wrap="square" rtlCol="0">
            <a:spAutoFit/>
          </a:bodyPr>
          <a:lstStyle/>
          <a:p>
            <a:r>
              <a:rPr lang="en-GB" dirty="0"/>
              <a:t>Kerrie as ANP requesting and path result processing for weekly ward round at residential care home (</a:t>
            </a:r>
            <a:r>
              <a:rPr lang="en-GB" b="1" dirty="0"/>
              <a:t>course to support</a:t>
            </a:r>
            <a:r>
              <a:rPr lang="en-GB" dirty="0"/>
              <a:t>) </a:t>
            </a:r>
          </a:p>
        </p:txBody>
      </p:sp>
      <p:sp>
        <p:nvSpPr>
          <p:cNvPr id="25" name="TextBox 24">
            <a:extLst>
              <a:ext uri="{FF2B5EF4-FFF2-40B4-BE49-F238E27FC236}">
                <a16:creationId xmlns:a16="http://schemas.microsoft.com/office/drawing/2014/main" id="{A66B93C0-F35E-46FF-288B-D88EBF24C5ED}"/>
              </a:ext>
            </a:extLst>
          </p:cNvPr>
          <p:cNvSpPr txBox="1"/>
          <p:nvPr/>
        </p:nvSpPr>
        <p:spPr>
          <a:xfrm>
            <a:off x="7186939" y="7412627"/>
            <a:ext cx="3386186" cy="1477328"/>
          </a:xfrm>
          <a:prstGeom prst="rect">
            <a:avLst/>
          </a:prstGeom>
          <a:noFill/>
        </p:spPr>
        <p:txBody>
          <a:bodyPr wrap="square" rtlCol="0">
            <a:spAutoFit/>
          </a:bodyPr>
          <a:lstStyle/>
          <a:p>
            <a:r>
              <a:rPr lang="en-GB" dirty="0"/>
              <a:t>Maame completed </a:t>
            </a:r>
            <a:r>
              <a:rPr lang="en-GB" b="1" dirty="0"/>
              <a:t>nurse prescriber </a:t>
            </a:r>
            <a:r>
              <a:rPr lang="en-GB" dirty="0"/>
              <a:t>training and implemented medication reviews of diabetic management and asthma and COPD prescribing </a:t>
            </a:r>
          </a:p>
        </p:txBody>
      </p:sp>
      <p:sp>
        <p:nvSpPr>
          <p:cNvPr id="26" name="TextBox 25">
            <a:extLst>
              <a:ext uri="{FF2B5EF4-FFF2-40B4-BE49-F238E27FC236}">
                <a16:creationId xmlns:a16="http://schemas.microsoft.com/office/drawing/2014/main" id="{FAF2DEF9-493C-3DE9-88F2-3B068EF20A9C}"/>
              </a:ext>
            </a:extLst>
          </p:cNvPr>
          <p:cNvSpPr txBox="1"/>
          <p:nvPr/>
        </p:nvSpPr>
        <p:spPr>
          <a:xfrm>
            <a:off x="4363731" y="7412627"/>
            <a:ext cx="2771010" cy="1708160"/>
          </a:xfrm>
          <a:prstGeom prst="rect">
            <a:avLst/>
          </a:prstGeom>
          <a:noFill/>
        </p:spPr>
        <p:txBody>
          <a:bodyPr wrap="square" rtlCol="0">
            <a:spAutoFit/>
          </a:bodyPr>
          <a:lstStyle/>
          <a:p>
            <a:r>
              <a:rPr lang="en-GB" sz="1750" b="1" dirty="0"/>
              <a:t>Nurses developed SOP </a:t>
            </a:r>
            <a:r>
              <a:rPr lang="en-GB" sz="1750" dirty="0"/>
              <a:t>for new vaginal wall prolapses noted at cervical screening : advice for prolapse and proactive offer of ring pessary assessment.</a:t>
            </a:r>
          </a:p>
        </p:txBody>
      </p:sp>
      <p:sp>
        <p:nvSpPr>
          <p:cNvPr id="27" name="TextBox 26">
            <a:extLst>
              <a:ext uri="{FF2B5EF4-FFF2-40B4-BE49-F238E27FC236}">
                <a16:creationId xmlns:a16="http://schemas.microsoft.com/office/drawing/2014/main" id="{E608925F-C886-FFF1-6F73-1EB6C24BEAB3}"/>
              </a:ext>
            </a:extLst>
          </p:cNvPr>
          <p:cNvSpPr txBox="1"/>
          <p:nvPr/>
        </p:nvSpPr>
        <p:spPr>
          <a:xfrm>
            <a:off x="334006" y="9044017"/>
            <a:ext cx="3173980" cy="784830"/>
          </a:xfrm>
          <a:prstGeom prst="rect">
            <a:avLst/>
          </a:prstGeom>
          <a:noFill/>
        </p:spPr>
        <p:txBody>
          <a:bodyPr wrap="square" rtlCol="0">
            <a:spAutoFit/>
          </a:bodyPr>
          <a:lstStyle/>
          <a:p>
            <a:r>
              <a:rPr lang="en-GB" sz="1500" dirty="0"/>
              <a:t>	Maame in process of </a:t>
            </a:r>
          </a:p>
          <a:p>
            <a:r>
              <a:rPr lang="en-GB" sz="1500" dirty="0"/>
              <a:t>completing final year of </a:t>
            </a:r>
            <a:r>
              <a:rPr lang="en-GB" sz="1500" b="1" dirty="0"/>
              <a:t>nurse</a:t>
            </a:r>
          </a:p>
          <a:p>
            <a:r>
              <a:rPr lang="en-GB" sz="1500" b="1" dirty="0"/>
              <a:t>       practitioner qualification </a:t>
            </a:r>
          </a:p>
        </p:txBody>
      </p:sp>
      <p:sp>
        <p:nvSpPr>
          <p:cNvPr id="28" name="TextBox 27">
            <a:extLst>
              <a:ext uri="{FF2B5EF4-FFF2-40B4-BE49-F238E27FC236}">
                <a16:creationId xmlns:a16="http://schemas.microsoft.com/office/drawing/2014/main" id="{5D13C571-E2C4-E16D-332E-0ECE9F596ED4}"/>
              </a:ext>
            </a:extLst>
          </p:cNvPr>
          <p:cNvSpPr txBox="1"/>
          <p:nvPr/>
        </p:nvSpPr>
        <p:spPr>
          <a:xfrm>
            <a:off x="1365840" y="6980207"/>
            <a:ext cx="2848153" cy="954107"/>
          </a:xfrm>
          <a:prstGeom prst="rect">
            <a:avLst/>
          </a:prstGeom>
          <a:noFill/>
        </p:spPr>
        <p:txBody>
          <a:bodyPr wrap="square" rtlCol="0">
            <a:spAutoFit/>
          </a:bodyPr>
          <a:lstStyle/>
          <a:p>
            <a:r>
              <a:rPr lang="en-GB" sz="1400" b="1" dirty="0"/>
              <a:t>Audit of patients from DV houses </a:t>
            </a:r>
            <a:r>
              <a:rPr lang="en-GB" sz="1400" dirty="0"/>
              <a:t>- primary care usage, clinical presentations, prescribing + fit note 		patterns </a:t>
            </a:r>
          </a:p>
        </p:txBody>
      </p:sp>
      <p:sp>
        <p:nvSpPr>
          <p:cNvPr id="29" name="TextBox 28">
            <a:extLst>
              <a:ext uri="{FF2B5EF4-FFF2-40B4-BE49-F238E27FC236}">
                <a16:creationId xmlns:a16="http://schemas.microsoft.com/office/drawing/2014/main" id="{0F1EA3B5-B2F6-184B-CB7D-4785C9274625}"/>
              </a:ext>
            </a:extLst>
          </p:cNvPr>
          <p:cNvSpPr txBox="1"/>
          <p:nvPr/>
        </p:nvSpPr>
        <p:spPr>
          <a:xfrm>
            <a:off x="65701" y="6147118"/>
            <a:ext cx="1560401" cy="1600438"/>
          </a:xfrm>
          <a:prstGeom prst="rect">
            <a:avLst/>
          </a:prstGeom>
          <a:noFill/>
        </p:spPr>
        <p:txBody>
          <a:bodyPr wrap="square" rtlCol="0">
            <a:spAutoFit/>
          </a:bodyPr>
          <a:lstStyle/>
          <a:p>
            <a:r>
              <a:rPr lang="en-GB" sz="1400" dirty="0"/>
              <a:t>Jeanette planned quarterly visits to home for people with LD for annual health checks</a:t>
            </a:r>
          </a:p>
          <a:p>
            <a:r>
              <a:rPr lang="en-GB" sz="1400" dirty="0"/>
              <a:t> in </a:t>
            </a:r>
            <a:r>
              <a:rPr lang="en-GB" sz="1400" b="1" dirty="0"/>
              <a:t>response to</a:t>
            </a:r>
          </a:p>
          <a:p>
            <a:r>
              <a:rPr lang="en-GB" sz="1400" b="1" dirty="0"/>
              <a:t> DNA rates </a:t>
            </a:r>
          </a:p>
        </p:txBody>
      </p:sp>
      <mc:AlternateContent xmlns:mc="http://schemas.openxmlformats.org/markup-compatibility/2006">
        <mc:Choice xmlns:p14="http://schemas.microsoft.com/office/powerpoint/2010/main" Requires="p14">
          <p:contentPart p14:bwMode="auto" r:id="rId58">
            <p14:nvContentPartPr>
              <p14:cNvPr id="30" name="Ink 29">
                <a:extLst>
                  <a:ext uri="{FF2B5EF4-FFF2-40B4-BE49-F238E27FC236}">
                    <a16:creationId xmlns:a16="http://schemas.microsoft.com/office/drawing/2014/main" id="{030E4CC1-7ED7-C8B9-4713-F9685578DCF9}"/>
                  </a:ext>
                </a:extLst>
              </p14:cNvPr>
              <p14:cNvContentPartPr/>
              <p14:nvPr/>
            </p14:nvContentPartPr>
            <p14:xfrm>
              <a:off x="4327980" y="6164340"/>
              <a:ext cx="360" cy="360"/>
            </p14:xfrm>
          </p:contentPart>
        </mc:Choice>
        <mc:Fallback>
          <p:pic>
            <p:nvPicPr>
              <p:cNvPr id="30" name="Ink 29">
                <a:extLst>
                  <a:ext uri="{FF2B5EF4-FFF2-40B4-BE49-F238E27FC236}">
                    <a16:creationId xmlns:a16="http://schemas.microsoft.com/office/drawing/2014/main" id="{030E4CC1-7ED7-C8B9-4713-F9685578DCF9}"/>
                  </a:ext>
                </a:extLst>
              </p:cNvPr>
              <p:cNvPicPr/>
              <p:nvPr/>
            </p:nvPicPr>
            <p:blipFill>
              <a:blip r:embed="rId59"/>
              <a:stretch>
                <a:fillRect/>
              </a:stretch>
            </p:blipFill>
            <p:spPr>
              <a:xfrm>
                <a:off x="4321860" y="6158220"/>
                <a:ext cx="12600" cy="1260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31" name="Ink 30">
                <a:extLst>
                  <a:ext uri="{FF2B5EF4-FFF2-40B4-BE49-F238E27FC236}">
                    <a16:creationId xmlns:a16="http://schemas.microsoft.com/office/drawing/2014/main" id="{E36243DB-5E12-E729-C0F4-B3A705F896F1}"/>
                  </a:ext>
                </a:extLst>
              </p14:cNvPr>
              <p14:cNvContentPartPr/>
              <p14:nvPr/>
            </p14:nvContentPartPr>
            <p14:xfrm>
              <a:off x="1685915" y="6134849"/>
              <a:ext cx="2685600" cy="817560"/>
            </p14:xfrm>
          </p:contentPart>
        </mc:Choice>
        <mc:Fallback>
          <p:pic>
            <p:nvPicPr>
              <p:cNvPr id="31" name="Ink 30">
                <a:extLst>
                  <a:ext uri="{FF2B5EF4-FFF2-40B4-BE49-F238E27FC236}">
                    <a16:creationId xmlns:a16="http://schemas.microsoft.com/office/drawing/2014/main" id="{E36243DB-5E12-E729-C0F4-B3A705F896F1}"/>
                  </a:ext>
                </a:extLst>
              </p:cNvPr>
              <p:cNvPicPr/>
              <p:nvPr/>
            </p:nvPicPr>
            <p:blipFill>
              <a:blip r:embed="rId61"/>
              <a:stretch>
                <a:fillRect/>
              </a:stretch>
            </p:blipFill>
            <p:spPr>
              <a:xfrm>
                <a:off x="1679795" y="6128729"/>
                <a:ext cx="2697840" cy="829800"/>
              </a:xfrm>
              <a:prstGeom prst="rect">
                <a:avLst/>
              </a:prstGeom>
            </p:spPr>
          </p:pic>
        </mc:Fallback>
      </mc:AlternateContent>
    </p:spTree>
    <p:extLst>
      <p:ext uri="{BB962C8B-B14F-4D97-AF65-F5344CB8AC3E}">
        <p14:creationId xmlns:p14="http://schemas.microsoft.com/office/powerpoint/2010/main" val="5956810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369</TotalTime>
  <Words>486</Words>
  <Application>Microsoft Office PowerPoint</Application>
  <PresentationFormat>Custom</PresentationFormat>
  <Paragraphs>47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BLANCHARD, Hazel (FORREST MEDICAL CENTRE)</dc:creator>
  <cp:lastModifiedBy>BLANCHARD, Hazel (FORREST MEDICAL CENTRE)</cp:lastModifiedBy>
  <cp:revision>16</cp:revision>
  <dcterms:created xsi:type="dcterms:W3CDTF">2024-09-19T16:33:07Z</dcterms:created>
  <dcterms:modified xsi:type="dcterms:W3CDTF">2025-08-28T11:14:02Z</dcterms:modified>
</cp:coreProperties>
</file>