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3"/>
  </p:notesMasterIdLst>
  <p:sldIdLst>
    <p:sldId id="256" r:id="rId6"/>
    <p:sldId id="2147476253" r:id="rId7"/>
    <p:sldId id="273" r:id="rId8"/>
    <p:sldId id="2147476250" r:id="rId9"/>
    <p:sldId id="2147476255" r:id="rId10"/>
    <p:sldId id="286" r:id="rId11"/>
    <p:sldId id="306" r:id="rId12"/>
    <p:sldId id="2147476251" r:id="rId13"/>
    <p:sldId id="2147476262" r:id="rId14"/>
    <p:sldId id="2147476263" r:id="rId15"/>
    <p:sldId id="2147476264" r:id="rId16"/>
    <p:sldId id="300" r:id="rId17"/>
    <p:sldId id="2147476261" r:id="rId18"/>
    <p:sldId id="2147476252" r:id="rId19"/>
    <p:sldId id="2147476265" r:id="rId20"/>
    <p:sldId id="2147476266" r:id="rId21"/>
    <p:sldId id="21474762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F2C31D-696F-F44F-8554-6EB491CAD2DE}" name="Caroline Maries-Tillott" initials="CM" userId="S::caroline.maries-tillott@healthinnovationwm.org::223ad92e-d2b6-454b-9c6d-2e67d1b8eb89" providerId="AD"/>
  <p188:author id="{D71C7E47-80A5-BD47-E54B-8DF750411B4C}" name="Jordan Leith" initials="JL" userId="S::Jordan.Leith@healthinnovationwm.org::c8ef24fd-0ff6-4d63-ab6f-9ec99a08a5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29D"/>
    <a:srgbClr val="0099CC"/>
    <a:srgbClr val="9900FF"/>
    <a:srgbClr val="EEB5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A32657-24DF-45A9-A5D5-2EE7B3D95502}" type="doc">
      <dgm:prSet loTypeId="urn:microsoft.com/office/officeart/2005/8/layout/process4" loCatId="process" qsTypeId="urn:microsoft.com/office/officeart/2005/8/quickstyle/simple1" qsCatId="simple" csTypeId="urn:microsoft.com/office/officeart/2005/8/colors/accent0_1" csCatId="mainScheme" phldr="1"/>
      <dgm:spPr/>
      <dgm:t>
        <a:bodyPr/>
        <a:lstStyle/>
        <a:p>
          <a:endParaRPr lang="en-GB"/>
        </a:p>
      </dgm:t>
    </dgm:pt>
    <dgm:pt modelId="{2FE5CBE6-A929-400F-B8DA-B7B9CE02810D}">
      <dgm:prSet/>
      <dgm:spPr/>
      <dgm:t>
        <a:bodyPr/>
        <a:lstStyle/>
        <a:p>
          <a:r>
            <a:rPr lang="en-GB" b="1"/>
            <a:t>Clarify scope of pipeline</a:t>
          </a:r>
        </a:p>
      </dgm:t>
    </dgm:pt>
    <dgm:pt modelId="{6A4531D7-F40D-40BA-AFBB-B3795814244E}" type="parTrans" cxnId="{243509A9-57E7-40F6-BD8E-D0D23107C783}">
      <dgm:prSet/>
      <dgm:spPr/>
      <dgm:t>
        <a:bodyPr/>
        <a:lstStyle/>
        <a:p>
          <a:endParaRPr lang="en-GB"/>
        </a:p>
      </dgm:t>
    </dgm:pt>
    <dgm:pt modelId="{BE03A147-1A85-49CC-B484-0B096CF05D62}" type="sibTrans" cxnId="{243509A9-57E7-40F6-BD8E-D0D23107C783}">
      <dgm:prSet/>
      <dgm:spPr/>
      <dgm:t>
        <a:bodyPr/>
        <a:lstStyle/>
        <a:p>
          <a:endParaRPr lang="en-GB"/>
        </a:p>
      </dgm:t>
    </dgm:pt>
    <dgm:pt modelId="{A6D5B45F-D2E0-47E4-9977-1C4BDA385E4E}">
      <dgm:prSet/>
      <dgm:spPr/>
      <dgm:t>
        <a:bodyPr/>
        <a:lstStyle/>
        <a:p>
          <a:r>
            <a:rPr lang="en-GB" b="1"/>
            <a:t>Create and agree delivery plan + governance framework</a:t>
          </a:r>
        </a:p>
      </dgm:t>
    </dgm:pt>
    <dgm:pt modelId="{CABC6051-AEF9-4DE4-A403-0913E39ACE67}" type="parTrans" cxnId="{A144E639-9247-477D-8C4D-5E23B6C28B60}">
      <dgm:prSet/>
      <dgm:spPr/>
      <dgm:t>
        <a:bodyPr/>
        <a:lstStyle/>
        <a:p>
          <a:endParaRPr lang="en-GB"/>
        </a:p>
      </dgm:t>
    </dgm:pt>
    <dgm:pt modelId="{7ED68C68-479D-40FA-BD77-6AD38BDE2AC8}" type="sibTrans" cxnId="{A144E639-9247-477D-8C4D-5E23B6C28B60}">
      <dgm:prSet/>
      <dgm:spPr/>
      <dgm:t>
        <a:bodyPr/>
        <a:lstStyle/>
        <a:p>
          <a:endParaRPr lang="en-GB"/>
        </a:p>
      </dgm:t>
    </dgm:pt>
    <dgm:pt modelId="{9147EB71-A8C5-4209-AD9D-7E62709266F1}">
      <dgm:prSet/>
      <dgm:spPr>
        <a:blipFill rotWithShape="0">
          <a:blip xmlns:r="http://schemas.openxmlformats.org/officeDocument/2006/relationships" r:embed="rId1"/>
          <a:srcRect/>
          <a:stretch>
            <a:fillRect l="-56000" r="-56000"/>
          </a:stretch>
        </a:blipFill>
      </dgm:spPr>
      <dgm:t>
        <a:bodyPr/>
        <a:lstStyle/>
        <a:p>
          <a:endParaRPr lang="en-GB"/>
        </a:p>
      </dgm:t>
    </dgm:pt>
    <dgm:pt modelId="{D2B9906C-19FB-4101-AA14-FB143C6E7C23}" type="sibTrans" cxnId="{7F68E704-85A8-4EA9-858F-EDE3B3A2E172}">
      <dgm:prSet/>
      <dgm:spPr/>
      <dgm:t>
        <a:bodyPr/>
        <a:lstStyle/>
        <a:p>
          <a:endParaRPr lang="en-GB"/>
        </a:p>
      </dgm:t>
    </dgm:pt>
    <dgm:pt modelId="{BB552AE5-3EFA-4643-9665-860A47302283}" type="parTrans" cxnId="{7F68E704-85A8-4EA9-858F-EDE3B3A2E172}">
      <dgm:prSet/>
      <dgm:spPr/>
      <dgm:t>
        <a:bodyPr/>
        <a:lstStyle/>
        <a:p>
          <a:endParaRPr lang="en-GB"/>
        </a:p>
      </dgm:t>
    </dgm:pt>
    <dgm:pt modelId="{B450582A-B3B5-42A9-9703-A5F906AFC292}" type="pres">
      <dgm:prSet presAssocID="{DBA32657-24DF-45A9-A5D5-2EE7B3D95502}" presName="Name0" presStyleCnt="0">
        <dgm:presLayoutVars>
          <dgm:dir/>
          <dgm:animLvl val="lvl"/>
          <dgm:resizeHandles val="exact"/>
        </dgm:presLayoutVars>
      </dgm:prSet>
      <dgm:spPr/>
    </dgm:pt>
    <dgm:pt modelId="{B975E2D6-2EBB-489E-A66D-F3282DDDAAED}" type="pres">
      <dgm:prSet presAssocID="{9147EB71-A8C5-4209-AD9D-7E62709266F1}" presName="boxAndChildren" presStyleCnt="0"/>
      <dgm:spPr/>
    </dgm:pt>
    <dgm:pt modelId="{AD45050D-AE7B-49FA-94B9-39C0A78F9266}" type="pres">
      <dgm:prSet presAssocID="{9147EB71-A8C5-4209-AD9D-7E62709266F1}" presName="parentTextBox" presStyleLbl="node1" presStyleIdx="0" presStyleCnt="3"/>
      <dgm:spPr/>
    </dgm:pt>
    <dgm:pt modelId="{C819C42C-0E48-4628-923D-C1988998D2EB}" type="pres">
      <dgm:prSet presAssocID="{7ED68C68-479D-40FA-BD77-6AD38BDE2AC8}" presName="sp" presStyleCnt="0"/>
      <dgm:spPr/>
    </dgm:pt>
    <dgm:pt modelId="{5550B4E2-6A6E-485A-8E86-6133E83E95E9}" type="pres">
      <dgm:prSet presAssocID="{A6D5B45F-D2E0-47E4-9977-1C4BDA385E4E}" presName="arrowAndChildren" presStyleCnt="0"/>
      <dgm:spPr/>
    </dgm:pt>
    <dgm:pt modelId="{D294879D-7FB6-4E02-B3F1-FAF07ACB8393}" type="pres">
      <dgm:prSet presAssocID="{A6D5B45F-D2E0-47E4-9977-1C4BDA385E4E}" presName="parentTextArrow" presStyleLbl="node1" presStyleIdx="1" presStyleCnt="3"/>
      <dgm:spPr/>
    </dgm:pt>
    <dgm:pt modelId="{FCE3567A-1458-4726-A331-6986EB934BB5}" type="pres">
      <dgm:prSet presAssocID="{BE03A147-1A85-49CC-B484-0B096CF05D62}" presName="sp" presStyleCnt="0"/>
      <dgm:spPr/>
    </dgm:pt>
    <dgm:pt modelId="{FB71B36E-1B06-4DB4-972E-3C406B378339}" type="pres">
      <dgm:prSet presAssocID="{2FE5CBE6-A929-400F-B8DA-B7B9CE02810D}" presName="arrowAndChildren" presStyleCnt="0"/>
      <dgm:spPr/>
    </dgm:pt>
    <dgm:pt modelId="{A8999FFF-9C5C-447D-B336-41C2FB2F1A7B}" type="pres">
      <dgm:prSet presAssocID="{2FE5CBE6-A929-400F-B8DA-B7B9CE02810D}" presName="parentTextArrow" presStyleLbl="node1" presStyleIdx="2" presStyleCnt="3" custLinFactNeighborY="-25185"/>
      <dgm:spPr/>
    </dgm:pt>
  </dgm:ptLst>
  <dgm:cxnLst>
    <dgm:cxn modelId="{7F68E704-85A8-4EA9-858F-EDE3B3A2E172}" srcId="{DBA32657-24DF-45A9-A5D5-2EE7B3D95502}" destId="{9147EB71-A8C5-4209-AD9D-7E62709266F1}" srcOrd="2" destOrd="0" parTransId="{BB552AE5-3EFA-4643-9665-860A47302283}" sibTransId="{D2B9906C-19FB-4101-AA14-FB143C6E7C23}"/>
    <dgm:cxn modelId="{A144E639-9247-477D-8C4D-5E23B6C28B60}" srcId="{DBA32657-24DF-45A9-A5D5-2EE7B3D95502}" destId="{A6D5B45F-D2E0-47E4-9977-1C4BDA385E4E}" srcOrd="1" destOrd="0" parTransId="{CABC6051-AEF9-4DE4-A403-0913E39ACE67}" sibTransId="{7ED68C68-479D-40FA-BD77-6AD38BDE2AC8}"/>
    <dgm:cxn modelId="{5FF69894-66B6-4542-A285-86856B3260FE}" type="presOf" srcId="{2FE5CBE6-A929-400F-B8DA-B7B9CE02810D}" destId="{A8999FFF-9C5C-447D-B336-41C2FB2F1A7B}" srcOrd="0" destOrd="0" presId="urn:microsoft.com/office/officeart/2005/8/layout/process4"/>
    <dgm:cxn modelId="{062C6F9D-EA8D-41B9-B7BC-4ACF2C464D7A}" type="presOf" srcId="{A6D5B45F-D2E0-47E4-9977-1C4BDA385E4E}" destId="{D294879D-7FB6-4E02-B3F1-FAF07ACB8393}" srcOrd="0" destOrd="0" presId="urn:microsoft.com/office/officeart/2005/8/layout/process4"/>
    <dgm:cxn modelId="{243509A9-57E7-40F6-BD8E-D0D23107C783}" srcId="{DBA32657-24DF-45A9-A5D5-2EE7B3D95502}" destId="{2FE5CBE6-A929-400F-B8DA-B7B9CE02810D}" srcOrd="0" destOrd="0" parTransId="{6A4531D7-F40D-40BA-AFBB-B3795814244E}" sibTransId="{BE03A147-1A85-49CC-B484-0B096CF05D62}"/>
    <dgm:cxn modelId="{ED3D4CBA-8C07-40AB-B99F-1515246D08BC}" type="presOf" srcId="{DBA32657-24DF-45A9-A5D5-2EE7B3D95502}" destId="{B450582A-B3B5-42A9-9703-A5F906AFC292}" srcOrd="0" destOrd="0" presId="urn:microsoft.com/office/officeart/2005/8/layout/process4"/>
    <dgm:cxn modelId="{5CC1F9F8-F3D3-4E0E-A748-955A93C66BF6}" type="presOf" srcId="{9147EB71-A8C5-4209-AD9D-7E62709266F1}" destId="{AD45050D-AE7B-49FA-94B9-39C0A78F9266}" srcOrd="0" destOrd="0" presId="urn:microsoft.com/office/officeart/2005/8/layout/process4"/>
    <dgm:cxn modelId="{3934CE37-FA73-409F-9A30-58A122442A43}" type="presParOf" srcId="{B450582A-B3B5-42A9-9703-A5F906AFC292}" destId="{B975E2D6-2EBB-489E-A66D-F3282DDDAAED}" srcOrd="0" destOrd="0" presId="urn:microsoft.com/office/officeart/2005/8/layout/process4"/>
    <dgm:cxn modelId="{E1D5157C-8297-41C5-809A-D6AD2BD5307C}" type="presParOf" srcId="{B975E2D6-2EBB-489E-A66D-F3282DDDAAED}" destId="{AD45050D-AE7B-49FA-94B9-39C0A78F9266}" srcOrd="0" destOrd="0" presId="urn:microsoft.com/office/officeart/2005/8/layout/process4"/>
    <dgm:cxn modelId="{54F9C7D5-0222-482B-AF1A-B5DD40331EBC}" type="presParOf" srcId="{B450582A-B3B5-42A9-9703-A5F906AFC292}" destId="{C819C42C-0E48-4628-923D-C1988998D2EB}" srcOrd="1" destOrd="0" presId="urn:microsoft.com/office/officeart/2005/8/layout/process4"/>
    <dgm:cxn modelId="{039D2B83-D2F8-473C-8ABD-B85A9F91FD67}" type="presParOf" srcId="{B450582A-B3B5-42A9-9703-A5F906AFC292}" destId="{5550B4E2-6A6E-485A-8E86-6133E83E95E9}" srcOrd="2" destOrd="0" presId="urn:microsoft.com/office/officeart/2005/8/layout/process4"/>
    <dgm:cxn modelId="{107AF86F-7F09-45C3-8B29-F76D2DC9B45A}" type="presParOf" srcId="{5550B4E2-6A6E-485A-8E86-6133E83E95E9}" destId="{D294879D-7FB6-4E02-B3F1-FAF07ACB8393}" srcOrd="0" destOrd="0" presId="urn:microsoft.com/office/officeart/2005/8/layout/process4"/>
    <dgm:cxn modelId="{BC5699FA-9267-4770-93D3-5A5824D7A3C4}" type="presParOf" srcId="{B450582A-B3B5-42A9-9703-A5F906AFC292}" destId="{FCE3567A-1458-4726-A331-6986EB934BB5}" srcOrd="3" destOrd="0" presId="urn:microsoft.com/office/officeart/2005/8/layout/process4"/>
    <dgm:cxn modelId="{C7F858FE-DBD4-40AD-A854-4DCEE13EF01D}" type="presParOf" srcId="{B450582A-B3B5-42A9-9703-A5F906AFC292}" destId="{FB71B36E-1B06-4DB4-972E-3C406B378339}" srcOrd="4" destOrd="0" presId="urn:microsoft.com/office/officeart/2005/8/layout/process4"/>
    <dgm:cxn modelId="{4F3216D6-5439-45F0-9D7D-E3D2C5872868}" type="presParOf" srcId="{FB71B36E-1B06-4DB4-972E-3C406B378339}" destId="{A8999FFF-9C5C-447D-B336-41C2FB2F1A7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5050D-AE7B-49FA-94B9-39C0A78F9266}">
      <dsp:nvSpPr>
        <dsp:cNvPr id="0" name=""/>
        <dsp:cNvSpPr/>
      </dsp:nvSpPr>
      <dsp:spPr>
        <a:xfrm>
          <a:off x="0" y="2615605"/>
          <a:ext cx="2685449" cy="858500"/>
        </a:xfrm>
        <a:prstGeom prst="rect">
          <a:avLst/>
        </a:prstGeom>
        <a:blipFill rotWithShape="0">
          <a:blip xmlns:r="http://schemas.openxmlformats.org/officeDocument/2006/relationships" r:embed="rId1"/>
          <a:srcRect/>
          <a:stretch>
            <a:fillRect l="-56000" r="-56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0" y="2615605"/>
        <a:ext cx="2685449" cy="858500"/>
      </dsp:txXfrm>
    </dsp:sp>
    <dsp:sp modelId="{D294879D-7FB6-4E02-B3F1-FAF07ACB8393}">
      <dsp:nvSpPr>
        <dsp:cNvPr id="0" name=""/>
        <dsp:cNvSpPr/>
      </dsp:nvSpPr>
      <dsp:spPr>
        <a:xfrm rot="10800000">
          <a:off x="0" y="1308109"/>
          <a:ext cx="2685449" cy="1320373"/>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b="1" kern="1200"/>
            <a:t>Create and agree delivery plan + governance framework</a:t>
          </a:r>
        </a:p>
      </dsp:txBody>
      <dsp:txXfrm rot="10800000">
        <a:off x="0" y="1308109"/>
        <a:ext cx="2685449" cy="857939"/>
      </dsp:txXfrm>
    </dsp:sp>
    <dsp:sp modelId="{A8999FFF-9C5C-447D-B336-41C2FB2F1A7B}">
      <dsp:nvSpPr>
        <dsp:cNvPr id="0" name=""/>
        <dsp:cNvSpPr/>
      </dsp:nvSpPr>
      <dsp:spPr>
        <a:xfrm rot="10800000">
          <a:off x="0" y="0"/>
          <a:ext cx="2685449" cy="1320373"/>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b="1" kern="1200"/>
            <a:t>Clarify scope of pipeline</a:t>
          </a:r>
        </a:p>
      </dsp:txBody>
      <dsp:txXfrm rot="10800000">
        <a:off x="0" y="0"/>
        <a:ext cx="2685449" cy="8579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2E943-7C66-45BC-B6CC-F23085128A60}" type="datetimeFigureOut">
              <a:t>9/22/2025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56E25-91D2-46EE-93D7-AEFF4C034226}" type="slidenum">
              <a:t>‹#›</a:t>
            </a:fld>
            <a:endParaRPr lang="en-GB"/>
          </a:p>
        </p:txBody>
      </p:sp>
    </p:spTree>
    <p:extLst>
      <p:ext uri="{BB962C8B-B14F-4D97-AF65-F5344CB8AC3E}">
        <p14:creationId xmlns:p14="http://schemas.microsoft.com/office/powerpoint/2010/main" val="1799427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2</a:t>
            </a:fld>
            <a:endParaRPr lang="en-US"/>
          </a:p>
        </p:txBody>
      </p:sp>
    </p:spTree>
    <p:extLst>
      <p:ext uri="{BB962C8B-B14F-4D97-AF65-F5344CB8AC3E}">
        <p14:creationId xmlns:p14="http://schemas.microsoft.com/office/powerpoint/2010/main" val="320115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12</a:t>
            </a:fld>
            <a:endParaRPr lang="en-US"/>
          </a:p>
        </p:txBody>
      </p:sp>
    </p:spTree>
    <p:extLst>
      <p:ext uri="{BB962C8B-B14F-4D97-AF65-F5344CB8AC3E}">
        <p14:creationId xmlns:p14="http://schemas.microsoft.com/office/powerpoint/2010/main" val="1467939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79127-DDA4-C1FC-FE54-AC691462F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7D30D-90B7-94A3-B391-94F6927BD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9A537-86E0-A980-22F8-C7F3C277E14B}"/>
              </a:ext>
            </a:extLst>
          </p:cNvPr>
          <p:cNvSpPr>
            <a:spLocks noGrp="1"/>
          </p:cNvSpPr>
          <p:nvPr>
            <p:ph type="body" idx="1"/>
          </p:nvPr>
        </p:nvSpPr>
        <p:spPr/>
        <p:txBody>
          <a:bodyPr/>
          <a:lstStyle/>
          <a:p>
            <a:r>
              <a:rPr lang="en-GB" dirty="0">
                <a:ea typeface="Calibri"/>
                <a:cs typeface="Calibri"/>
              </a:rPr>
              <a:t>C</a:t>
            </a:r>
            <a:endParaRPr lang="en-GB" dirty="0"/>
          </a:p>
          <a:p>
            <a:endParaRPr lang="en-GB"/>
          </a:p>
          <a:p>
            <a:endParaRPr lang="en-GB"/>
          </a:p>
        </p:txBody>
      </p:sp>
      <p:sp>
        <p:nvSpPr>
          <p:cNvPr id="4" name="Slide Number Placeholder 3">
            <a:extLst>
              <a:ext uri="{FF2B5EF4-FFF2-40B4-BE49-F238E27FC236}">
                <a16:creationId xmlns:a16="http://schemas.microsoft.com/office/drawing/2014/main" id="{12A1354E-9101-5504-EABE-F447572AD9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6E25-91D2-46EE-93D7-AEFF4C0342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17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C</a:t>
            </a:r>
            <a:endParaRPr lang="en-GB" b="1" dirty="0"/>
          </a:p>
        </p:txBody>
      </p:sp>
      <p:sp>
        <p:nvSpPr>
          <p:cNvPr id="4" name="Slide Number Placeholder 3"/>
          <p:cNvSpPr>
            <a:spLocks noGrp="1"/>
          </p:cNvSpPr>
          <p:nvPr>
            <p:ph type="sldNum" sz="quarter" idx="5"/>
          </p:nvPr>
        </p:nvSpPr>
        <p:spPr/>
        <p:txBody>
          <a:bodyPr/>
          <a:lstStyle/>
          <a:p>
            <a:fld id="{83056E25-91D2-46EE-93D7-AEFF4C034226}" type="slidenum">
              <a:rPr lang="en-GB" smtClean="0"/>
              <a:t>14</a:t>
            </a:fld>
            <a:endParaRPr lang="en-GB"/>
          </a:p>
        </p:txBody>
      </p:sp>
    </p:spTree>
    <p:extLst>
      <p:ext uri="{BB962C8B-B14F-4D97-AF65-F5344CB8AC3E}">
        <p14:creationId xmlns:p14="http://schemas.microsoft.com/office/powerpoint/2010/main" val="101026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15</a:t>
            </a:fld>
            <a:endParaRPr lang="en-US"/>
          </a:p>
        </p:txBody>
      </p:sp>
    </p:spTree>
    <p:extLst>
      <p:ext uri="{BB962C8B-B14F-4D97-AF65-F5344CB8AC3E}">
        <p14:creationId xmlns:p14="http://schemas.microsoft.com/office/powerpoint/2010/main" val="38554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16</a:t>
            </a:fld>
            <a:endParaRPr lang="en-US"/>
          </a:p>
        </p:txBody>
      </p:sp>
    </p:spTree>
    <p:extLst>
      <p:ext uri="{BB962C8B-B14F-4D97-AF65-F5344CB8AC3E}">
        <p14:creationId xmlns:p14="http://schemas.microsoft.com/office/powerpoint/2010/main" val="87696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C</a:t>
            </a:r>
            <a:endParaRPr lang="en-GB" dirty="0"/>
          </a:p>
        </p:txBody>
      </p:sp>
      <p:sp>
        <p:nvSpPr>
          <p:cNvPr id="4" name="Slide Number Placeholder 3"/>
          <p:cNvSpPr>
            <a:spLocks noGrp="1"/>
          </p:cNvSpPr>
          <p:nvPr>
            <p:ph type="sldNum" sz="quarter" idx="5"/>
          </p:nvPr>
        </p:nvSpPr>
        <p:spPr/>
        <p:txBody>
          <a:bodyPr/>
          <a:lstStyle/>
          <a:p>
            <a:fld id="{83056E25-91D2-46EE-93D7-AEFF4C034226}" type="slidenum">
              <a:rPr lang="en-GB" smtClean="0"/>
              <a:t>17</a:t>
            </a:fld>
            <a:endParaRPr lang="en-GB"/>
          </a:p>
        </p:txBody>
      </p:sp>
    </p:spTree>
    <p:extLst>
      <p:ext uri="{BB962C8B-B14F-4D97-AF65-F5344CB8AC3E}">
        <p14:creationId xmlns:p14="http://schemas.microsoft.com/office/powerpoint/2010/main" val="389837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3</a:t>
            </a:fld>
            <a:endParaRPr lang="en-US"/>
          </a:p>
        </p:txBody>
      </p:sp>
    </p:spTree>
    <p:extLst>
      <p:ext uri="{BB962C8B-B14F-4D97-AF65-F5344CB8AC3E}">
        <p14:creationId xmlns:p14="http://schemas.microsoft.com/office/powerpoint/2010/main" val="296713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4</a:t>
            </a:fld>
            <a:endParaRPr lang="en-US"/>
          </a:p>
        </p:txBody>
      </p:sp>
    </p:spTree>
    <p:extLst>
      <p:ext uri="{BB962C8B-B14F-4D97-AF65-F5344CB8AC3E}">
        <p14:creationId xmlns:p14="http://schemas.microsoft.com/office/powerpoint/2010/main" val="383546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t>
            </a:r>
          </a:p>
        </p:txBody>
      </p:sp>
      <p:sp>
        <p:nvSpPr>
          <p:cNvPr id="4" name="Slide Number Placeholder 3"/>
          <p:cNvSpPr>
            <a:spLocks noGrp="1"/>
          </p:cNvSpPr>
          <p:nvPr>
            <p:ph type="sldNum" sz="quarter" idx="5"/>
          </p:nvPr>
        </p:nvSpPr>
        <p:spPr/>
        <p:txBody>
          <a:bodyPr/>
          <a:lstStyle/>
          <a:p>
            <a:fld id="{83056E25-91D2-46EE-93D7-AEFF4C034226}" type="slidenum">
              <a:rPr lang="en-US"/>
              <a:t>5</a:t>
            </a:fld>
            <a:endParaRPr lang="en-US"/>
          </a:p>
        </p:txBody>
      </p:sp>
    </p:spTree>
    <p:extLst>
      <p:ext uri="{BB962C8B-B14F-4D97-AF65-F5344CB8AC3E}">
        <p14:creationId xmlns:p14="http://schemas.microsoft.com/office/powerpoint/2010/main" val="3947716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t>
            </a:r>
          </a:p>
        </p:txBody>
      </p:sp>
      <p:sp>
        <p:nvSpPr>
          <p:cNvPr id="4" name="Slide Number Placeholder 3"/>
          <p:cNvSpPr>
            <a:spLocks noGrp="1"/>
          </p:cNvSpPr>
          <p:nvPr>
            <p:ph type="sldNum" sz="quarter" idx="5"/>
          </p:nvPr>
        </p:nvSpPr>
        <p:spPr/>
        <p:txBody>
          <a:bodyPr/>
          <a:lstStyle/>
          <a:p>
            <a:fld id="{83056E25-91D2-46EE-93D7-AEFF4C034226}" type="slidenum">
              <a:rPr lang="en-US"/>
              <a:t>6</a:t>
            </a:fld>
            <a:endParaRPr lang="en-US"/>
          </a:p>
        </p:txBody>
      </p:sp>
    </p:spTree>
    <p:extLst>
      <p:ext uri="{BB962C8B-B14F-4D97-AF65-F5344CB8AC3E}">
        <p14:creationId xmlns:p14="http://schemas.microsoft.com/office/powerpoint/2010/main" val="90942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t>
            </a:r>
          </a:p>
        </p:txBody>
      </p:sp>
      <p:sp>
        <p:nvSpPr>
          <p:cNvPr id="4" name="Slide Number Placeholder 3"/>
          <p:cNvSpPr>
            <a:spLocks noGrp="1"/>
          </p:cNvSpPr>
          <p:nvPr>
            <p:ph type="sldNum" sz="quarter" idx="5"/>
          </p:nvPr>
        </p:nvSpPr>
        <p:spPr/>
        <p:txBody>
          <a:bodyPr/>
          <a:lstStyle/>
          <a:p>
            <a:fld id="{83056E25-91D2-46EE-93D7-AEFF4C034226}" type="slidenum">
              <a:rPr lang="en-US"/>
              <a:t>7</a:t>
            </a:fld>
            <a:endParaRPr lang="en-US"/>
          </a:p>
        </p:txBody>
      </p:sp>
    </p:spTree>
    <p:extLst>
      <p:ext uri="{BB962C8B-B14F-4D97-AF65-F5344CB8AC3E}">
        <p14:creationId xmlns:p14="http://schemas.microsoft.com/office/powerpoint/2010/main" val="240848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t>
            </a:r>
          </a:p>
        </p:txBody>
      </p:sp>
      <p:sp>
        <p:nvSpPr>
          <p:cNvPr id="4" name="Slide Number Placeholder 3"/>
          <p:cNvSpPr>
            <a:spLocks noGrp="1"/>
          </p:cNvSpPr>
          <p:nvPr>
            <p:ph type="sldNum" sz="quarter" idx="5"/>
          </p:nvPr>
        </p:nvSpPr>
        <p:spPr/>
        <p:txBody>
          <a:bodyPr/>
          <a:lstStyle/>
          <a:p>
            <a:fld id="{83056E25-91D2-46EE-93D7-AEFF4C034226}" type="slidenum">
              <a:rPr lang="en-US"/>
              <a:t>9</a:t>
            </a:fld>
            <a:endParaRPr lang="en-US"/>
          </a:p>
        </p:txBody>
      </p:sp>
    </p:spTree>
    <p:extLst>
      <p:ext uri="{BB962C8B-B14F-4D97-AF65-F5344CB8AC3E}">
        <p14:creationId xmlns:p14="http://schemas.microsoft.com/office/powerpoint/2010/main" val="242299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 - 50 People out of 10,000 who need extra support, who are the recipient of health inequalities, who die on average 20 years younger than the rest of the population, 10 of whom are at risk of severe harm, right now that need our help.</a:t>
            </a:r>
          </a:p>
          <a:p>
            <a:endParaRPr lang="en-GB"/>
          </a:p>
          <a:p>
            <a:endParaRPr lang="en-GB"/>
          </a:p>
          <a:p>
            <a:r>
              <a:rPr lang="en-GB" dirty="0"/>
              <a:t>Can HIWM help you, via this programme, to find them and do something about it?</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83056E25-91D2-46EE-93D7-AEFF4C034226}" type="slidenum">
              <a:rPr lang="en-GB" smtClean="0"/>
              <a:t>10</a:t>
            </a:fld>
            <a:endParaRPr lang="en-GB"/>
          </a:p>
        </p:txBody>
      </p:sp>
    </p:spTree>
    <p:extLst>
      <p:ext uri="{BB962C8B-B14F-4D97-AF65-F5344CB8AC3E}">
        <p14:creationId xmlns:p14="http://schemas.microsoft.com/office/powerpoint/2010/main" val="76928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t>
            </a:r>
          </a:p>
        </p:txBody>
      </p:sp>
      <p:sp>
        <p:nvSpPr>
          <p:cNvPr id="4" name="Slide Number Placeholder 3"/>
          <p:cNvSpPr>
            <a:spLocks noGrp="1"/>
          </p:cNvSpPr>
          <p:nvPr>
            <p:ph type="sldNum" sz="quarter" idx="5"/>
          </p:nvPr>
        </p:nvSpPr>
        <p:spPr/>
        <p:txBody>
          <a:bodyPr/>
          <a:lstStyle/>
          <a:p>
            <a:fld id="{83056E25-91D2-46EE-93D7-AEFF4C034226}" type="slidenum">
              <a:rPr lang="en-US"/>
              <a:t>11</a:t>
            </a:fld>
            <a:endParaRPr lang="en-US"/>
          </a:p>
        </p:txBody>
      </p:sp>
    </p:spTree>
    <p:extLst>
      <p:ext uri="{BB962C8B-B14F-4D97-AF65-F5344CB8AC3E}">
        <p14:creationId xmlns:p14="http://schemas.microsoft.com/office/powerpoint/2010/main" val="84620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5.gif"/><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ADCF-4006-014D-91E9-50A6B8B4E5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C5FCEC-CF3C-961E-E425-BFE1C2DB8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C69B7C-8302-4F0D-CA4A-C007E69FC9E6}"/>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5" name="Footer Placeholder 4">
            <a:extLst>
              <a:ext uri="{FF2B5EF4-FFF2-40B4-BE49-F238E27FC236}">
                <a16:creationId xmlns:a16="http://schemas.microsoft.com/office/drawing/2014/main" id="{16A871D2-B0F0-3AAA-8D5A-426BF29B8B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A4CCE5-39E8-BF1D-CFF6-1B44C9E1ADF4}"/>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189175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BC708-589E-8498-3D7C-6167BB15F8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B46EF-2A3C-4A3F-C9C6-04EAC754A1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36252C-6641-3AE6-0968-F11E17C6111E}"/>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5" name="Footer Placeholder 4">
            <a:extLst>
              <a:ext uri="{FF2B5EF4-FFF2-40B4-BE49-F238E27FC236}">
                <a16:creationId xmlns:a16="http://schemas.microsoft.com/office/drawing/2014/main" id="{663D1AF4-1CDA-5362-7E58-84332A65D6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C7F266-01AE-5202-B22B-B6082232C517}"/>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1915160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7C5F9F-1E82-D827-2B24-821AAE486C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8F8A6D-F34A-C5E8-226D-83F428690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B5CF6-4904-65A5-1E88-7753459EF76C}"/>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5" name="Footer Placeholder 4">
            <a:extLst>
              <a:ext uri="{FF2B5EF4-FFF2-40B4-BE49-F238E27FC236}">
                <a16:creationId xmlns:a16="http://schemas.microsoft.com/office/drawing/2014/main" id="{2ECB390C-907E-472B-059C-23AD76B0D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1DE392-784A-F185-750D-9E65226DEDC3}"/>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2855594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619E4E-73D4-61BA-3AA4-4A1E94103581}"/>
              </a:ext>
            </a:extLst>
          </p:cNvPr>
          <p:cNvPicPr>
            <a:picLocks noChangeAspect="1"/>
          </p:cNvPicPr>
          <p:nvPr userDrawn="1"/>
        </p:nvPicPr>
        <p:blipFill rotWithShape="1">
          <a:blip r:embed="rId2"/>
          <a:srcRect r="4326"/>
          <a:stretch/>
        </p:blipFill>
        <p:spPr>
          <a:xfrm>
            <a:off x="1" y="0"/>
            <a:ext cx="11664548" cy="6858000"/>
          </a:xfrm>
          <a:prstGeom prst="rect">
            <a:avLst/>
          </a:prstGeom>
        </p:spPr>
      </p:pic>
      <p:pic>
        <p:nvPicPr>
          <p:cNvPr id="8" name="Picture 7">
            <a:extLst>
              <a:ext uri="{FF2B5EF4-FFF2-40B4-BE49-F238E27FC236}">
                <a16:creationId xmlns:a16="http://schemas.microsoft.com/office/drawing/2014/main" id="{0612E8FF-CF20-A444-21E7-1B0A4C9B79B1}"/>
              </a:ext>
            </a:extLst>
          </p:cNvPr>
          <p:cNvPicPr>
            <a:picLocks noChangeAspect="1"/>
          </p:cNvPicPr>
          <p:nvPr userDrawn="1"/>
        </p:nvPicPr>
        <p:blipFill>
          <a:blip r:embed="rId3"/>
          <a:srcRect/>
          <a:stretch/>
        </p:blipFill>
        <p:spPr>
          <a:xfrm>
            <a:off x="9634088" y="5131520"/>
            <a:ext cx="2557913" cy="2557913"/>
          </a:xfrm>
          <a:prstGeom prst="rect">
            <a:avLst/>
          </a:prstGeom>
        </p:spPr>
      </p:pic>
      <p:sp>
        <p:nvSpPr>
          <p:cNvPr id="10" name="Title 1">
            <a:extLst>
              <a:ext uri="{FF2B5EF4-FFF2-40B4-BE49-F238E27FC236}">
                <a16:creationId xmlns:a16="http://schemas.microsoft.com/office/drawing/2014/main" id="{C2211A1D-C2E7-68A8-BEDB-3BA43BF17EFF}"/>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120F1EAF-6795-374F-5B9D-CE5E4C7BB5DB}"/>
              </a:ext>
            </a:extLst>
          </p:cNvPr>
          <p:cNvSpPr>
            <a:spLocks noGrp="1"/>
          </p:cNvSpPr>
          <p:nvPr>
            <p:ph sz="half" idx="1" hasCustomPrompt="1"/>
          </p:nvPr>
        </p:nvSpPr>
        <p:spPr>
          <a:xfrm>
            <a:off x="838199" y="1617133"/>
            <a:ext cx="10261271"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2566759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pic>
        <p:nvPicPr>
          <p:cNvPr id="10" name="Picture 9" descr="A picture containing text, accessory&#10;&#10;Description automatically generated">
            <a:extLst>
              <a:ext uri="{FF2B5EF4-FFF2-40B4-BE49-F238E27FC236}">
                <a16:creationId xmlns:a16="http://schemas.microsoft.com/office/drawing/2014/main" id="{6953895A-CE90-C1C8-0EF7-ECD698E74E90}"/>
              </a:ext>
            </a:extLst>
          </p:cNvPr>
          <p:cNvPicPr>
            <a:picLocks noChangeAspect="1"/>
          </p:cNvPicPr>
          <p:nvPr userDrawn="1"/>
        </p:nvPicPr>
        <p:blipFill rotWithShape="1">
          <a:blip r:embed="rId2"/>
          <a:srcRect r="4326"/>
          <a:stretch/>
        </p:blipFill>
        <p:spPr>
          <a:xfrm>
            <a:off x="1" y="0"/>
            <a:ext cx="11664548" cy="6858000"/>
          </a:xfrm>
          <a:prstGeom prst="rect">
            <a:avLst/>
          </a:prstGeom>
        </p:spPr>
      </p:pic>
      <p:sp>
        <p:nvSpPr>
          <p:cNvPr id="15" name="Title 1">
            <a:extLst>
              <a:ext uri="{FF2B5EF4-FFF2-40B4-BE49-F238E27FC236}">
                <a16:creationId xmlns:a16="http://schemas.microsoft.com/office/drawing/2014/main" id="{DD7CE55F-0A29-B361-2EBE-10C510305407}"/>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pic>
        <p:nvPicPr>
          <p:cNvPr id="4" name="Picture 3">
            <a:extLst>
              <a:ext uri="{FF2B5EF4-FFF2-40B4-BE49-F238E27FC236}">
                <a16:creationId xmlns:a16="http://schemas.microsoft.com/office/drawing/2014/main" id="{A81A744B-D982-94C8-8063-BC0540FC3EFD}"/>
              </a:ext>
            </a:extLst>
          </p:cNvPr>
          <p:cNvPicPr>
            <a:picLocks noChangeAspect="1"/>
          </p:cNvPicPr>
          <p:nvPr userDrawn="1"/>
        </p:nvPicPr>
        <p:blipFill>
          <a:blip r:embed="rId3"/>
          <a:srcRect/>
          <a:stretch/>
        </p:blipFill>
        <p:spPr>
          <a:xfrm>
            <a:off x="9634088" y="5131520"/>
            <a:ext cx="2557913" cy="2557913"/>
          </a:xfrm>
          <a:prstGeom prst="rect">
            <a:avLst/>
          </a:prstGeom>
        </p:spPr>
      </p:pic>
      <p:sp>
        <p:nvSpPr>
          <p:cNvPr id="5" name="Content Placeholder 2">
            <a:extLst>
              <a:ext uri="{FF2B5EF4-FFF2-40B4-BE49-F238E27FC236}">
                <a16:creationId xmlns:a16="http://schemas.microsoft.com/office/drawing/2014/main" id="{26002AE2-2253-74D1-72C1-B946EF596003}"/>
              </a:ext>
            </a:extLst>
          </p:cNvPr>
          <p:cNvSpPr>
            <a:spLocks noGrp="1"/>
          </p:cNvSpPr>
          <p:nvPr>
            <p:ph sz="half" idx="1" hasCustomPrompt="1"/>
          </p:nvPr>
        </p:nvSpPr>
        <p:spPr>
          <a:xfrm>
            <a:off x="838199" y="1617133"/>
            <a:ext cx="10261271"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216657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7AE89-711B-51F4-B081-DC15230001C2}"/>
              </a:ext>
            </a:extLst>
          </p:cNvPr>
          <p:cNvPicPr>
            <a:picLocks noChangeAspect="1"/>
          </p:cNvPicPr>
          <p:nvPr userDrawn="1"/>
        </p:nvPicPr>
        <p:blipFill>
          <a:blip r:embed="rId2"/>
          <a:srcRect l="40849" b="1861"/>
          <a:stretch>
            <a:fillRect/>
          </a:stretch>
        </p:blipFill>
        <p:spPr>
          <a:xfrm rot="8100000">
            <a:off x="8599576" y="-1750138"/>
            <a:ext cx="4920709" cy="8164036"/>
          </a:xfrm>
          <a:custGeom>
            <a:avLst/>
            <a:gdLst>
              <a:gd name="connsiteX0" fmla="*/ 1779364 w 2699614"/>
              <a:gd name="connsiteY0" fmla="*/ 4478977 h 4478977"/>
              <a:gd name="connsiteX1" fmla="*/ 0 w 2699614"/>
              <a:gd name="connsiteY1" fmla="*/ 2699613 h 4478977"/>
              <a:gd name="connsiteX2" fmla="*/ 2699613 w 2699614"/>
              <a:gd name="connsiteY2" fmla="*/ 0 h 4478977"/>
              <a:gd name="connsiteX3" fmla="*/ 2699614 w 2699614"/>
              <a:gd name="connsiteY3" fmla="*/ 0 h 4478977"/>
              <a:gd name="connsiteX4" fmla="*/ 2699614 w 2699614"/>
              <a:gd name="connsiteY4" fmla="*/ 3558726 h 4478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14" h="4478977">
                <a:moveTo>
                  <a:pt x="1779364" y="4478977"/>
                </a:moveTo>
                <a:lnTo>
                  <a:pt x="0" y="2699613"/>
                </a:lnTo>
                <a:lnTo>
                  <a:pt x="2699613" y="0"/>
                </a:lnTo>
                <a:lnTo>
                  <a:pt x="2699614" y="0"/>
                </a:lnTo>
                <a:lnTo>
                  <a:pt x="2699614" y="3558726"/>
                </a:lnTo>
                <a:close/>
              </a:path>
            </a:pathLst>
          </a:custGeom>
        </p:spPr>
      </p:pic>
      <p:pic>
        <p:nvPicPr>
          <p:cNvPr id="7" name="Picture 6">
            <a:extLst>
              <a:ext uri="{FF2B5EF4-FFF2-40B4-BE49-F238E27FC236}">
                <a16:creationId xmlns:a16="http://schemas.microsoft.com/office/drawing/2014/main" id="{1455513E-9061-7F46-236D-91FDB3078A62}"/>
              </a:ext>
            </a:extLst>
          </p:cNvPr>
          <p:cNvPicPr>
            <a:picLocks noChangeAspect="1"/>
          </p:cNvPicPr>
          <p:nvPr userDrawn="1"/>
        </p:nvPicPr>
        <p:blipFill rotWithShape="1">
          <a:blip r:embed="rId3"/>
          <a:srcRect l="7968" t="20957" r="3008" b="29612"/>
          <a:stretch/>
        </p:blipFill>
        <p:spPr>
          <a:xfrm>
            <a:off x="686413" y="453292"/>
            <a:ext cx="3892393" cy="1215707"/>
          </a:xfrm>
          <a:prstGeom prst="rect">
            <a:avLst/>
          </a:prstGeom>
        </p:spPr>
      </p:pic>
      <p:sp>
        <p:nvSpPr>
          <p:cNvPr id="2" name="Title 1">
            <a:extLst>
              <a:ext uri="{FF2B5EF4-FFF2-40B4-BE49-F238E27FC236}">
                <a16:creationId xmlns:a16="http://schemas.microsoft.com/office/drawing/2014/main" id="{42BD642C-E149-5786-2577-158BD674C09E}"/>
              </a:ext>
            </a:extLst>
          </p:cNvPr>
          <p:cNvSpPr>
            <a:spLocks noGrp="1"/>
          </p:cNvSpPr>
          <p:nvPr>
            <p:ph type="ctrTitle"/>
          </p:nvPr>
        </p:nvSpPr>
        <p:spPr>
          <a:xfrm>
            <a:off x="838200" y="1764004"/>
            <a:ext cx="8214091" cy="2387600"/>
          </a:xfrm>
        </p:spPr>
        <p:txBody>
          <a:bodyPr anchor="b">
            <a:normAutofit/>
          </a:bodyPr>
          <a:lstStyle>
            <a:lvl1pPr algn="l">
              <a:defRPr sz="4267"/>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C2B484CE-1296-3399-BF00-9D0AD6C1E5D2}"/>
              </a:ext>
            </a:extLst>
          </p:cNvPr>
          <p:cNvSpPr>
            <a:spLocks noGrp="1"/>
          </p:cNvSpPr>
          <p:nvPr>
            <p:ph type="body" idx="10"/>
          </p:nvPr>
        </p:nvSpPr>
        <p:spPr>
          <a:xfrm>
            <a:off x="828657" y="4559977"/>
            <a:ext cx="7886700" cy="1087347"/>
          </a:xfrm>
        </p:spPr>
        <p:txBody>
          <a:bodyPr anchor="b">
            <a:normAutofit/>
          </a:bodyPr>
          <a:lstStyle>
            <a:lvl1pPr marL="0" indent="0">
              <a:buNone/>
              <a:defRPr sz="32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931702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264E9C-BE11-1F86-3930-6FF937773A5E}"/>
              </a:ext>
            </a:extLst>
          </p:cNvPr>
          <p:cNvPicPr>
            <a:picLocks noChangeAspect="1"/>
          </p:cNvPicPr>
          <p:nvPr userDrawn="1"/>
        </p:nvPicPr>
        <p:blipFill>
          <a:blip r:embed="rId2"/>
          <a:srcRect b="40849"/>
          <a:stretch>
            <a:fillRect/>
          </a:stretch>
        </p:blipFill>
        <p:spPr>
          <a:xfrm rot="13500000">
            <a:off x="6845165" y="-189256"/>
            <a:ext cx="8412560" cy="4976144"/>
          </a:xfrm>
          <a:custGeom>
            <a:avLst/>
            <a:gdLst>
              <a:gd name="connsiteX0" fmla="*/ 4563907 w 4563907"/>
              <a:gd name="connsiteY0" fmla="*/ 835320 h 2699614"/>
              <a:gd name="connsiteX1" fmla="*/ 2699613 w 4563907"/>
              <a:gd name="connsiteY1" fmla="*/ 2699614 h 2699614"/>
              <a:gd name="connsiteX2" fmla="*/ 0 w 4563907"/>
              <a:gd name="connsiteY2" fmla="*/ 1 h 2699614"/>
              <a:gd name="connsiteX3" fmla="*/ 0 w 4563907"/>
              <a:gd name="connsiteY3" fmla="*/ 0 h 2699614"/>
              <a:gd name="connsiteX4" fmla="*/ 3945655 w 4563907"/>
              <a:gd name="connsiteY4" fmla="*/ 0 h 2699614"/>
              <a:gd name="connsiteX5" fmla="*/ 4563907 w 4563907"/>
              <a:gd name="connsiteY5" fmla="*/ 618252 h 269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3907" h="2699614">
                <a:moveTo>
                  <a:pt x="4563907" y="835320"/>
                </a:moveTo>
                <a:lnTo>
                  <a:pt x="2699613" y="2699614"/>
                </a:lnTo>
                <a:lnTo>
                  <a:pt x="0" y="1"/>
                </a:lnTo>
                <a:lnTo>
                  <a:pt x="0" y="0"/>
                </a:lnTo>
                <a:lnTo>
                  <a:pt x="3945655" y="0"/>
                </a:lnTo>
                <a:lnTo>
                  <a:pt x="4563907" y="618252"/>
                </a:lnTo>
                <a:close/>
              </a:path>
            </a:pathLst>
          </a:custGeom>
        </p:spPr>
      </p:pic>
      <p:sp>
        <p:nvSpPr>
          <p:cNvPr id="2" name="Title 1">
            <a:extLst>
              <a:ext uri="{FF2B5EF4-FFF2-40B4-BE49-F238E27FC236}">
                <a16:creationId xmlns:a16="http://schemas.microsoft.com/office/drawing/2014/main" id="{42BD642C-E149-5786-2577-158BD674C09E}"/>
              </a:ext>
            </a:extLst>
          </p:cNvPr>
          <p:cNvSpPr>
            <a:spLocks noGrp="1"/>
          </p:cNvSpPr>
          <p:nvPr>
            <p:ph type="ctrTitle" hasCustomPrompt="1"/>
          </p:nvPr>
        </p:nvSpPr>
        <p:spPr>
          <a:xfrm>
            <a:off x="838200" y="1764004"/>
            <a:ext cx="8214091" cy="2387600"/>
          </a:xfrm>
        </p:spPr>
        <p:txBody>
          <a:bodyPr anchor="b">
            <a:normAutofit/>
          </a:bodyPr>
          <a:lstStyle>
            <a:lvl1pPr algn="l">
              <a:defRPr sz="4267"/>
            </a:lvl1pPr>
          </a:lstStyle>
          <a:p>
            <a:r>
              <a:rPr lang="en-GB"/>
              <a:t>Thank you message</a:t>
            </a:r>
            <a:endParaRPr lang="en-US"/>
          </a:p>
        </p:txBody>
      </p:sp>
      <p:sp>
        <p:nvSpPr>
          <p:cNvPr id="12" name="TextBox 11">
            <a:extLst>
              <a:ext uri="{FF2B5EF4-FFF2-40B4-BE49-F238E27FC236}">
                <a16:creationId xmlns:a16="http://schemas.microsoft.com/office/drawing/2014/main" id="{F6779F2D-5083-93CE-28C8-184532B04E64}"/>
              </a:ext>
            </a:extLst>
          </p:cNvPr>
          <p:cNvSpPr txBox="1"/>
          <p:nvPr userDrawn="1"/>
        </p:nvSpPr>
        <p:spPr>
          <a:xfrm>
            <a:off x="-798414" y="-474733"/>
            <a:ext cx="184731" cy="461665"/>
          </a:xfrm>
          <a:prstGeom prst="rect">
            <a:avLst/>
          </a:prstGeom>
          <a:noFill/>
        </p:spPr>
        <p:txBody>
          <a:bodyPr wrap="none" rtlCol="0">
            <a:spAutoFit/>
          </a:bodyPr>
          <a:lstStyle/>
          <a:p>
            <a:endParaRPr lang="en-US" sz="2400"/>
          </a:p>
        </p:txBody>
      </p:sp>
      <p:sp>
        <p:nvSpPr>
          <p:cNvPr id="4" name="Text Placeholder 2">
            <a:extLst>
              <a:ext uri="{FF2B5EF4-FFF2-40B4-BE49-F238E27FC236}">
                <a16:creationId xmlns:a16="http://schemas.microsoft.com/office/drawing/2014/main" id="{3AC75B0F-47AC-1DD3-60C2-D353461CC2AC}"/>
              </a:ext>
            </a:extLst>
          </p:cNvPr>
          <p:cNvSpPr>
            <a:spLocks noGrp="1"/>
          </p:cNvSpPr>
          <p:nvPr>
            <p:ph type="body" idx="10" hasCustomPrompt="1"/>
          </p:nvPr>
        </p:nvSpPr>
        <p:spPr>
          <a:xfrm>
            <a:off x="828656" y="4559977"/>
            <a:ext cx="8214091" cy="981841"/>
          </a:xfrm>
        </p:spPr>
        <p:txBody>
          <a:bodyPr anchor="b">
            <a:normAutofit/>
          </a:bodyPr>
          <a:lstStyle>
            <a:lvl1pPr marL="0" indent="0">
              <a:buNone/>
              <a:defRPr sz="32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add text</a:t>
            </a:r>
          </a:p>
        </p:txBody>
      </p:sp>
      <p:sp>
        <p:nvSpPr>
          <p:cNvPr id="5" name="TextBox 4">
            <a:extLst>
              <a:ext uri="{FF2B5EF4-FFF2-40B4-BE49-F238E27FC236}">
                <a16:creationId xmlns:a16="http://schemas.microsoft.com/office/drawing/2014/main" id="{37163A1E-B89F-D36E-E858-A7BC95E1FEDD}"/>
              </a:ext>
            </a:extLst>
          </p:cNvPr>
          <p:cNvSpPr txBox="1"/>
          <p:nvPr userDrawn="1"/>
        </p:nvSpPr>
        <p:spPr>
          <a:xfrm>
            <a:off x="5206713" y="6087484"/>
            <a:ext cx="2773456" cy="276999"/>
          </a:xfrm>
          <a:prstGeom prst="rect">
            <a:avLst/>
          </a:prstGeom>
          <a:noFill/>
        </p:spPr>
        <p:txBody>
          <a:bodyPr wrap="square" rtlCol="0">
            <a:spAutoFit/>
          </a:bodyPr>
          <a:lstStyle/>
          <a:p>
            <a:pPr algn="l"/>
            <a:r>
              <a:rPr lang="en-GB" sz="1200" b="0" i="0" u="none" strike="noStrike">
                <a:solidFill>
                  <a:schemeClr val="tx1"/>
                </a:solidFill>
                <a:effectLst/>
                <a:latin typeface="Arial" panose="020B0604020202020204" pitchFamily="34" charset="0"/>
              </a:rPr>
              <a:t>Health Innovation West Midlands</a:t>
            </a:r>
            <a:endParaRPr lang="en-US" sz="933" b="0" u="none">
              <a:solidFill>
                <a:schemeClr val="tx1"/>
              </a:solidFill>
            </a:endParaRPr>
          </a:p>
        </p:txBody>
      </p:sp>
      <p:pic>
        <p:nvPicPr>
          <p:cNvPr id="8" name="Picture 7">
            <a:extLst>
              <a:ext uri="{FF2B5EF4-FFF2-40B4-BE49-F238E27FC236}">
                <a16:creationId xmlns:a16="http://schemas.microsoft.com/office/drawing/2014/main" id="{9E5124E4-25E2-A70B-8F86-2AE59CD652EA}"/>
              </a:ext>
            </a:extLst>
          </p:cNvPr>
          <p:cNvPicPr>
            <a:picLocks noChangeAspect="1"/>
          </p:cNvPicPr>
          <p:nvPr userDrawn="1"/>
        </p:nvPicPr>
        <p:blipFill>
          <a:blip r:embed="rId3">
            <a:alphaModFix amt="70000"/>
          </a:blip>
          <a:srcRect/>
          <a:stretch/>
        </p:blipFill>
        <p:spPr>
          <a:xfrm>
            <a:off x="4991360" y="6121691"/>
            <a:ext cx="291840" cy="247679"/>
          </a:xfrm>
          <a:prstGeom prst="rect">
            <a:avLst/>
          </a:prstGeom>
        </p:spPr>
      </p:pic>
      <p:pic>
        <p:nvPicPr>
          <p:cNvPr id="9" name="Picture 8">
            <a:extLst>
              <a:ext uri="{FF2B5EF4-FFF2-40B4-BE49-F238E27FC236}">
                <a16:creationId xmlns:a16="http://schemas.microsoft.com/office/drawing/2014/main" id="{277D4ABE-4F14-C06C-BEF8-73924806F3E0}"/>
              </a:ext>
            </a:extLst>
          </p:cNvPr>
          <p:cNvPicPr>
            <a:picLocks noChangeAspect="1"/>
          </p:cNvPicPr>
          <p:nvPr userDrawn="1"/>
        </p:nvPicPr>
        <p:blipFill>
          <a:blip r:embed="rId4">
            <a:alphaModFix amt="70000"/>
          </a:blip>
          <a:srcRect/>
          <a:stretch/>
        </p:blipFill>
        <p:spPr>
          <a:xfrm>
            <a:off x="9374718" y="6146917"/>
            <a:ext cx="194215" cy="198424"/>
          </a:xfrm>
          <a:prstGeom prst="rect">
            <a:avLst/>
          </a:prstGeom>
        </p:spPr>
      </p:pic>
      <p:sp>
        <p:nvSpPr>
          <p:cNvPr id="11" name="TextBox 10">
            <a:extLst>
              <a:ext uri="{FF2B5EF4-FFF2-40B4-BE49-F238E27FC236}">
                <a16:creationId xmlns:a16="http://schemas.microsoft.com/office/drawing/2014/main" id="{1578BD9D-7056-8674-140B-05A79DFE0831}"/>
              </a:ext>
            </a:extLst>
          </p:cNvPr>
          <p:cNvSpPr txBox="1"/>
          <p:nvPr userDrawn="1"/>
        </p:nvSpPr>
        <p:spPr>
          <a:xfrm>
            <a:off x="828657" y="6087484"/>
            <a:ext cx="2797361" cy="276999"/>
          </a:xfrm>
          <a:prstGeom prst="rect">
            <a:avLst/>
          </a:prstGeom>
          <a:noFill/>
        </p:spPr>
        <p:txBody>
          <a:bodyPr wrap="square" rtlCol="0">
            <a:spAutoFit/>
          </a:bodyPr>
          <a:lstStyle/>
          <a:p>
            <a:pPr algn="l"/>
            <a:r>
              <a:rPr lang="en-GB" sz="1200" b="1" i="0" u="none" strike="noStrike" err="1">
                <a:solidFill>
                  <a:schemeClr val="tx1"/>
                </a:solidFill>
                <a:effectLst/>
                <a:latin typeface="Arial" panose="020B0604020202020204" pitchFamily="34" charset="0"/>
              </a:rPr>
              <a:t>healthinnovationwestmidlands.org</a:t>
            </a:r>
            <a:endParaRPr lang="en-US" sz="933" b="1" u="none">
              <a:solidFill>
                <a:schemeClr val="tx1"/>
              </a:solidFill>
            </a:endParaRPr>
          </a:p>
        </p:txBody>
      </p:sp>
      <p:sp>
        <p:nvSpPr>
          <p:cNvPr id="13" name="TextBox 12">
            <a:extLst>
              <a:ext uri="{FF2B5EF4-FFF2-40B4-BE49-F238E27FC236}">
                <a16:creationId xmlns:a16="http://schemas.microsoft.com/office/drawing/2014/main" id="{2BE8F513-46CB-2B92-9F92-35F2F3CD5CF3}"/>
              </a:ext>
            </a:extLst>
          </p:cNvPr>
          <p:cNvSpPr txBox="1"/>
          <p:nvPr userDrawn="1"/>
        </p:nvSpPr>
        <p:spPr>
          <a:xfrm>
            <a:off x="9504288" y="6087484"/>
            <a:ext cx="1859056" cy="276999"/>
          </a:xfrm>
          <a:prstGeom prst="rect">
            <a:avLst/>
          </a:prstGeom>
          <a:noFill/>
        </p:spPr>
        <p:txBody>
          <a:bodyPr wrap="square" rtlCol="0">
            <a:spAutoFit/>
          </a:bodyPr>
          <a:lstStyle/>
          <a:p>
            <a:pPr algn="l"/>
            <a:r>
              <a:rPr lang="en-GB" sz="1200" b="0" i="0" u="none" strike="noStrike">
                <a:solidFill>
                  <a:schemeClr val="tx1"/>
                </a:solidFill>
                <a:effectLst/>
                <a:latin typeface="Arial" panose="020B0604020202020204" pitchFamily="34" charset="0"/>
              </a:rPr>
              <a:t>@</a:t>
            </a:r>
            <a:r>
              <a:rPr lang="en-GB" sz="1200" b="0" i="0" u="none" strike="noStrike" err="1">
                <a:solidFill>
                  <a:schemeClr val="tx1"/>
                </a:solidFill>
                <a:effectLst/>
                <a:latin typeface="Arial" panose="020B0604020202020204" pitchFamily="34" charset="0"/>
              </a:rPr>
              <a:t>HealthInnovationWM</a:t>
            </a:r>
            <a:endParaRPr lang="en-US" sz="933" b="0" u="none">
              <a:solidFill>
                <a:schemeClr val="tx1"/>
              </a:solidFill>
            </a:endParaRPr>
          </a:p>
        </p:txBody>
      </p:sp>
      <p:pic>
        <p:nvPicPr>
          <p:cNvPr id="18" name="Picture 17">
            <a:extLst>
              <a:ext uri="{FF2B5EF4-FFF2-40B4-BE49-F238E27FC236}">
                <a16:creationId xmlns:a16="http://schemas.microsoft.com/office/drawing/2014/main" id="{6011A622-559A-1A1B-837E-389D23F87B32}"/>
              </a:ext>
            </a:extLst>
          </p:cNvPr>
          <p:cNvPicPr>
            <a:picLocks noChangeAspect="1"/>
          </p:cNvPicPr>
          <p:nvPr userDrawn="1"/>
        </p:nvPicPr>
        <p:blipFill rotWithShape="1">
          <a:blip r:embed="rId5"/>
          <a:srcRect l="7968" t="20957" r="3008" b="29612"/>
          <a:stretch/>
        </p:blipFill>
        <p:spPr>
          <a:xfrm>
            <a:off x="686413" y="453292"/>
            <a:ext cx="3892393" cy="1215707"/>
          </a:xfrm>
          <a:prstGeom prst="rect">
            <a:avLst/>
          </a:prstGeom>
        </p:spPr>
      </p:pic>
    </p:spTree>
    <p:extLst>
      <p:ext uri="{BB962C8B-B14F-4D97-AF65-F5344CB8AC3E}">
        <p14:creationId xmlns:p14="http://schemas.microsoft.com/office/powerpoint/2010/main" val="148958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0" name="Picture 9" descr="A picture containing text, accessory&#10;&#10;Description automatically generated">
            <a:extLst>
              <a:ext uri="{FF2B5EF4-FFF2-40B4-BE49-F238E27FC236}">
                <a16:creationId xmlns:a16="http://schemas.microsoft.com/office/drawing/2014/main" id="{6953895A-CE90-C1C8-0EF7-ECD698E74E90}"/>
              </a:ext>
            </a:extLst>
          </p:cNvPr>
          <p:cNvPicPr>
            <a:picLocks noChangeAspect="1"/>
          </p:cNvPicPr>
          <p:nvPr userDrawn="1"/>
        </p:nvPicPr>
        <p:blipFill rotWithShape="1">
          <a:blip r:embed="rId2"/>
          <a:srcRect r="4326"/>
          <a:stretch/>
        </p:blipFill>
        <p:spPr>
          <a:xfrm>
            <a:off x="1" y="0"/>
            <a:ext cx="11664548" cy="6858000"/>
          </a:xfrm>
          <a:prstGeom prst="rect">
            <a:avLst/>
          </a:prstGeom>
        </p:spPr>
      </p:pic>
      <p:sp>
        <p:nvSpPr>
          <p:cNvPr id="15" name="Title 1">
            <a:extLst>
              <a:ext uri="{FF2B5EF4-FFF2-40B4-BE49-F238E27FC236}">
                <a16:creationId xmlns:a16="http://schemas.microsoft.com/office/drawing/2014/main" id="{DD7CE55F-0A29-B361-2EBE-10C510305407}"/>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pic>
        <p:nvPicPr>
          <p:cNvPr id="4" name="Picture 3">
            <a:extLst>
              <a:ext uri="{FF2B5EF4-FFF2-40B4-BE49-F238E27FC236}">
                <a16:creationId xmlns:a16="http://schemas.microsoft.com/office/drawing/2014/main" id="{A81A744B-D982-94C8-8063-BC0540FC3EFD}"/>
              </a:ext>
            </a:extLst>
          </p:cNvPr>
          <p:cNvPicPr>
            <a:picLocks noChangeAspect="1"/>
          </p:cNvPicPr>
          <p:nvPr userDrawn="1"/>
        </p:nvPicPr>
        <p:blipFill>
          <a:blip r:embed="rId3"/>
          <a:srcRect/>
          <a:stretch/>
        </p:blipFill>
        <p:spPr>
          <a:xfrm>
            <a:off x="9634088" y="5131520"/>
            <a:ext cx="2557913" cy="2557913"/>
          </a:xfrm>
          <a:prstGeom prst="rect">
            <a:avLst/>
          </a:prstGeom>
        </p:spPr>
      </p:pic>
      <p:sp>
        <p:nvSpPr>
          <p:cNvPr id="5" name="Content Placeholder 2">
            <a:extLst>
              <a:ext uri="{FF2B5EF4-FFF2-40B4-BE49-F238E27FC236}">
                <a16:creationId xmlns:a16="http://schemas.microsoft.com/office/drawing/2014/main" id="{26002AE2-2253-74D1-72C1-B946EF596003}"/>
              </a:ext>
            </a:extLst>
          </p:cNvPr>
          <p:cNvSpPr>
            <a:spLocks noGrp="1"/>
          </p:cNvSpPr>
          <p:nvPr>
            <p:ph sz="half" idx="1" hasCustomPrompt="1"/>
          </p:nvPr>
        </p:nvSpPr>
        <p:spPr>
          <a:xfrm>
            <a:off x="838199" y="1617133"/>
            <a:ext cx="10261271"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1288388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7AD84E-C765-8A97-8FE5-88D03D2D234F}"/>
              </a:ext>
            </a:extLst>
          </p:cNvPr>
          <p:cNvPicPr>
            <a:picLocks noChangeAspect="1"/>
          </p:cNvPicPr>
          <p:nvPr userDrawn="1"/>
        </p:nvPicPr>
        <p:blipFill rotWithShape="1">
          <a:blip r:embed="rId2"/>
          <a:srcRect r="4326"/>
          <a:stretch/>
        </p:blipFill>
        <p:spPr>
          <a:xfrm>
            <a:off x="1" y="0"/>
            <a:ext cx="11664548" cy="6858000"/>
          </a:xfrm>
          <a:prstGeom prst="rect">
            <a:avLst/>
          </a:prstGeom>
        </p:spPr>
      </p:pic>
      <p:pic>
        <p:nvPicPr>
          <p:cNvPr id="4" name="Picture 3">
            <a:extLst>
              <a:ext uri="{FF2B5EF4-FFF2-40B4-BE49-F238E27FC236}">
                <a16:creationId xmlns:a16="http://schemas.microsoft.com/office/drawing/2014/main" id="{454C42D7-AB2D-CC81-E379-57ACC08DEA4F}"/>
              </a:ext>
            </a:extLst>
          </p:cNvPr>
          <p:cNvPicPr>
            <a:picLocks noChangeAspect="1"/>
          </p:cNvPicPr>
          <p:nvPr userDrawn="1"/>
        </p:nvPicPr>
        <p:blipFill>
          <a:blip r:embed="rId3"/>
          <a:srcRect/>
          <a:stretch/>
        </p:blipFill>
        <p:spPr>
          <a:xfrm>
            <a:off x="9634088" y="5131520"/>
            <a:ext cx="2557913" cy="2557913"/>
          </a:xfrm>
          <a:prstGeom prst="rect">
            <a:avLst/>
          </a:prstGeom>
        </p:spPr>
      </p:pic>
      <p:sp>
        <p:nvSpPr>
          <p:cNvPr id="8" name="Title 1">
            <a:extLst>
              <a:ext uri="{FF2B5EF4-FFF2-40B4-BE49-F238E27FC236}">
                <a16:creationId xmlns:a16="http://schemas.microsoft.com/office/drawing/2014/main" id="{903BEDD4-159B-F98D-84CA-2C2723BF879E}"/>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05C8408A-1619-7FE4-1442-C77400D80823}"/>
              </a:ext>
            </a:extLst>
          </p:cNvPr>
          <p:cNvSpPr>
            <a:spLocks noGrp="1"/>
          </p:cNvSpPr>
          <p:nvPr>
            <p:ph sz="half" idx="1" hasCustomPrompt="1"/>
          </p:nvPr>
        </p:nvSpPr>
        <p:spPr>
          <a:xfrm>
            <a:off x="838199" y="1617133"/>
            <a:ext cx="10261271"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311450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619E4E-73D4-61BA-3AA4-4A1E94103581}"/>
              </a:ext>
            </a:extLst>
          </p:cNvPr>
          <p:cNvPicPr>
            <a:picLocks noChangeAspect="1"/>
          </p:cNvPicPr>
          <p:nvPr userDrawn="1"/>
        </p:nvPicPr>
        <p:blipFill rotWithShape="1">
          <a:blip r:embed="rId2"/>
          <a:srcRect r="4326"/>
          <a:stretch/>
        </p:blipFill>
        <p:spPr>
          <a:xfrm>
            <a:off x="1" y="0"/>
            <a:ext cx="11664548" cy="6858000"/>
          </a:xfrm>
          <a:prstGeom prst="rect">
            <a:avLst/>
          </a:prstGeom>
        </p:spPr>
      </p:pic>
      <p:pic>
        <p:nvPicPr>
          <p:cNvPr id="8" name="Picture 7">
            <a:extLst>
              <a:ext uri="{FF2B5EF4-FFF2-40B4-BE49-F238E27FC236}">
                <a16:creationId xmlns:a16="http://schemas.microsoft.com/office/drawing/2014/main" id="{0612E8FF-CF20-A444-21E7-1B0A4C9B79B1}"/>
              </a:ext>
            </a:extLst>
          </p:cNvPr>
          <p:cNvPicPr>
            <a:picLocks noChangeAspect="1"/>
          </p:cNvPicPr>
          <p:nvPr userDrawn="1"/>
        </p:nvPicPr>
        <p:blipFill>
          <a:blip r:embed="rId3"/>
          <a:srcRect/>
          <a:stretch/>
        </p:blipFill>
        <p:spPr>
          <a:xfrm>
            <a:off x="9634088" y="5131520"/>
            <a:ext cx="2557913" cy="2557913"/>
          </a:xfrm>
          <a:prstGeom prst="rect">
            <a:avLst/>
          </a:prstGeom>
        </p:spPr>
      </p:pic>
      <p:sp>
        <p:nvSpPr>
          <p:cNvPr id="10" name="Title 1">
            <a:extLst>
              <a:ext uri="{FF2B5EF4-FFF2-40B4-BE49-F238E27FC236}">
                <a16:creationId xmlns:a16="http://schemas.microsoft.com/office/drawing/2014/main" id="{C2211A1D-C2E7-68A8-BEDB-3BA43BF17EFF}"/>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120F1EAF-6795-374F-5B9D-CE5E4C7BB5DB}"/>
              </a:ext>
            </a:extLst>
          </p:cNvPr>
          <p:cNvSpPr>
            <a:spLocks noGrp="1"/>
          </p:cNvSpPr>
          <p:nvPr>
            <p:ph sz="half" idx="1" hasCustomPrompt="1"/>
          </p:nvPr>
        </p:nvSpPr>
        <p:spPr>
          <a:xfrm>
            <a:off x="838199" y="1617133"/>
            <a:ext cx="10261271"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379959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68BAF8-49A5-B9FF-654A-06FEBB228E2E}"/>
              </a:ext>
            </a:extLst>
          </p:cNvPr>
          <p:cNvSpPr>
            <a:spLocks noGrp="1"/>
          </p:cNvSpPr>
          <p:nvPr>
            <p:ph sz="half" idx="1"/>
          </p:nvPr>
        </p:nvSpPr>
        <p:spPr>
          <a:xfrm>
            <a:off x="838199" y="1617134"/>
            <a:ext cx="10261271" cy="4360333"/>
          </a:xfrm>
        </p:spPr>
        <p:txBody>
          <a:bodyPr/>
          <a:lstStyle/>
          <a:p>
            <a:pPr lvl="0"/>
            <a:endParaRPr lang="en-US"/>
          </a:p>
        </p:txBody>
      </p:sp>
      <p:pic>
        <p:nvPicPr>
          <p:cNvPr id="8" name="Picture 7">
            <a:extLst>
              <a:ext uri="{FF2B5EF4-FFF2-40B4-BE49-F238E27FC236}">
                <a16:creationId xmlns:a16="http://schemas.microsoft.com/office/drawing/2014/main" id="{9486C17D-C59D-43C6-074B-1EA93AD12AC7}"/>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9" name="Title 1">
            <a:extLst>
              <a:ext uri="{FF2B5EF4-FFF2-40B4-BE49-F238E27FC236}">
                <a16:creationId xmlns:a16="http://schemas.microsoft.com/office/drawing/2014/main" id="{5511D69D-F3C6-0352-74F4-D7FDE064FECF}"/>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Tree>
    <p:extLst>
      <p:ext uri="{BB962C8B-B14F-4D97-AF65-F5344CB8AC3E}">
        <p14:creationId xmlns:p14="http://schemas.microsoft.com/office/powerpoint/2010/main" val="272943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7180B-EA80-9650-A947-6020B58201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C47C77-986F-20DB-7D6A-97C892011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7E1360-6347-48F7-E5D2-80231FD94D62}"/>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5" name="Footer Placeholder 4">
            <a:extLst>
              <a:ext uri="{FF2B5EF4-FFF2-40B4-BE49-F238E27FC236}">
                <a16:creationId xmlns:a16="http://schemas.microsoft.com/office/drawing/2014/main" id="{EE45E649-08EA-82CB-DE4C-2A32EF1B8D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0775BB-9D76-7C08-AAE3-3B34FC69F6FB}"/>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2088515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3DB3CCC5-B5D5-9A12-9065-39925708229A}"/>
              </a:ext>
            </a:extLst>
          </p:cNvPr>
          <p:cNvSpPr>
            <a:spLocks noGrp="1"/>
          </p:cNvSpPr>
          <p:nvPr>
            <p:ph type="pic" sz="quarter" idx="13"/>
          </p:nvPr>
        </p:nvSpPr>
        <p:spPr>
          <a:xfrm>
            <a:off x="6197604" y="1617133"/>
            <a:ext cx="4978397" cy="4351867"/>
          </a:xfrm>
          <a:prstGeom prst="rect">
            <a:avLst/>
          </a:prstGeom>
        </p:spPr>
        <p:txBody>
          <a:bodyPr/>
          <a:lstStyle>
            <a:lvl1pPr algn="ctr">
              <a:defRPr/>
            </a:lvl1pPr>
          </a:lstStyle>
          <a:p>
            <a:endParaRPr lang="en-US"/>
          </a:p>
        </p:txBody>
      </p:sp>
      <p:pic>
        <p:nvPicPr>
          <p:cNvPr id="6" name="Picture 5">
            <a:extLst>
              <a:ext uri="{FF2B5EF4-FFF2-40B4-BE49-F238E27FC236}">
                <a16:creationId xmlns:a16="http://schemas.microsoft.com/office/drawing/2014/main" id="{A5C111A0-99FA-59DF-B3C0-260A4A65ADDC}"/>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7" name="Title 1">
            <a:extLst>
              <a:ext uri="{FF2B5EF4-FFF2-40B4-BE49-F238E27FC236}">
                <a16:creationId xmlns:a16="http://schemas.microsoft.com/office/drawing/2014/main" id="{EBE76873-81EC-F044-BA87-98997C32C0F9}"/>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E245723F-D924-022D-59F6-8D2B77DEF018}"/>
              </a:ext>
            </a:extLst>
          </p:cNvPr>
          <p:cNvSpPr>
            <a:spLocks noGrp="1"/>
          </p:cNvSpPr>
          <p:nvPr>
            <p:ph sz="half" idx="1" hasCustomPrompt="1"/>
          </p:nvPr>
        </p:nvSpPr>
        <p:spPr>
          <a:xfrm>
            <a:off x="838200" y="1617133"/>
            <a:ext cx="4836888"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372362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0B845A5-57DF-509C-D5F9-B454112CB032}"/>
              </a:ext>
            </a:extLst>
          </p:cNvPr>
          <p:cNvSpPr>
            <a:spLocks noGrp="1"/>
          </p:cNvSpPr>
          <p:nvPr>
            <p:ph sz="half" idx="14"/>
          </p:nvPr>
        </p:nvSpPr>
        <p:spPr>
          <a:xfrm>
            <a:off x="6191003" y="1617133"/>
            <a:ext cx="4908468" cy="4351867"/>
          </a:xfrm>
        </p:spPr>
        <p:txBody>
          <a:bodyPr/>
          <a:lstStyle/>
          <a:p>
            <a:pPr lvl="0"/>
            <a:endParaRPr lang="en-US"/>
          </a:p>
        </p:txBody>
      </p:sp>
      <p:pic>
        <p:nvPicPr>
          <p:cNvPr id="10" name="Picture 9">
            <a:extLst>
              <a:ext uri="{FF2B5EF4-FFF2-40B4-BE49-F238E27FC236}">
                <a16:creationId xmlns:a16="http://schemas.microsoft.com/office/drawing/2014/main" id="{7CFD973B-951B-6085-14D0-463CC256E731}"/>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11" name="Title 1">
            <a:extLst>
              <a:ext uri="{FF2B5EF4-FFF2-40B4-BE49-F238E27FC236}">
                <a16:creationId xmlns:a16="http://schemas.microsoft.com/office/drawing/2014/main" id="{52558CE7-7DAF-AF36-7E32-DDBAD7B966D8}"/>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
        <p:nvSpPr>
          <p:cNvPr id="12" name="Content Placeholder 2">
            <a:extLst>
              <a:ext uri="{FF2B5EF4-FFF2-40B4-BE49-F238E27FC236}">
                <a16:creationId xmlns:a16="http://schemas.microsoft.com/office/drawing/2014/main" id="{3466559B-6027-66BA-B23A-0D4E68BADE0B}"/>
              </a:ext>
            </a:extLst>
          </p:cNvPr>
          <p:cNvSpPr>
            <a:spLocks noGrp="1"/>
          </p:cNvSpPr>
          <p:nvPr>
            <p:ph sz="half" idx="1" hasCustomPrompt="1"/>
          </p:nvPr>
        </p:nvSpPr>
        <p:spPr>
          <a:xfrm>
            <a:off x="838200" y="1617133"/>
            <a:ext cx="4836888"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371888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stats 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BC19B2E-5CD3-8AC4-3906-C19FB9C6A19C}"/>
              </a:ext>
            </a:extLst>
          </p:cNvPr>
          <p:cNvSpPr>
            <a:spLocks noGrp="1"/>
          </p:cNvSpPr>
          <p:nvPr>
            <p:ph sz="half" idx="13"/>
          </p:nvPr>
        </p:nvSpPr>
        <p:spPr>
          <a:xfrm>
            <a:off x="6096000" y="1634103"/>
            <a:ext cx="2775456" cy="2065831"/>
          </a:xfrm>
          <a:solidFill>
            <a:schemeClr val="accent4"/>
          </a:solidFill>
        </p:spPr>
        <p:txBody>
          <a:bodyPr anchor="ctr"/>
          <a:lstStyle>
            <a:lvl1pPr algn="ctr">
              <a:defRPr>
                <a:solidFill>
                  <a:schemeClr val="bg1"/>
                </a:solidFill>
              </a:defRPr>
            </a:lvl1pPr>
          </a:lstStyle>
          <a:p>
            <a:pPr lvl="0"/>
            <a:r>
              <a:rPr lang="en-GB"/>
              <a:t>Click to edit Master text styles</a:t>
            </a:r>
            <a:endParaRPr lang="en-US"/>
          </a:p>
        </p:txBody>
      </p:sp>
      <p:sp>
        <p:nvSpPr>
          <p:cNvPr id="5" name="Content Placeholder 2">
            <a:extLst>
              <a:ext uri="{FF2B5EF4-FFF2-40B4-BE49-F238E27FC236}">
                <a16:creationId xmlns:a16="http://schemas.microsoft.com/office/drawing/2014/main" id="{DD9AA328-E6BE-B01C-7CDF-D6BCF2A488EC}"/>
              </a:ext>
            </a:extLst>
          </p:cNvPr>
          <p:cNvSpPr>
            <a:spLocks noGrp="1"/>
          </p:cNvSpPr>
          <p:nvPr>
            <p:ph sz="half" idx="14" hasCustomPrompt="1"/>
          </p:nvPr>
        </p:nvSpPr>
        <p:spPr>
          <a:xfrm>
            <a:off x="9020968" y="1634103"/>
            <a:ext cx="2697085" cy="2065831"/>
          </a:xfrm>
          <a:solidFill>
            <a:schemeClr val="accent3"/>
          </a:solidFill>
        </p:spPr>
        <p:txBody>
          <a:bodyPr anchor="ctr"/>
          <a:lstStyle>
            <a:lvl1pPr algn="ctr">
              <a:defRPr>
                <a:solidFill>
                  <a:schemeClr val="bg1"/>
                </a:solidFill>
              </a:defRPr>
            </a:lvl1pPr>
          </a:lstStyle>
          <a:p>
            <a:pPr lvl="0"/>
            <a:r>
              <a:rPr lang="en-GB"/>
              <a:t>Click to edit Master text styles`</a:t>
            </a:r>
            <a:endParaRPr lang="en-US"/>
          </a:p>
        </p:txBody>
      </p:sp>
      <p:sp>
        <p:nvSpPr>
          <p:cNvPr id="6" name="Content Placeholder 2">
            <a:extLst>
              <a:ext uri="{FF2B5EF4-FFF2-40B4-BE49-F238E27FC236}">
                <a16:creationId xmlns:a16="http://schemas.microsoft.com/office/drawing/2014/main" id="{2297175D-B021-8EB4-6044-F7EA30829391}"/>
              </a:ext>
            </a:extLst>
          </p:cNvPr>
          <p:cNvSpPr>
            <a:spLocks noGrp="1"/>
          </p:cNvSpPr>
          <p:nvPr>
            <p:ph sz="half" idx="15" hasCustomPrompt="1"/>
          </p:nvPr>
        </p:nvSpPr>
        <p:spPr>
          <a:xfrm>
            <a:off x="6096000" y="3852334"/>
            <a:ext cx="2775456" cy="2129364"/>
          </a:xfrm>
          <a:solidFill>
            <a:schemeClr val="bg2"/>
          </a:solidFill>
        </p:spPr>
        <p:txBody>
          <a:bodyPr anchor="ctr"/>
          <a:lstStyle>
            <a:lvl1pPr algn="ctr">
              <a:defRPr>
                <a:solidFill>
                  <a:schemeClr val="bg1"/>
                </a:solidFill>
              </a:defRPr>
            </a:lvl1pPr>
          </a:lstStyle>
          <a:p>
            <a:pPr lvl="0"/>
            <a:r>
              <a:rPr lang="en-GB" err="1"/>
              <a:t>Clic</a:t>
            </a:r>
            <a:r>
              <a:rPr lang="en-GB"/>
              <a:t>```k to edit Master text styles</a:t>
            </a:r>
            <a:endParaRPr lang="en-US"/>
          </a:p>
        </p:txBody>
      </p:sp>
      <p:sp>
        <p:nvSpPr>
          <p:cNvPr id="8" name="Content Placeholder 2">
            <a:extLst>
              <a:ext uri="{FF2B5EF4-FFF2-40B4-BE49-F238E27FC236}">
                <a16:creationId xmlns:a16="http://schemas.microsoft.com/office/drawing/2014/main" id="{3EEF628E-068B-AA37-A1B0-D18E53485B09}"/>
              </a:ext>
            </a:extLst>
          </p:cNvPr>
          <p:cNvSpPr>
            <a:spLocks noGrp="1"/>
          </p:cNvSpPr>
          <p:nvPr>
            <p:ph sz="half" idx="16" hasCustomPrompt="1"/>
          </p:nvPr>
        </p:nvSpPr>
        <p:spPr>
          <a:xfrm>
            <a:off x="9020968" y="3852334"/>
            <a:ext cx="2697085" cy="2129364"/>
          </a:xfrm>
          <a:solidFill>
            <a:schemeClr val="accent1"/>
          </a:solidFill>
        </p:spPr>
        <p:txBody>
          <a:bodyPr anchor="ctr"/>
          <a:lstStyle>
            <a:lvl1pPr algn="ctr">
              <a:defRPr>
                <a:solidFill>
                  <a:schemeClr val="bg1"/>
                </a:solidFill>
              </a:defRPr>
            </a:lvl1pPr>
          </a:lstStyle>
          <a:p>
            <a:pPr lvl="0"/>
            <a:r>
              <a:rPr lang="en-GB" err="1"/>
              <a:t>Clic</a:t>
            </a:r>
            <a:r>
              <a:rPr lang="en-GB"/>
              <a:t>``k to edit Master text styles</a:t>
            </a:r>
            <a:endParaRPr lang="en-US"/>
          </a:p>
        </p:txBody>
      </p:sp>
      <p:pic>
        <p:nvPicPr>
          <p:cNvPr id="7" name="Picture 6">
            <a:extLst>
              <a:ext uri="{FF2B5EF4-FFF2-40B4-BE49-F238E27FC236}">
                <a16:creationId xmlns:a16="http://schemas.microsoft.com/office/drawing/2014/main" id="{9A9AE933-8CD9-01B5-5BF0-4B9A3DBA1F43}"/>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9" name="Title 1">
            <a:extLst>
              <a:ext uri="{FF2B5EF4-FFF2-40B4-BE49-F238E27FC236}">
                <a16:creationId xmlns:a16="http://schemas.microsoft.com/office/drawing/2014/main" id="{FB81F508-1A26-AE0C-632F-7B56B604B2DD}"/>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5E0D76B0-B7F1-DBC4-55F5-A27BE4D764DE}"/>
              </a:ext>
            </a:extLst>
          </p:cNvPr>
          <p:cNvSpPr>
            <a:spLocks noGrp="1"/>
          </p:cNvSpPr>
          <p:nvPr>
            <p:ph sz="half" idx="1" hasCustomPrompt="1"/>
          </p:nvPr>
        </p:nvSpPr>
        <p:spPr>
          <a:xfrm>
            <a:off x="838200" y="1617133"/>
            <a:ext cx="4836888" cy="4351867"/>
          </a:xfrm>
        </p:spPr>
        <p:txBody>
          <a:bodyPr/>
          <a:lstStyle/>
          <a:p>
            <a:pPr lvl="0"/>
            <a:r>
              <a:rPr lang="en-GB"/>
              <a:t>Body text</a:t>
            </a:r>
          </a:p>
          <a:p>
            <a:pPr lvl="1"/>
            <a:r>
              <a:rPr lang="en-GB"/>
              <a:t>Subheading</a:t>
            </a:r>
          </a:p>
          <a:p>
            <a:pPr lvl="2"/>
            <a:r>
              <a:rPr lang="en-GB"/>
              <a:t>Pull quote style</a:t>
            </a:r>
          </a:p>
          <a:p>
            <a:pPr lvl="3"/>
            <a:r>
              <a:rPr lang="en-GB"/>
              <a:t>Number ed List</a:t>
            </a:r>
          </a:p>
          <a:p>
            <a:pPr lvl="4"/>
            <a:r>
              <a:rPr lang="en-GB"/>
              <a:t>Bulleted list</a:t>
            </a:r>
            <a:endParaRPr lang="en-US"/>
          </a:p>
        </p:txBody>
      </p:sp>
    </p:spTree>
    <p:extLst>
      <p:ext uri="{BB962C8B-B14F-4D97-AF65-F5344CB8AC3E}">
        <p14:creationId xmlns:p14="http://schemas.microsoft.com/office/powerpoint/2010/main" val="4186757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8707EE-8070-1720-4BFC-B61A96AA6C51}"/>
              </a:ext>
            </a:extLst>
          </p:cNvPr>
          <p:cNvSpPr>
            <a:spLocks noGrp="1"/>
          </p:cNvSpPr>
          <p:nvPr>
            <p:ph sz="half" idx="13"/>
          </p:nvPr>
        </p:nvSpPr>
        <p:spPr>
          <a:xfrm>
            <a:off x="838199" y="1684867"/>
            <a:ext cx="2448000" cy="4250267"/>
          </a:xfrm>
          <a:solidFill>
            <a:schemeClr val="accent4"/>
          </a:solidFill>
        </p:spPr>
        <p:txBody>
          <a:bodyPr anchor="ctr"/>
          <a:lstStyle>
            <a:lvl1pPr algn="ctr">
              <a:defRPr>
                <a:solidFill>
                  <a:schemeClr val="bg1"/>
                </a:solidFill>
              </a:defRPr>
            </a:lvl1pPr>
          </a:lstStyle>
          <a:p>
            <a:pPr lvl="0"/>
            <a:r>
              <a:rPr lang="en-GB"/>
              <a:t>Click to edit Master text styles</a:t>
            </a:r>
            <a:endParaRPr lang="en-US"/>
          </a:p>
        </p:txBody>
      </p:sp>
      <p:sp>
        <p:nvSpPr>
          <p:cNvPr id="6" name="Content Placeholder 2">
            <a:extLst>
              <a:ext uri="{FF2B5EF4-FFF2-40B4-BE49-F238E27FC236}">
                <a16:creationId xmlns:a16="http://schemas.microsoft.com/office/drawing/2014/main" id="{2F65D185-1C9E-72A1-F2A6-52AFD99EEF21}"/>
              </a:ext>
            </a:extLst>
          </p:cNvPr>
          <p:cNvSpPr>
            <a:spLocks noGrp="1"/>
          </p:cNvSpPr>
          <p:nvPr>
            <p:ph sz="half" idx="14"/>
          </p:nvPr>
        </p:nvSpPr>
        <p:spPr>
          <a:xfrm>
            <a:off x="3499757" y="1684867"/>
            <a:ext cx="2448000" cy="4250267"/>
          </a:xfrm>
          <a:solidFill>
            <a:schemeClr val="accent1"/>
          </a:solidFill>
        </p:spPr>
        <p:txBody>
          <a:bodyPr anchor="ctr"/>
          <a:lstStyle>
            <a:lvl1pPr algn="ctr">
              <a:defRPr>
                <a:solidFill>
                  <a:schemeClr val="bg1"/>
                </a:solidFill>
              </a:defRPr>
            </a:lvl1pPr>
          </a:lstStyle>
          <a:p>
            <a:pPr lvl="0"/>
            <a:r>
              <a:rPr lang="en-GB"/>
              <a:t>Click to edit Master text styles</a:t>
            </a:r>
            <a:endParaRPr lang="en-US"/>
          </a:p>
        </p:txBody>
      </p:sp>
      <p:sp>
        <p:nvSpPr>
          <p:cNvPr id="8" name="Content Placeholder 2">
            <a:extLst>
              <a:ext uri="{FF2B5EF4-FFF2-40B4-BE49-F238E27FC236}">
                <a16:creationId xmlns:a16="http://schemas.microsoft.com/office/drawing/2014/main" id="{9FE5D51C-AECA-3DC7-B7AE-D571363DF13F}"/>
              </a:ext>
            </a:extLst>
          </p:cNvPr>
          <p:cNvSpPr>
            <a:spLocks noGrp="1"/>
          </p:cNvSpPr>
          <p:nvPr>
            <p:ph sz="half" idx="15"/>
          </p:nvPr>
        </p:nvSpPr>
        <p:spPr>
          <a:xfrm>
            <a:off x="6244241" y="1684867"/>
            <a:ext cx="2448000" cy="4250267"/>
          </a:xfrm>
          <a:solidFill>
            <a:schemeClr val="accent3"/>
          </a:solidFill>
        </p:spPr>
        <p:txBody>
          <a:bodyPr anchor="ctr"/>
          <a:lstStyle>
            <a:lvl1pPr algn="ctr">
              <a:defRPr>
                <a:solidFill>
                  <a:schemeClr val="bg1"/>
                </a:solidFill>
              </a:defRPr>
            </a:lvl1pPr>
          </a:lstStyle>
          <a:p>
            <a:pPr lvl="0"/>
            <a:r>
              <a:rPr lang="en-GB"/>
              <a:t>Click to edit Master text styles</a:t>
            </a:r>
            <a:endParaRPr lang="en-US"/>
          </a:p>
        </p:txBody>
      </p:sp>
      <p:sp>
        <p:nvSpPr>
          <p:cNvPr id="9" name="Content Placeholder 2">
            <a:extLst>
              <a:ext uri="{FF2B5EF4-FFF2-40B4-BE49-F238E27FC236}">
                <a16:creationId xmlns:a16="http://schemas.microsoft.com/office/drawing/2014/main" id="{9597DC22-6676-DC99-92C9-4178EF18EAC2}"/>
              </a:ext>
            </a:extLst>
          </p:cNvPr>
          <p:cNvSpPr>
            <a:spLocks noGrp="1"/>
          </p:cNvSpPr>
          <p:nvPr>
            <p:ph sz="half" idx="16"/>
          </p:nvPr>
        </p:nvSpPr>
        <p:spPr>
          <a:xfrm>
            <a:off x="8905800" y="1684867"/>
            <a:ext cx="2448000" cy="4250267"/>
          </a:xfrm>
          <a:solidFill>
            <a:schemeClr val="bg2"/>
          </a:solidFill>
        </p:spPr>
        <p:txBody>
          <a:bodyPr anchor="ctr"/>
          <a:lstStyle>
            <a:lvl1pPr algn="ctr">
              <a:defRPr>
                <a:solidFill>
                  <a:schemeClr val="bg1"/>
                </a:solidFill>
              </a:defRPr>
            </a:lvl1pPr>
          </a:lstStyle>
          <a:p>
            <a:pPr lvl="0"/>
            <a:r>
              <a:rPr lang="en-GB"/>
              <a:t>Click to edit Master text styles</a:t>
            </a:r>
            <a:endParaRPr lang="en-US"/>
          </a:p>
        </p:txBody>
      </p:sp>
      <p:pic>
        <p:nvPicPr>
          <p:cNvPr id="4" name="Picture 3">
            <a:extLst>
              <a:ext uri="{FF2B5EF4-FFF2-40B4-BE49-F238E27FC236}">
                <a16:creationId xmlns:a16="http://schemas.microsoft.com/office/drawing/2014/main" id="{92142A62-C319-1EBB-F28D-2306E694B211}"/>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10" name="Title 1">
            <a:extLst>
              <a:ext uri="{FF2B5EF4-FFF2-40B4-BE49-F238E27FC236}">
                <a16:creationId xmlns:a16="http://schemas.microsoft.com/office/drawing/2014/main" id="{FA43A2A4-C747-9F0A-57FD-0044217D447E}"/>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Tree>
    <p:extLst>
      <p:ext uri="{BB962C8B-B14F-4D97-AF65-F5344CB8AC3E}">
        <p14:creationId xmlns:p14="http://schemas.microsoft.com/office/powerpoint/2010/main" val="972859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stats 2">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45C2DB0-278D-8F7B-BA58-43729DC9A90A}"/>
              </a:ext>
            </a:extLst>
          </p:cNvPr>
          <p:cNvSpPr>
            <a:spLocks noGrp="1"/>
          </p:cNvSpPr>
          <p:nvPr>
            <p:ph sz="half" idx="1"/>
          </p:nvPr>
        </p:nvSpPr>
        <p:spPr>
          <a:xfrm>
            <a:off x="838200" y="3809813"/>
            <a:ext cx="3077117" cy="2031999"/>
          </a:xfrm>
        </p:spPr>
        <p:txBody>
          <a:bodyPr/>
          <a:lstStyle>
            <a:lvl1pPr algn="ctr">
              <a:defRPr/>
            </a:lvl1pPr>
          </a:lstStyle>
          <a:p>
            <a:pPr lvl="0"/>
            <a:r>
              <a:rPr lang="en-GB"/>
              <a:t>Click to edit Master text styles</a:t>
            </a:r>
          </a:p>
          <a:p>
            <a:pPr lvl="0"/>
            <a:endParaRPr lang="en-US"/>
          </a:p>
        </p:txBody>
      </p:sp>
      <p:sp>
        <p:nvSpPr>
          <p:cNvPr id="16" name="Content Placeholder 2">
            <a:extLst>
              <a:ext uri="{FF2B5EF4-FFF2-40B4-BE49-F238E27FC236}">
                <a16:creationId xmlns:a16="http://schemas.microsoft.com/office/drawing/2014/main" id="{3A1EA72E-5115-EA2E-42D4-2B3EEB9F58FB}"/>
              </a:ext>
            </a:extLst>
          </p:cNvPr>
          <p:cNvSpPr>
            <a:spLocks noGrp="1"/>
          </p:cNvSpPr>
          <p:nvPr>
            <p:ph sz="half" idx="16"/>
          </p:nvPr>
        </p:nvSpPr>
        <p:spPr>
          <a:xfrm>
            <a:off x="4570142" y="3809813"/>
            <a:ext cx="3077117" cy="2031999"/>
          </a:xfrm>
        </p:spPr>
        <p:txBody>
          <a:bodyPr/>
          <a:lstStyle>
            <a:lvl1pPr algn="ctr">
              <a:defRPr/>
            </a:lvl1pPr>
          </a:lstStyle>
          <a:p>
            <a:pPr lvl="0"/>
            <a:r>
              <a:rPr lang="en-GB"/>
              <a:t>Click to edit Master text styles</a:t>
            </a:r>
            <a:endParaRPr lang="en-US"/>
          </a:p>
        </p:txBody>
      </p:sp>
      <p:sp>
        <p:nvSpPr>
          <p:cNvPr id="17" name="Content Placeholder 2">
            <a:extLst>
              <a:ext uri="{FF2B5EF4-FFF2-40B4-BE49-F238E27FC236}">
                <a16:creationId xmlns:a16="http://schemas.microsoft.com/office/drawing/2014/main" id="{79DBC5DE-559F-F919-EF83-DCFE791134BB}"/>
              </a:ext>
            </a:extLst>
          </p:cNvPr>
          <p:cNvSpPr>
            <a:spLocks noGrp="1"/>
          </p:cNvSpPr>
          <p:nvPr>
            <p:ph sz="half" idx="17"/>
          </p:nvPr>
        </p:nvSpPr>
        <p:spPr>
          <a:xfrm>
            <a:off x="8282259" y="3809813"/>
            <a:ext cx="3077117" cy="2031999"/>
          </a:xfrm>
        </p:spPr>
        <p:txBody>
          <a:bodyPr/>
          <a:lstStyle>
            <a:lvl1pPr algn="ctr">
              <a:defRPr/>
            </a:lvl1pPr>
          </a:lstStyle>
          <a:p>
            <a:pPr lvl="0"/>
            <a:r>
              <a:rPr lang="en-GB"/>
              <a:t>Click to edit Master text styles</a:t>
            </a:r>
            <a:endParaRPr lang="en-US"/>
          </a:p>
        </p:txBody>
      </p:sp>
      <p:sp>
        <p:nvSpPr>
          <p:cNvPr id="19" name="Content Placeholder 2">
            <a:extLst>
              <a:ext uri="{FF2B5EF4-FFF2-40B4-BE49-F238E27FC236}">
                <a16:creationId xmlns:a16="http://schemas.microsoft.com/office/drawing/2014/main" id="{CD732D95-B17F-82E5-7263-31D24B83143B}"/>
              </a:ext>
            </a:extLst>
          </p:cNvPr>
          <p:cNvSpPr>
            <a:spLocks noGrp="1"/>
          </p:cNvSpPr>
          <p:nvPr>
            <p:ph sz="half" idx="18" hasCustomPrompt="1"/>
          </p:nvPr>
        </p:nvSpPr>
        <p:spPr>
          <a:xfrm>
            <a:off x="1589681" y="1830034"/>
            <a:ext cx="1574156" cy="1598967"/>
          </a:xfrm>
          <a:prstGeom prst="ellipse">
            <a:avLst/>
          </a:prstGeom>
          <a:solidFill>
            <a:schemeClr val="accent4"/>
          </a:solidFill>
        </p:spPr>
        <p:txBody>
          <a:bodyPr anchor="ctr"/>
          <a:lstStyle>
            <a:lvl1pPr algn="ctr">
              <a:defRPr b="1">
                <a:solidFill>
                  <a:schemeClr val="bg1"/>
                </a:solidFill>
              </a:defRPr>
            </a:lvl1pPr>
          </a:lstStyle>
          <a:p>
            <a:pPr lvl="0"/>
            <a:r>
              <a:rPr lang="en-GB"/>
              <a:t>000</a:t>
            </a:r>
            <a:endParaRPr lang="en-US"/>
          </a:p>
        </p:txBody>
      </p:sp>
      <p:sp>
        <p:nvSpPr>
          <p:cNvPr id="24" name="Content Placeholder 2">
            <a:extLst>
              <a:ext uri="{FF2B5EF4-FFF2-40B4-BE49-F238E27FC236}">
                <a16:creationId xmlns:a16="http://schemas.microsoft.com/office/drawing/2014/main" id="{0FAD3619-EF94-89E3-269C-8A0E1642C775}"/>
              </a:ext>
            </a:extLst>
          </p:cNvPr>
          <p:cNvSpPr>
            <a:spLocks noGrp="1"/>
          </p:cNvSpPr>
          <p:nvPr>
            <p:ph sz="half" idx="19" hasCustomPrompt="1"/>
          </p:nvPr>
        </p:nvSpPr>
        <p:spPr>
          <a:xfrm>
            <a:off x="5308922" y="1830034"/>
            <a:ext cx="1574156" cy="1598967"/>
          </a:xfrm>
          <a:prstGeom prst="ellipse">
            <a:avLst/>
          </a:prstGeom>
          <a:solidFill>
            <a:schemeClr val="bg2"/>
          </a:solidFill>
        </p:spPr>
        <p:txBody>
          <a:bodyPr anchor="ctr"/>
          <a:lstStyle>
            <a:lvl1pPr algn="ctr">
              <a:defRPr b="1">
                <a:solidFill>
                  <a:schemeClr val="bg1"/>
                </a:solidFill>
              </a:defRPr>
            </a:lvl1pPr>
          </a:lstStyle>
          <a:p>
            <a:pPr lvl="0"/>
            <a:r>
              <a:rPr lang="en-GB"/>
              <a:t>000</a:t>
            </a:r>
            <a:endParaRPr lang="en-US"/>
          </a:p>
        </p:txBody>
      </p:sp>
      <p:sp>
        <p:nvSpPr>
          <p:cNvPr id="25" name="Content Placeholder 2">
            <a:extLst>
              <a:ext uri="{FF2B5EF4-FFF2-40B4-BE49-F238E27FC236}">
                <a16:creationId xmlns:a16="http://schemas.microsoft.com/office/drawing/2014/main" id="{9A08477E-8E1F-C3EC-7D86-344E41E781E6}"/>
              </a:ext>
            </a:extLst>
          </p:cNvPr>
          <p:cNvSpPr>
            <a:spLocks noGrp="1"/>
          </p:cNvSpPr>
          <p:nvPr>
            <p:ph sz="half" idx="20" hasCustomPrompt="1"/>
          </p:nvPr>
        </p:nvSpPr>
        <p:spPr>
          <a:xfrm>
            <a:off x="9033739" y="1830034"/>
            <a:ext cx="1574156" cy="1598967"/>
          </a:xfrm>
          <a:prstGeom prst="ellipse">
            <a:avLst/>
          </a:prstGeom>
          <a:solidFill>
            <a:schemeClr val="accent1"/>
          </a:solidFill>
        </p:spPr>
        <p:txBody>
          <a:bodyPr anchor="ctr"/>
          <a:lstStyle>
            <a:lvl1pPr algn="ctr">
              <a:defRPr b="1">
                <a:solidFill>
                  <a:schemeClr val="bg1"/>
                </a:solidFill>
              </a:defRPr>
            </a:lvl1pPr>
          </a:lstStyle>
          <a:p>
            <a:pPr lvl="0"/>
            <a:r>
              <a:rPr lang="en-GB"/>
              <a:t>000</a:t>
            </a:r>
            <a:endParaRPr lang="en-US"/>
          </a:p>
        </p:txBody>
      </p:sp>
      <p:pic>
        <p:nvPicPr>
          <p:cNvPr id="4" name="Picture 3">
            <a:extLst>
              <a:ext uri="{FF2B5EF4-FFF2-40B4-BE49-F238E27FC236}">
                <a16:creationId xmlns:a16="http://schemas.microsoft.com/office/drawing/2014/main" id="{6544165F-7218-5408-0D69-206E534DE5FF}"/>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5" name="Title 1">
            <a:extLst>
              <a:ext uri="{FF2B5EF4-FFF2-40B4-BE49-F238E27FC236}">
                <a16:creationId xmlns:a16="http://schemas.microsoft.com/office/drawing/2014/main" id="{7F1CBEC0-1B4B-9AC6-85CE-54F560498DE3}"/>
              </a:ext>
            </a:extLst>
          </p:cNvPr>
          <p:cNvSpPr>
            <a:spLocks noGrp="1"/>
          </p:cNvSpPr>
          <p:nvPr>
            <p:ph type="title"/>
          </p:nvPr>
        </p:nvSpPr>
        <p:spPr>
          <a:xfrm>
            <a:off x="838201" y="366185"/>
            <a:ext cx="10261271" cy="988483"/>
          </a:xfrm>
        </p:spPr>
        <p:txBody>
          <a:bodyPr/>
          <a:lstStyle/>
          <a:p>
            <a:r>
              <a:rPr lang="en-GB"/>
              <a:t>Click to edit Master title style</a:t>
            </a:r>
            <a:endParaRPr lang="en-US"/>
          </a:p>
        </p:txBody>
      </p:sp>
    </p:spTree>
    <p:extLst>
      <p:ext uri="{BB962C8B-B14F-4D97-AF65-F5344CB8AC3E}">
        <p14:creationId xmlns:p14="http://schemas.microsoft.com/office/powerpoint/2010/main" val="3236739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D9F5FA-74C9-1FB6-258E-54C1A79884DF}"/>
              </a:ext>
            </a:extLst>
          </p:cNvPr>
          <p:cNvSpPr/>
          <p:nvPr userDrawn="1"/>
        </p:nvSpPr>
        <p:spPr>
          <a:xfrm>
            <a:off x="0" y="0"/>
            <a:ext cx="60960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4F76A246-7CD6-7505-B86F-B512AFC8A021}"/>
              </a:ext>
            </a:extLst>
          </p:cNvPr>
          <p:cNvPicPr>
            <a:picLocks noChangeAspect="1"/>
          </p:cNvPicPr>
          <p:nvPr userDrawn="1"/>
        </p:nvPicPr>
        <p:blipFill>
          <a:blip r:embed="rId2"/>
          <a:stretch>
            <a:fillRect/>
          </a:stretch>
        </p:blipFill>
        <p:spPr>
          <a:xfrm>
            <a:off x="563495" y="491952"/>
            <a:ext cx="778255" cy="505865"/>
          </a:xfrm>
          <a:prstGeom prst="rect">
            <a:avLst/>
          </a:prstGeom>
        </p:spPr>
      </p:pic>
      <p:pic>
        <p:nvPicPr>
          <p:cNvPr id="13" name="Picture 12">
            <a:extLst>
              <a:ext uri="{FF2B5EF4-FFF2-40B4-BE49-F238E27FC236}">
                <a16:creationId xmlns:a16="http://schemas.microsoft.com/office/drawing/2014/main" id="{1C4DAE59-420E-C161-8706-1B8C25F7D1FB}"/>
              </a:ext>
            </a:extLst>
          </p:cNvPr>
          <p:cNvPicPr>
            <a:picLocks noChangeAspect="1"/>
          </p:cNvPicPr>
          <p:nvPr userDrawn="1"/>
        </p:nvPicPr>
        <p:blipFill>
          <a:blip r:embed="rId2"/>
          <a:stretch>
            <a:fillRect/>
          </a:stretch>
        </p:blipFill>
        <p:spPr>
          <a:xfrm rot="10800000">
            <a:off x="4725179" y="5923500"/>
            <a:ext cx="778255" cy="505865"/>
          </a:xfrm>
          <a:prstGeom prst="rect">
            <a:avLst/>
          </a:prstGeom>
        </p:spPr>
      </p:pic>
      <p:sp>
        <p:nvSpPr>
          <p:cNvPr id="14" name="Text Placeholder 3">
            <a:extLst>
              <a:ext uri="{FF2B5EF4-FFF2-40B4-BE49-F238E27FC236}">
                <a16:creationId xmlns:a16="http://schemas.microsoft.com/office/drawing/2014/main" id="{AE1E47D1-2492-7C83-6F17-C0F9798A3604}"/>
              </a:ext>
            </a:extLst>
          </p:cNvPr>
          <p:cNvSpPr>
            <a:spLocks noGrp="1"/>
          </p:cNvSpPr>
          <p:nvPr>
            <p:ph type="body" sz="half" idx="13"/>
          </p:nvPr>
        </p:nvSpPr>
        <p:spPr>
          <a:xfrm>
            <a:off x="895519" y="1434988"/>
            <a:ext cx="4218788" cy="3884176"/>
          </a:xfrm>
        </p:spPr>
        <p:txBody>
          <a:bodyPr anchor="ctr">
            <a:normAutofit/>
          </a:bodyPr>
          <a:lstStyle>
            <a:lvl1pPr marL="0" indent="0" algn="ctr">
              <a:buNone/>
              <a:defRPr sz="3733" b="1">
                <a:solidFill>
                  <a:schemeClr val="bg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Content Placeholder 2">
            <a:extLst>
              <a:ext uri="{FF2B5EF4-FFF2-40B4-BE49-F238E27FC236}">
                <a16:creationId xmlns:a16="http://schemas.microsoft.com/office/drawing/2014/main" id="{C4307B9E-2C33-83C7-2A0C-C8972B99C0B1}"/>
              </a:ext>
            </a:extLst>
          </p:cNvPr>
          <p:cNvSpPr>
            <a:spLocks noGrp="1"/>
          </p:cNvSpPr>
          <p:nvPr>
            <p:ph sz="half" idx="1"/>
          </p:nvPr>
        </p:nvSpPr>
        <p:spPr>
          <a:xfrm>
            <a:off x="6523513" y="1659467"/>
            <a:ext cx="4891049" cy="42640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C49A0EBF-7C0F-DAA3-1601-B81D2774B47D}"/>
              </a:ext>
            </a:extLst>
          </p:cNvPr>
          <p:cNvPicPr>
            <a:picLocks noChangeAspect="1"/>
          </p:cNvPicPr>
          <p:nvPr userDrawn="1"/>
        </p:nvPicPr>
        <p:blipFill>
          <a:blip r:embed="rId3"/>
          <a:srcRect/>
          <a:stretch/>
        </p:blipFill>
        <p:spPr>
          <a:xfrm>
            <a:off x="9634088" y="5131520"/>
            <a:ext cx="2557913" cy="2557913"/>
          </a:xfrm>
          <a:prstGeom prst="rect">
            <a:avLst/>
          </a:prstGeom>
        </p:spPr>
      </p:pic>
      <p:sp>
        <p:nvSpPr>
          <p:cNvPr id="4" name="Title 1">
            <a:extLst>
              <a:ext uri="{FF2B5EF4-FFF2-40B4-BE49-F238E27FC236}">
                <a16:creationId xmlns:a16="http://schemas.microsoft.com/office/drawing/2014/main" id="{246FF053-4521-0013-F44F-0BE6C10F5FD5}"/>
              </a:ext>
            </a:extLst>
          </p:cNvPr>
          <p:cNvSpPr>
            <a:spLocks noGrp="1"/>
          </p:cNvSpPr>
          <p:nvPr>
            <p:ph type="title"/>
          </p:nvPr>
        </p:nvSpPr>
        <p:spPr>
          <a:xfrm>
            <a:off x="6523513" y="366185"/>
            <a:ext cx="4891049" cy="988483"/>
          </a:xfrm>
        </p:spPr>
        <p:txBody>
          <a:bodyPr/>
          <a:lstStyle/>
          <a:p>
            <a:r>
              <a:rPr lang="en-GB"/>
              <a:t>Click to edit Master title style</a:t>
            </a:r>
            <a:endParaRPr lang="en-US"/>
          </a:p>
        </p:txBody>
      </p:sp>
    </p:spTree>
    <p:extLst>
      <p:ext uri="{BB962C8B-B14F-4D97-AF65-F5344CB8AC3E}">
        <p14:creationId xmlns:p14="http://schemas.microsoft.com/office/powerpoint/2010/main" val="425593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838200" y="366185"/>
            <a:ext cx="10515600" cy="4637287"/>
          </a:xfrm>
          <a:prstGeom prst="rect">
            <a:avLst/>
          </a:prstGeom>
        </p:spPr>
        <p:txBody>
          <a:bodyPr/>
          <a:lstStyle>
            <a:lvl1pPr algn="ctr">
              <a:defRPr/>
            </a:lvl1pPr>
          </a:lstStyle>
          <a:p>
            <a:endParaRPr lang="en-US"/>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838200" y="5343434"/>
            <a:ext cx="4988625" cy="657564"/>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6365178" y="5343434"/>
            <a:ext cx="4988625" cy="657564"/>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pic>
        <p:nvPicPr>
          <p:cNvPr id="2" name="Picture 1">
            <a:extLst>
              <a:ext uri="{FF2B5EF4-FFF2-40B4-BE49-F238E27FC236}">
                <a16:creationId xmlns:a16="http://schemas.microsoft.com/office/drawing/2014/main" id="{E5BDA538-33EA-E613-73CA-BF90892EF7EA}"/>
              </a:ext>
            </a:extLst>
          </p:cNvPr>
          <p:cNvPicPr>
            <a:picLocks noChangeAspect="1"/>
          </p:cNvPicPr>
          <p:nvPr userDrawn="1"/>
        </p:nvPicPr>
        <p:blipFill>
          <a:blip r:embed="rId2"/>
          <a:srcRect/>
          <a:stretch/>
        </p:blipFill>
        <p:spPr>
          <a:xfrm>
            <a:off x="9634088" y="5131520"/>
            <a:ext cx="2557913" cy="2557913"/>
          </a:xfrm>
          <a:prstGeom prst="rect">
            <a:avLst/>
          </a:prstGeom>
        </p:spPr>
      </p:pic>
    </p:spTree>
    <p:extLst>
      <p:ext uri="{BB962C8B-B14F-4D97-AF65-F5344CB8AC3E}">
        <p14:creationId xmlns:p14="http://schemas.microsoft.com/office/powerpoint/2010/main" val="1119043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838200" y="366185"/>
            <a:ext cx="4988624" cy="4637287"/>
          </a:xfrm>
          <a:prstGeom prst="rect">
            <a:avLst/>
          </a:prstGeom>
        </p:spPr>
        <p:txBody>
          <a:bodyPr/>
          <a:lstStyle>
            <a:lvl1pPr algn="ctr">
              <a:defRPr/>
            </a:lvl1pPr>
          </a:lstStyle>
          <a:p>
            <a:endParaRPr lang="en-US"/>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838200" y="5343434"/>
            <a:ext cx="4988625" cy="657564"/>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6365178" y="5343434"/>
            <a:ext cx="4988625" cy="657564"/>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sp>
        <p:nvSpPr>
          <p:cNvPr id="2" name="Picture Placeholder 5">
            <a:extLst>
              <a:ext uri="{FF2B5EF4-FFF2-40B4-BE49-F238E27FC236}">
                <a16:creationId xmlns:a16="http://schemas.microsoft.com/office/drawing/2014/main" id="{391FF89F-B9A1-6A14-5376-572CCFC494B9}"/>
              </a:ext>
            </a:extLst>
          </p:cNvPr>
          <p:cNvSpPr>
            <a:spLocks noGrp="1"/>
          </p:cNvSpPr>
          <p:nvPr>
            <p:ph type="pic" sz="quarter" idx="15"/>
          </p:nvPr>
        </p:nvSpPr>
        <p:spPr>
          <a:xfrm>
            <a:off x="6365176" y="366185"/>
            <a:ext cx="4988624" cy="4637287"/>
          </a:xfrm>
          <a:prstGeom prst="rect">
            <a:avLst/>
          </a:prstGeom>
        </p:spPr>
        <p:txBody>
          <a:bodyPr/>
          <a:lstStyle>
            <a:lvl1pPr algn="ctr">
              <a:defRPr/>
            </a:lvl1pPr>
          </a:lstStyle>
          <a:p>
            <a:endParaRPr lang="en-US"/>
          </a:p>
        </p:txBody>
      </p:sp>
      <p:pic>
        <p:nvPicPr>
          <p:cNvPr id="3" name="Picture 2">
            <a:extLst>
              <a:ext uri="{FF2B5EF4-FFF2-40B4-BE49-F238E27FC236}">
                <a16:creationId xmlns:a16="http://schemas.microsoft.com/office/drawing/2014/main" id="{91171585-1872-7AF1-8A79-EF7D463CBA63}"/>
              </a:ext>
            </a:extLst>
          </p:cNvPr>
          <p:cNvPicPr>
            <a:picLocks noChangeAspect="1"/>
          </p:cNvPicPr>
          <p:nvPr userDrawn="1"/>
        </p:nvPicPr>
        <p:blipFill>
          <a:blip r:embed="rId2"/>
          <a:srcRect/>
          <a:stretch/>
        </p:blipFill>
        <p:spPr>
          <a:xfrm>
            <a:off x="9634088" y="5131520"/>
            <a:ext cx="2557913" cy="2557913"/>
          </a:xfrm>
          <a:prstGeom prst="rect">
            <a:avLst/>
          </a:prstGeom>
        </p:spPr>
      </p:pic>
    </p:spTree>
    <p:extLst>
      <p:ext uri="{BB962C8B-B14F-4D97-AF65-F5344CB8AC3E}">
        <p14:creationId xmlns:p14="http://schemas.microsoft.com/office/powerpoint/2010/main" val="52289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8089F9-6F99-A160-7D93-D1BDDE0EF57B}"/>
              </a:ext>
            </a:extLst>
          </p:cNvPr>
          <p:cNvSpPr>
            <a:spLocks noGrp="1"/>
          </p:cNvSpPr>
          <p:nvPr>
            <p:ph type="pic" sz="quarter" idx="13"/>
          </p:nvPr>
        </p:nvSpPr>
        <p:spPr>
          <a:xfrm>
            <a:off x="838200" y="366185"/>
            <a:ext cx="4988624" cy="4898623"/>
          </a:xfrm>
          <a:prstGeom prst="rect">
            <a:avLst/>
          </a:prstGeom>
        </p:spPr>
        <p:txBody>
          <a:bodyPr/>
          <a:lstStyle>
            <a:lvl1pPr algn="ctr">
              <a:defRPr/>
            </a:lvl1pPr>
          </a:lstStyle>
          <a:p>
            <a:endParaRPr lang="en-US"/>
          </a:p>
        </p:txBody>
      </p:sp>
      <p:sp>
        <p:nvSpPr>
          <p:cNvPr id="7" name="Text Placeholder 4">
            <a:extLst>
              <a:ext uri="{FF2B5EF4-FFF2-40B4-BE49-F238E27FC236}">
                <a16:creationId xmlns:a16="http://schemas.microsoft.com/office/drawing/2014/main" id="{EFC6F392-D44F-4C70-F0EE-7CEA65137AEB}"/>
              </a:ext>
            </a:extLst>
          </p:cNvPr>
          <p:cNvSpPr>
            <a:spLocks noGrp="1"/>
          </p:cNvSpPr>
          <p:nvPr>
            <p:ph type="body" sz="quarter" idx="12" hasCustomPrompt="1"/>
          </p:nvPr>
        </p:nvSpPr>
        <p:spPr>
          <a:xfrm>
            <a:off x="838200" y="5622069"/>
            <a:ext cx="4988625" cy="378928"/>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sp>
        <p:nvSpPr>
          <p:cNvPr id="8" name="Text Placeholder 4">
            <a:extLst>
              <a:ext uri="{FF2B5EF4-FFF2-40B4-BE49-F238E27FC236}">
                <a16:creationId xmlns:a16="http://schemas.microsoft.com/office/drawing/2014/main" id="{B0D8B2FE-9210-50A2-6441-DEE69CBC3F34}"/>
              </a:ext>
            </a:extLst>
          </p:cNvPr>
          <p:cNvSpPr>
            <a:spLocks noGrp="1"/>
          </p:cNvSpPr>
          <p:nvPr>
            <p:ph type="body" sz="quarter" idx="14" hasCustomPrompt="1"/>
          </p:nvPr>
        </p:nvSpPr>
        <p:spPr>
          <a:xfrm>
            <a:off x="6365178" y="2684827"/>
            <a:ext cx="4988625" cy="378928"/>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pic>
        <p:nvPicPr>
          <p:cNvPr id="9" name="Picture 8">
            <a:extLst>
              <a:ext uri="{FF2B5EF4-FFF2-40B4-BE49-F238E27FC236}">
                <a16:creationId xmlns:a16="http://schemas.microsoft.com/office/drawing/2014/main" id="{49207FA7-C80A-C3C8-8248-A5998D304969}"/>
              </a:ext>
            </a:extLst>
          </p:cNvPr>
          <p:cNvPicPr>
            <a:picLocks noChangeAspect="1"/>
          </p:cNvPicPr>
          <p:nvPr userDrawn="1"/>
        </p:nvPicPr>
        <p:blipFill>
          <a:blip r:embed="rId2"/>
          <a:srcRect/>
          <a:stretch/>
        </p:blipFill>
        <p:spPr>
          <a:xfrm>
            <a:off x="9634088" y="5131520"/>
            <a:ext cx="2557913" cy="2557913"/>
          </a:xfrm>
          <a:prstGeom prst="rect">
            <a:avLst/>
          </a:prstGeom>
        </p:spPr>
      </p:pic>
      <p:sp>
        <p:nvSpPr>
          <p:cNvPr id="2" name="Picture Placeholder 5">
            <a:extLst>
              <a:ext uri="{FF2B5EF4-FFF2-40B4-BE49-F238E27FC236}">
                <a16:creationId xmlns:a16="http://schemas.microsoft.com/office/drawing/2014/main" id="{391FF89F-B9A1-6A14-5376-572CCFC494B9}"/>
              </a:ext>
            </a:extLst>
          </p:cNvPr>
          <p:cNvSpPr>
            <a:spLocks noGrp="1"/>
          </p:cNvSpPr>
          <p:nvPr>
            <p:ph type="pic" sz="quarter" idx="15"/>
          </p:nvPr>
        </p:nvSpPr>
        <p:spPr>
          <a:xfrm>
            <a:off x="6365176" y="368193"/>
            <a:ext cx="4988624" cy="1985593"/>
          </a:xfrm>
          <a:prstGeom prst="rect">
            <a:avLst/>
          </a:prstGeom>
        </p:spPr>
        <p:txBody>
          <a:bodyPr/>
          <a:lstStyle>
            <a:lvl1pPr algn="ctr">
              <a:defRPr/>
            </a:lvl1pPr>
          </a:lstStyle>
          <a:p>
            <a:endParaRPr lang="en-US"/>
          </a:p>
        </p:txBody>
      </p:sp>
      <p:sp>
        <p:nvSpPr>
          <p:cNvPr id="5" name="Text Placeholder 4">
            <a:extLst>
              <a:ext uri="{FF2B5EF4-FFF2-40B4-BE49-F238E27FC236}">
                <a16:creationId xmlns:a16="http://schemas.microsoft.com/office/drawing/2014/main" id="{58BD47A9-A2A3-F63B-7BB7-2494CF34E6BD}"/>
              </a:ext>
            </a:extLst>
          </p:cNvPr>
          <p:cNvSpPr>
            <a:spLocks noGrp="1"/>
          </p:cNvSpPr>
          <p:nvPr>
            <p:ph type="body" sz="quarter" idx="16" hasCustomPrompt="1"/>
          </p:nvPr>
        </p:nvSpPr>
        <p:spPr>
          <a:xfrm>
            <a:off x="6365178" y="5622069"/>
            <a:ext cx="4988625" cy="378928"/>
          </a:xfrm>
          <a:prstGeom prst="rect">
            <a:avLst/>
          </a:prstGeom>
        </p:spPr>
        <p:txBody>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sz="1600" b="0" i="0">
                <a:solidFill>
                  <a:srgbClr val="5F5F5F"/>
                </a:solidFill>
                <a:latin typeface="+mn-lt"/>
              </a:defRPr>
            </a:lvl1pPr>
            <a:lvl2pPr>
              <a:defRPr sz="5333" b="0" i="0">
                <a:solidFill>
                  <a:schemeClr val="accent1"/>
                </a:solidFill>
                <a:latin typeface="DIN-LIGHT" panose="02000504040000020003" pitchFamily="2" charset="0"/>
              </a:defRPr>
            </a:lvl2pPr>
          </a:lstStyle>
          <a:p>
            <a:pPr lvl="0"/>
            <a:r>
              <a:rPr lang="en-GB"/>
              <a:t>Image Description</a:t>
            </a:r>
          </a:p>
          <a:p>
            <a:pPr lvl="0"/>
            <a:endParaRPr lang="en-GB"/>
          </a:p>
        </p:txBody>
      </p:sp>
      <p:sp>
        <p:nvSpPr>
          <p:cNvPr id="10" name="Picture Placeholder 5">
            <a:extLst>
              <a:ext uri="{FF2B5EF4-FFF2-40B4-BE49-F238E27FC236}">
                <a16:creationId xmlns:a16="http://schemas.microsoft.com/office/drawing/2014/main" id="{D7D48B8B-CD1C-0159-FAAE-7B99C742EE5B}"/>
              </a:ext>
            </a:extLst>
          </p:cNvPr>
          <p:cNvSpPr>
            <a:spLocks noGrp="1"/>
          </p:cNvSpPr>
          <p:nvPr>
            <p:ph type="pic" sz="quarter" idx="17"/>
          </p:nvPr>
        </p:nvSpPr>
        <p:spPr>
          <a:xfrm>
            <a:off x="6365176" y="3279214"/>
            <a:ext cx="4988624" cy="1985593"/>
          </a:xfrm>
          <a:prstGeom prst="rect">
            <a:avLst/>
          </a:prstGeom>
        </p:spPr>
        <p:txBody>
          <a:bodyPr/>
          <a:lstStyle>
            <a:lvl1pPr algn="ctr">
              <a:defRPr/>
            </a:lvl1pPr>
          </a:lstStyle>
          <a:p>
            <a:endParaRPr lang="en-US"/>
          </a:p>
        </p:txBody>
      </p:sp>
    </p:spTree>
    <p:extLst>
      <p:ext uri="{BB962C8B-B14F-4D97-AF65-F5344CB8AC3E}">
        <p14:creationId xmlns:p14="http://schemas.microsoft.com/office/powerpoint/2010/main" val="160425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314-FEC9-1044-D104-537B9197E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54900C-2773-773F-738D-046B15449F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F87B6B-243C-CD70-06C9-797B9B1C3EC6}"/>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5" name="Footer Placeholder 4">
            <a:extLst>
              <a:ext uri="{FF2B5EF4-FFF2-40B4-BE49-F238E27FC236}">
                <a16:creationId xmlns:a16="http://schemas.microsoft.com/office/drawing/2014/main" id="{2DC765FC-07F5-1952-3D1D-D3D476C4C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146975-F365-7CCE-D101-0799B0518696}"/>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192595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E7F4-FA98-0DBB-2B59-1D336CD452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871E46-491B-C25A-12FC-5523090078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186FAD-9E53-FCDB-445F-A86157477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3B1105-DD08-8039-CD6E-9E46CD081CE5}"/>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6" name="Footer Placeholder 5">
            <a:extLst>
              <a:ext uri="{FF2B5EF4-FFF2-40B4-BE49-F238E27FC236}">
                <a16:creationId xmlns:a16="http://schemas.microsoft.com/office/drawing/2014/main" id="{D950CFF5-F36C-D5C7-BB85-3AB4B8BD7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AC12C4-FDC7-34ED-E46B-3616ADDF133A}"/>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41695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0E3A-1B71-C0A7-4981-36F7C990B6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C74806-41CE-6338-CD52-298FB80F0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3E6EF8-14BF-5027-001F-73D7B25118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1C2296-14F4-5D84-129E-E8652CADD0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97E7E-0EC6-8C08-0A35-4C96487EF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76F6E8-C5FC-FF5E-D49D-16A7D37B83AD}"/>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8" name="Footer Placeholder 7">
            <a:extLst>
              <a:ext uri="{FF2B5EF4-FFF2-40B4-BE49-F238E27FC236}">
                <a16:creationId xmlns:a16="http://schemas.microsoft.com/office/drawing/2014/main" id="{918A7586-16BA-D46E-C7AA-703BF6F9C0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6C5687-F64C-AE34-BFCD-1DF89FD39C74}"/>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180832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02EE-4037-1706-D945-BE4CFEDECB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72D23A-30A6-FBD8-F0FA-B0F660137AAD}"/>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4" name="Footer Placeholder 3">
            <a:extLst>
              <a:ext uri="{FF2B5EF4-FFF2-40B4-BE49-F238E27FC236}">
                <a16:creationId xmlns:a16="http://schemas.microsoft.com/office/drawing/2014/main" id="{3C9A9A69-7C6B-9E98-47E6-A4F32F7D48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15909F-401A-BD63-6475-548D6D6C3395}"/>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278403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7ED3C-AD20-900E-CBF0-7BF81CEFFAB5}"/>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3" name="Footer Placeholder 2">
            <a:extLst>
              <a:ext uri="{FF2B5EF4-FFF2-40B4-BE49-F238E27FC236}">
                <a16:creationId xmlns:a16="http://schemas.microsoft.com/office/drawing/2014/main" id="{4D7F61C4-7994-44B5-8615-63E58393B8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F503BC-8B5C-A15E-46B7-340F0C144A08}"/>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39091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7E8F-0D11-F57C-D561-CC90E3514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91F274-C4D3-CFD7-7A40-2F6434001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DD8831-53FF-1104-AE25-85FB40B72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923EB-E85D-1C23-8612-2535504C1D31}"/>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6" name="Footer Placeholder 5">
            <a:extLst>
              <a:ext uri="{FF2B5EF4-FFF2-40B4-BE49-F238E27FC236}">
                <a16:creationId xmlns:a16="http://schemas.microsoft.com/office/drawing/2014/main" id="{5302434C-999E-91A2-CAF4-2BE1FC603D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4398A6-1260-3581-59F9-2BE39C97AF6F}"/>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299812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6FE3-1C24-4319-7B5E-E7BA794CE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658EDA-9CD9-FF7B-1B6B-A0859202C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FEC8B0-0014-C5BB-54D7-29D66694E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98D22-06EA-0DBE-9B80-9BBE1337F5D7}"/>
              </a:ext>
            </a:extLst>
          </p:cNvPr>
          <p:cNvSpPr>
            <a:spLocks noGrp="1"/>
          </p:cNvSpPr>
          <p:nvPr>
            <p:ph type="dt" sz="half" idx="10"/>
          </p:nvPr>
        </p:nvSpPr>
        <p:spPr/>
        <p:txBody>
          <a:bodyPr/>
          <a:lstStyle/>
          <a:p>
            <a:fld id="{8BBD68C5-278B-4E57-931D-F7C57E8FC368}" type="datetimeFigureOut">
              <a:rPr lang="en-GB" smtClean="0"/>
              <a:t>22/09/2025</a:t>
            </a:fld>
            <a:endParaRPr lang="en-GB"/>
          </a:p>
        </p:txBody>
      </p:sp>
      <p:sp>
        <p:nvSpPr>
          <p:cNvPr id="6" name="Footer Placeholder 5">
            <a:extLst>
              <a:ext uri="{FF2B5EF4-FFF2-40B4-BE49-F238E27FC236}">
                <a16:creationId xmlns:a16="http://schemas.microsoft.com/office/drawing/2014/main" id="{9149E7E6-9A32-802B-89A6-3A87D3188F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47B649-BA1E-E611-00B6-0BD81B5FABEC}"/>
              </a:ext>
            </a:extLst>
          </p:cNvPr>
          <p:cNvSpPr>
            <a:spLocks noGrp="1"/>
          </p:cNvSpPr>
          <p:nvPr>
            <p:ph type="sldNum" sz="quarter" idx="12"/>
          </p:nvPr>
        </p:nvSpPr>
        <p:spPr/>
        <p:txBody>
          <a:bodyPr/>
          <a:lstStyle/>
          <a:p>
            <a:fld id="{581D0010-AA1F-4DD1-8B4E-7773FCC8229C}" type="slidenum">
              <a:rPr lang="en-GB" smtClean="0"/>
              <a:t>‹#›</a:t>
            </a:fld>
            <a:endParaRPr lang="en-GB"/>
          </a:p>
        </p:txBody>
      </p:sp>
    </p:spTree>
    <p:extLst>
      <p:ext uri="{BB962C8B-B14F-4D97-AF65-F5344CB8AC3E}">
        <p14:creationId xmlns:p14="http://schemas.microsoft.com/office/powerpoint/2010/main" val="1322146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96534-544A-1D09-2F19-B83D87EF8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ABE5F2-69B8-2B11-A986-73CC20424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8EA6-8A0D-503E-6693-0F5E260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BD68C5-278B-4E57-931D-F7C57E8FC368}" type="datetimeFigureOut">
              <a:rPr lang="en-GB" smtClean="0"/>
              <a:t>22/09/2025</a:t>
            </a:fld>
            <a:endParaRPr lang="en-GB"/>
          </a:p>
        </p:txBody>
      </p:sp>
      <p:sp>
        <p:nvSpPr>
          <p:cNvPr id="5" name="Footer Placeholder 4">
            <a:extLst>
              <a:ext uri="{FF2B5EF4-FFF2-40B4-BE49-F238E27FC236}">
                <a16:creationId xmlns:a16="http://schemas.microsoft.com/office/drawing/2014/main" id="{F25BAE1D-0110-67F4-6FC3-244BD7E49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B2CA6E-0DF8-C053-F0CD-9466708FB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1D0010-AA1F-4DD1-8B4E-7773FCC8229C}" type="slidenum">
              <a:rPr lang="en-GB" smtClean="0"/>
              <a:t>‹#›</a:t>
            </a:fld>
            <a:endParaRPr lang="en-GB"/>
          </a:p>
        </p:txBody>
      </p:sp>
    </p:spTree>
    <p:extLst>
      <p:ext uri="{BB962C8B-B14F-4D97-AF65-F5344CB8AC3E}">
        <p14:creationId xmlns:p14="http://schemas.microsoft.com/office/powerpoint/2010/main" val="3195589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1EA81-422C-390A-7F0A-476983E7BA10}"/>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E02250-FD3B-7FD3-3734-45969AC73A3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a:t>Body text</a:t>
            </a:r>
          </a:p>
          <a:p>
            <a:pPr lvl="1"/>
            <a:r>
              <a:rPr lang="en-GB"/>
              <a:t>Subheading</a:t>
            </a:r>
          </a:p>
          <a:p>
            <a:pPr lvl="2"/>
            <a:r>
              <a:rPr lang="en-GB"/>
              <a:t>Pull quote style</a:t>
            </a:r>
          </a:p>
          <a:p>
            <a:pPr lvl="3"/>
            <a:r>
              <a:rPr lang="en-GB"/>
              <a:t>Numbered list</a:t>
            </a:r>
          </a:p>
          <a:p>
            <a:pPr lvl="4"/>
            <a:r>
              <a:rPr lang="en-GB"/>
              <a:t>Bulleted list</a:t>
            </a:r>
            <a:endParaRPr lang="en-US"/>
          </a:p>
        </p:txBody>
      </p:sp>
    </p:spTree>
    <p:extLst>
      <p:ext uri="{BB962C8B-B14F-4D97-AF65-F5344CB8AC3E}">
        <p14:creationId xmlns:p14="http://schemas.microsoft.com/office/powerpoint/2010/main" val="9826725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lvl1pPr algn="l" defTabSz="1219170" rtl="0" eaLnBrk="1" latinLnBrk="0" hangingPunct="1">
        <a:lnSpc>
          <a:spcPct val="90000"/>
        </a:lnSpc>
        <a:spcBef>
          <a:spcPct val="0"/>
        </a:spcBef>
        <a:buNone/>
        <a:defRPr sz="4267"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333"/>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8466" indent="0" algn="l" defTabSz="1219170" rtl="0" eaLnBrk="1" latinLnBrk="0" hangingPunct="1">
        <a:lnSpc>
          <a:spcPct val="90000"/>
        </a:lnSpc>
        <a:spcBef>
          <a:spcPts val="667"/>
        </a:spcBef>
        <a:buFont typeface="Arial" panose="020B0604020202020204" pitchFamily="34" charset="0"/>
        <a:buNone/>
        <a:tabLst/>
        <a:defRPr sz="2933" b="1" i="0" kern="1200">
          <a:solidFill>
            <a:schemeClr val="bg2"/>
          </a:solidFill>
          <a:latin typeface="Arial" panose="020B0604020202020204" pitchFamily="34" charset="0"/>
          <a:ea typeface="+mn-ea"/>
          <a:cs typeface="Arial" panose="020B0604020202020204" pitchFamily="34" charset="0"/>
        </a:defRPr>
      </a:lvl2pPr>
      <a:lvl3pPr marL="8466" indent="0" algn="l" defTabSz="1219170" rtl="0" eaLnBrk="1" latinLnBrk="0" hangingPunct="1">
        <a:lnSpc>
          <a:spcPct val="90000"/>
        </a:lnSpc>
        <a:spcBef>
          <a:spcPts val="667"/>
        </a:spcBef>
        <a:buFont typeface="Arial" panose="020B0604020202020204" pitchFamily="34" charset="0"/>
        <a:buNone/>
        <a:tabLst/>
        <a:defRPr sz="2400" b="1" i="0" kern="1200">
          <a:solidFill>
            <a:schemeClr val="tx1"/>
          </a:solidFill>
          <a:latin typeface="Arial" panose="020B0604020202020204" pitchFamily="34" charset="0"/>
          <a:ea typeface="+mn-ea"/>
          <a:cs typeface="Arial" panose="020B0604020202020204" pitchFamily="34" charset="0"/>
        </a:defRPr>
      </a:lvl3pPr>
      <a:lvl4pPr marL="359824" indent="-351358" algn="l" defTabSz="1219170" rtl="0" eaLnBrk="1" latinLnBrk="0" hangingPunct="1">
        <a:lnSpc>
          <a:spcPct val="90000"/>
        </a:lnSpc>
        <a:spcBef>
          <a:spcPts val="667"/>
        </a:spcBef>
        <a:buClr>
          <a:schemeClr val="bg2"/>
        </a:buClr>
        <a:buFont typeface="+mj-lt"/>
        <a:buAutoNum type="arabicPeriod"/>
        <a:tabLst/>
        <a:defRPr sz="2400" b="0" i="0" kern="1200">
          <a:solidFill>
            <a:schemeClr val="tx1"/>
          </a:solidFill>
          <a:latin typeface="Arial" panose="020B0604020202020204" pitchFamily="34" charset="0"/>
          <a:ea typeface="+mn-ea"/>
          <a:cs typeface="Arial" panose="020B0604020202020204" pitchFamily="34" charset="0"/>
        </a:defRPr>
      </a:lvl4pPr>
      <a:lvl5pPr marL="359824" indent="-351358" algn="l" defTabSz="1219170" rtl="0" eaLnBrk="1" latinLnBrk="0" hangingPunct="1">
        <a:lnSpc>
          <a:spcPct val="90000"/>
        </a:lnSpc>
        <a:spcBef>
          <a:spcPts val="667"/>
        </a:spcBef>
        <a:buClr>
          <a:schemeClr val="bg2"/>
        </a:buClr>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future.nhs.uk/MedicinesSafetyImprovement/view?objectId=24072128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future.nhs.uk/MedicinesSafetyImprovement/view?objectID=60429200"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england.nhs.uk/patient-safety/the-nhs-patient-safety-strategy/"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future.nhs.uk/connect.ti/MedicinesSafetyImprovement/viewdocument?docid=260645285&amp;fid=65302032"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C64283-031E-6E79-90CE-A7F39AA4743C}"/>
              </a:ext>
            </a:extLst>
          </p:cNvPr>
          <p:cNvSpPr>
            <a:spLocks noGrp="1"/>
          </p:cNvSpPr>
          <p:nvPr>
            <p:ph type="ctrTitle"/>
          </p:nvPr>
        </p:nvSpPr>
        <p:spPr>
          <a:xfrm>
            <a:off x="374015" y="2494295"/>
            <a:ext cx="8214091" cy="2387600"/>
          </a:xfrm>
        </p:spPr>
        <p:txBody>
          <a:bodyPr>
            <a:normAutofit fontScale="90000"/>
          </a:bodyPr>
          <a:lstStyle/>
          <a:p>
            <a:br>
              <a:rPr lang="en-US"/>
            </a:br>
            <a:r>
              <a:rPr lang="en-US">
                <a:solidFill>
                  <a:srgbClr val="0070C0"/>
                </a:solidFill>
              </a:rPr>
              <a:t>Helping people with a learning disability, who have behaviour that challenges, to avoid harm from psychotropic medicines</a:t>
            </a:r>
            <a:endParaRPr lang="en-US"/>
          </a:p>
        </p:txBody>
      </p:sp>
      <p:pic>
        <p:nvPicPr>
          <p:cNvPr id="3" name="Picture 2" descr="A logo for a health innovation&#10;&#10;Description automatically generated">
            <a:extLst>
              <a:ext uri="{FF2B5EF4-FFF2-40B4-BE49-F238E27FC236}">
                <a16:creationId xmlns:a16="http://schemas.microsoft.com/office/drawing/2014/main" id="{E2B26BC8-E583-4A2F-A7EE-A4E7FA50BE94}"/>
              </a:ext>
            </a:extLst>
          </p:cNvPr>
          <p:cNvPicPr>
            <a:picLocks noChangeAspect="1"/>
          </p:cNvPicPr>
          <p:nvPr/>
        </p:nvPicPr>
        <p:blipFill rotWithShape="1">
          <a:blip r:embed="rId2"/>
          <a:srcRect t="39500" b="37543"/>
          <a:stretch/>
        </p:blipFill>
        <p:spPr>
          <a:xfrm>
            <a:off x="8343517" y="5876126"/>
            <a:ext cx="3848484" cy="883479"/>
          </a:xfrm>
          <a:prstGeom prst="rect">
            <a:avLst/>
          </a:prstGeom>
        </p:spPr>
      </p:pic>
      <p:sp>
        <p:nvSpPr>
          <p:cNvPr id="2" name="TextBox 1">
            <a:extLst>
              <a:ext uri="{FF2B5EF4-FFF2-40B4-BE49-F238E27FC236}">
                <a16:creationId xmlns:a16="http://schemas.microsoft.com/office/drawing/2014/main" id="{2FF02CD8-15CD-1133-9B97-3D3F9D7BE5CC}"/>
              </a:ext>
            </a:extLst>
          </p:cNvPr>
          <p:cNvSpPr txBox="1"/>
          <p:nvPr/>
        </p:nvSpPr>
        <p:spPr>
          <a:xfrm>
            <a:off x="374015" y="5009678"/>
            <a:ext cx="3818096" cy="369332"/>
          </a:xfrm>
          <a:prstGeom prst="rect">
            <a:avLst/>
          </a:prstGeom>
          <a:noFill/>
        </p:spPr>
        <p:txBody>
          <a:bodyPr wrap="none" rtlCol="0">
            <a:spAutoFit/>
          </a:bodyPr>
          <a:lstStyle/>
          <a:p>
            <a:r>
              <a:rPr lang="en-GB"/>
              <a:t>Caroline Maries-Tillott, Jordan Leith</a:t>
            </a:r>
          </a:p>
        </p:txBody>
      </p:sp>
    </p:spTree>
    <p:extLst>
      <p:ext uri="{BB962C8B-B14F-4D97-AF65-F5344CB8AC3E}">
        <p14:creationId xmlns:p14="http://schemas.microsoft.com/office/powerpoint/2010/main" val="356029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2E55-BDB1-43EC-7F68-10F4DCE3E23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1A5D803-4C4E-AD82-6562-0A9F8FDBD19C}"/>
              </a:ext>
            </a:extLst>
          </p:cNvPr>
          <p:cNvSpPr/>
          <p:nvPr/>
        </p:nvSpPr>
        <p:spPr>
          <a:xfrm>
            <a:off x="9809018" y="6087730"/>
            <a:ext cx="2362200" cy="7494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46E3AD91-4D44-D1D8-D105-033BBBF917FA}"/>
              </a:ext>
            </a:extLst>
          </p:cNvPr>
          <p:cNvSpPr txBox="1">
            <a:spLocks/>
          </p:cNvSpPr>
          <p:nvPr/>
        </p:nvSpPr>
        <p:spPr>
          <a:xfrm>
            <a:off x="395966" y="206476"/>
            <a:ext cx="11378224" cy="893689"/>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ts val="3400"/>
              </a:lnSpc>
              <a:spcBef>
                <a:spcPts val="0"/>
              </a:spcBef>
              <a:spcAft>
                <a:spcPts val="0"/>
              </a:spcAft>
              <a:buClr>
                <a:srgbClr val="000000"/>
              </a:buClr>
              <a:buSzTx/>
              <a:buFont typeface="Arial"/>
              <a:buNone/>
              <a:tabLst/>
              <a:defRPr sz="3000" b="0" i="0" u="none" strike="noStrike" cap="none">
                <a:solidFill>
                  <a:srgbClr val="EEC2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ts val="4533"/>
              </a:lnSpc>
              <a:defRPr/>
            </a:pPr>
            <a:r>
              <a:rPr lang="en-GB" sz="4267" b="1" kern="0">
                <a:latin typeface="Arial" panose="020B0604020202020204"/>
              </a:rPr>
              <a:t>What does this mean for my practice?</a:t>
            </a:r>
          </a:p>
        </p:txBody>
      </p:sp>
      <p:pic>
        <p:nvPicPr>
          <p:cNvPr id="5" name="Picture 4">
            <a:extLst>
              <a:ext uri="{FF2B5EF4-FFF2-40B4-BE49-F238E27FC236}">
                <a16:creationId xmlns:a16="http://schemas.microsoft.com/office/drawing/2014/main" id="{5034DA5C-E4EB-26D2-6917-456B67AB15B1}"/>
              </a:ext>
            </a:extLst>
          </p:cNvPr>
          <p:cNvPicPr>
            <a:picLocks noChangeAspect="1"/>
          </p:cNvPicPr>
          <p:nvPr/>
        </p:nvPicPr>
        <p:blipFill>
          <a:blip r:embed="rId3"/>
          <a:srcRect r="53067"/>
          <a:stretch/>
        </p:blipFill>
        <p:spPr>
          <a:xfrm>
            <a:off x="395966" y="1334137"/>
            <a:ext cx="5069796" cy="520221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8152F0B-BC78-9596-FD0B-9FBBEBE673C3}"/>
              </a:ext>
            </a:extLst>
          </p:cNvPr>
          <p:cNvSpPr txBox="1"/>
          <p:nvPr/>
        </p:nvSpPr>
        <p:spPr>
          <a:xfrm>
            <a:off x="6192982" y="1457640"/>
            <a:ext cx="5796049" cy="4955203"/>
          </a:xfrm>
          <a:prstGeom prst="rect">
            <a:avLst/>
          </a:prstGeom>
          <a:noFill/>
        </p:spPr>
        <p:txBody>
          <a:bodyPr wrap="square" rtlCol="0">
            <a:spAutoFit/>
          </a:bodyPr>
          <a:lstStyle/>
          <a:p>
            <a:pPr marL="285750" indent="-285750">
              <a:buFont typeface="Arial" panose="020B0604020202020204" pitchFamily="34" charset="0"/>
              <a:buChar char="•"/>
            </a:pPr>
            <a:r>
              <a:rPr lang="en-GB" sz="2000"/>
              <a:t>Depends on practice size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Can use </a:t>
            </a:r>
            <a:r>
              <a:rPr lang="en-GB" sz="2000">
                <a:hlinkClick r:id="rId4"/>
              </a:rPr>
              <a:t>Patient Calculator Estimator</a:t>
            </a:r>
            <a:r>
              <a:rPr lang="en-GB" sz="2000"/>
              <a:t> </a:t>
            </a:r>
          </a:p>
          <a:p>
            <a:endParaRPr lang="en-GB" sz="2000"/>
          </a:p>
          <a:p>
            <a:pPr marL="285750" indent="-285750">
              <a:buFont typeface="Arial" panose="020B0604020202020204" pitchFamily="34" charset="0"/>
              <a:buChar char="•"/>
            </a:pPr>
            <a:r>
              <a:rPr lang="en-GB" sz="2000"/>
              <a:t>For an </a:t>
            </a:r>
            <a:r>
              <a:rPr lang="en-GB" sz="2000" b="1"/>
              <a:t>average</a:t>
            </a:r>
            <a:r>
              <a:rPr lang="en-GB" sz="2000"/>
              <a:t> practice (10,000 patient list)</a:t>
            </a:r>
          </a:p>
          <a:p>
            <a:pPr marL="285750" indent="-285750">
              <a:buFont typeface="Arial" panose="020B0604020202020204" pitchFamily="34" charset="0"/>
              <a:buChar char="•"/>
            </a:pPr>
            <a:endParaRPr lang="en-GB" sz="2000"/>
          </a:p>
          <a:p>
            <a:pPr marL="742950" lvl="1" indent="-285750">
              <a:buFont typeface="Wingdings" panose="05000000000000000000" pitchFamily="2" charset="2"/>
              <a:buChar char="Ø"/>
            </a:pPr>
            <a:r>
              <a:rPr lang="en-GB" sz="2000"/>
              <a:t>50 People with learning disability</a:t>
            </a:r>
          </a:p>
          <a:p>
            <a:pPr marL="742950" lvl="1" indent="-285750">
              <a:buFont typeface="Wingdings" panose="05000000000000000000" pitchFamily="2" charset="2"/>
              <a:buChar char="Ø"/>
            </a:pPr>
            <a:endParaRPr lang="en-GB" sz="2000"/>
          </a:p>
          <a:p>
            <a:pPr marL="742950" lvl="1" indent="-285750">
              <a:buFont typeface="Wingdings" panose="05000000000000000000" pitchFamily="2" charset="2"/>
              <a:buChar char="Ø"/>
            </a:pPr>
            <a:r>
              <a:rPr lang="en-GB" sz="2000"/>
              <a:t>4 people prescribed antipsychotic which isn’t indicated</a:t>
            </a:r>
          </a:p>
          <a:p>
            <a:pPr marL="742950" lvl="1" indent="-285750">
              <a:buFont typeface="Wingdings" panose="05000000000000000000" pitchFamily="2" charset="2"/>
              <a:buChar char="Ø"/>
            </a:pPr>
            <a:endParaRPr lang="en-GB" sz="2000"/>
          </a:p>
          <a:p>
            <a:pPr marL="742950" lvl="1" indent="-285750">
              <a:buFont typeface="Wingdings" panose="05000000000000000000" pitchFamily="2" charset="2"/>
              <a:buChar char="Ø"/>
            </a:pPr>
            <a:r>
              <a:rPr lang="en-GB" sz="2000"/>
              <a:t>6 People prescribed antidepressant which isn’t indicated</a:t>
            </a:r>
          </a:p>
          <a:p>
            <a:pPr marL="742950" lvl="1" indent="-285750">
              <a:buFont typeface="Wingdings" panose="05000000000000000000" pitchFamily="2" charset="2"/>
              <a:buChar char="Ø"/>
            </a:pPr>
            <a:endParaRPr lang="en-GB" sz="2000"/>
          </a:p>
          <a:p>
            <a:pPr marL="285750" indent="-285750">
              <a:buFont typeface="Wingdings" panose="05000000000000000000" pitchFamily="2" charset="2"/>
              <a:buChar char="Ø"/>
            </a:pPr>
            <a:endParaRPr lang="en-GB"/>
          </a:p>
          <a:p>
            <a:endParaRPr lang="en-GB"/>
          </a:p>
        </p:txBody>
      </p:sp>
      <p:sp>
        <p:nvSpPr>
          <p:cNvPr id="11" name="TextBox 10">
            <a:extLst>
              <a:ext uri="{FF2B5EF4-FFF2-40B4-BE49-F238E27FC236}">
                <a16:creationId xmlns:a16="http://schemas.microsoft.com/office/drawing/2014/main" id="{E2847FDF-81B5-C969-44A7-5E526C9F2D87}"/>
              </a:ext>
            </a:extLst>
          </p:cNvPr>
          <p:cNvSpPr txBox="1"/>
          <p:nvPr/>
        </p:nvSpPr>
        <p:spPr>
          <a:xfrm>
            <a:off x="6619009" y="5990614"/>
            <a:ext cx="4686219" cy="523220"/>
          </a:xfrm>
          <a:prstGeom prst="rect">
            <a:avLst/>
          </a:prstGeom>
          <a:noFill/>
        </p:spPr>
        <p:txBody>
          <a:bodyPr wrap="none" rtlCol="0">
            <a:spAutoFit/>
          </a:bodyPr>
          <a:lstStyle/>
          <a:p>
            <a:r>
              <a:rPr lang="en-GB" sz="2800" b="1">
                <a:solidFill>
                  <a:schemeClr val="accent5"/>
                </a:solidFill>
              </a:rPr>
              <a:t>Does this feel manageable?</a:t>
            </a:r>
          </a:p>
        </p:txBody>
      </p:sp>
    </p:spTree>
    <p:extLst>
      <p:ext uri="{BB962C8B-B14F-4D97-AF65-F5344CB8AC3E}">
        <p14:creationId xmlns:p14="http://schemas.microsoft.com/office/powerpoint/2010/main" val="2946724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A group of people laughing&#10;&#10;AI-generated content may be incorrect.">
            <a:extLst>
              <a:ext uri="{FF2B5EF4-FFF2-40B4-BE49-F238E27FC236}">
                <a16:creationId xmlns:a16="http://schemas.microsoft.com/office/drawing/2014/main" id="{927A1B86-FC72-BE44-0E91-D14144DB170A}"/>
              </a:ext>
            </a:extLst>
          </p:cNvPr>
          <p:cNvPicPr>
            <a:picLocks noGrp="1" noChangeAspect="1"/>
          </p:cNvPicPr>
          <p:nvPr>
            <p:ph idx="1"/>
          </p:nvPr>
        </p:nvPicPr>
        <p:blipFill>
          <a:blip r:embed="rId3"/>
          <a:srcRect l="6990" t="39086" r="7703" b="8629"/>
          <a:stretch>
            <a:fillRect/>
          </a:stretch>
        </p:blipFill>
        <p:spPr>
          <a:xfrm>
            <a:off x="1901376" y="1720447"/>
            <a:ext cx="8389247" cy="3478650"/>
          </a:xfrm>
        </p:spPr>
      </p:pic>
      <p:sp>
        <p:nvSpPr>
          <p:cNvPr id="11" name="TextBox 10">
            <a:extLst>
              <a:ext uri="{FF2B5EF4-FFF2-40B4-BE49-F238E27FC236}">
                <a16:creationId xmlns:a16="http://schemas.microsoft.com/office/drawing/2014/main" id="{AEBC7CC1-6175-301C-CAD4-A20F8A82E02B}"/>
              </a:ext>
            </a:extLst>
          </p:cNvPr>
          <p:cNvSpPr txBox="1"/>
          <p:nvPr/>
        </p:nvSpPr>
        <p:spPr>
          <a:xfrm>
            <a:off x="275356" y="217559"/>
            <a:ext cx="4000499" cy="1200329"/>
          </a:xfrm>
          <a:prstGeom prst="rect">
            <a:avLst/>
          </a:prstGeom>
          <a:noFill/>
        </p:spPr>
        <p:txBody>
          <a:bodyPr wrap="square">
            <a:spAutoFit/>
          </a:bodyPr>
          <a:lstStyle/>
          <a:p>
            <a:pPr algn="ctr"/>
            <a:r>
              <a:rPr lang="en-GB" sz="3600">
                <a:solidFill>
                  <a:schemeClr val="accent1"/>
                </a:solidFill>
                <a:sym typeface="Wingdings" panose="05000000000000000000" pitchFamily="2" charset="2"/>
              </a:rPr>
              <a:t>…at least </a:t>
            </a:r>
            <a:r>
              <a:rPr lang="en-GB" sz="3600" b="1">
                <a:solidFill>
                  <a:schemeClr val="accent1"/>
                </a:solidFill>
                <a:sym typeface="Wingdings" panose="05000000000000000000" pitchFamily="2" charset="2"/>
              </a:rPr>
              <a:t>4 people </a:t>
            </a:r>
            <a:r>
              <a:rPr lang="en-GB" sz="3600">
                <a:solidFill>
                  <a:schemeClr val="accent1"/>
                </a:solidFill>
                <a:sym typeface="Wingdings" panose="05000000000000000000" pitchFamily="2" charset="2"/>
              </a:rPr>
              <a:t>in every practice </a:t>
            </a:r>
          </a:p>
        </p:txBody>
      </p:sp>
      <p:sp>
        <p:nvSpPr>
          <p:cNvPr id="13" name="TextBox 12">
            <a:extLst>
              <a:ext uri="{FF2B5EF4-FFF2-40B4-BE49-F238E27FC236}">
                <a16:creationId xmlns:a16="http://schemas.microsoft.com/office/drawing/2014/main" id="{EB3B7317-3332-A001-5C44-78826746AB0D}"/>
              </a:ext>
            </a:extLst>
          </p:cNvPr>
          <p:cNvSpPr txBox="1"/>
          <p:nvPr/>
        </p:nvSpPr>
        <p:spPr>
          <a:xfrm>
            <a:off x="3127665" y="5316990"/>
            <a:ext cx="7793181" cy="1477328"/>
          </a:xfrm>
          <a:prstGeom prst="rect">
            <a:avLst/>
          </a:prstGeom>
          <a:noFill/>
        </p:spPr>
        <p:txBody>
          <a:bodyPr wrap="square">
            <a:spAutoFit/>
          </a:bodyPr>
          <a:lstStyle/>
          <a:p>
            <a:pPr marL="285750" indent="-285750">
              <a:buFont typeface="Wingdings" panose="05000000000000000000" pitchFamily="2" charset="2"/>
              <a:buChar char="Ø"/>
            </a:pPr>
            <a:r>
              <a:rPr lang="en-GB" b="1">
                <a:solidFill>
                  <a:schemeClr val="accent5"/>
                </a:solidFill>
              </a:rPr>
              <a:t>Do we know who they are?</a:t>
            </a:r>
          </a:p>
          <a:p>
            <a:pPr marL="285750" indent="-285750">
              <a:buFont typeface="Wingdings" panose="05000000000000000000" pitchFamily="2" charset="2"/>
              <a:buChar char="Ø"/>
            </a:pPr>
            <a:r>
              <a:rPr lang="en-GB" b="1">
                <a:solidFill>
                  <a:schemeClr val="accent5"/>
                </a:solidFill>
              </a:rPr>
              <a:t>Can we find time to help these individuals?</a:t>
            </a:r>
          </a:p>
          <a:p>
            <a:pPr marL="285750" indent="-285750">
              <a:buFont typeface="Wingdings" panose="05000000000000000000" pitchFamily="2" charset="2"/>
              <a:buChar char="Ø"/>
            </a:pPr>
            <a:r>
              <a:rPr lang="en-GB" b="1">
                <a:solidFill>
                  <a:schemeClr val="accent5"/>
                </a:solidFill>
              </a:rPr>
              <a:t>What support would you need?</a:t>
            </a:r>
          </a:p>
          <a:p>
            <a:pPr marL="285750" indent="-285750">
              <a:buFont typeface="Wingdings" panose="05000000000000000000" pitchFamily="2" charset="2"/>
              <a:buChar char="Ø"/>
            </a:pPr>
            <a:r>
              <a:rPr lang="en-GB" b="1">
                <a:solidFill>
                  <a:schemeClr val="accent5"/>
                </a:solidFill>
              </a:rPr>
              <a:t>How can this programme, help you, to help them?</a:t>
            </a:r>
          </a:p>
          <a:p>
            <a:pPr marL="285750" indent="-285750">
              <a:buFont typeface="Wingdings" panose="05000000000000000000" pitchFamily="2" charset="2"/>
              <a:buChar char="Ø"/>
            </a:pPr>
            <a:r>
              <a:rPr lang="en-GB" b="1">
                <a:solidFill>
                  <a:schemeClr val="accent5"/>
                </a:solidFill>
              </a:rPr>
              <a:t>How do we avoid the cycle happening again for others?</a:t>
            </a:r>
          </a:p>
        </p:txBody>
      </p:sp>
      <p:sp>
        <p:nvSpPr>
          <p:cNvPr id="14" name="TextBox 13">
            <a:extLst>
              <a:ext uri="{FF2B5EF4-FFF2-40B4-BE49-F238E27FC236}">
                <a16:creationId xmlns:a16="http://schemas.microsoft.com/office/drawing/2014/main" id="{D9792BBB-860C-39DB-B614-CF8494FD5FBA}"/>
              </a:ext>
            </a:extLst>
          </p:cNvPr>
          <p:cNvSpPr txBox="1"/>
          <p:nvPr/>
        </p:nvSpPr>
        <p:spPr>
          <a:xfrm>
            <a:off x="162793" y="5578600"/>
            <a:ext cx="2757053" cy="954107"/>
          </a:xfrm>
          <a:prstGeom prst="rect">
            <a:avLst/>
          </a:prstGeom>
          <a:noFill/>
        </p:spPr>
        <p:txBody>
          <a:bodyPr wrap="square">
            <a:spAutoFit/>
          </a:bodyPr>
          <a:lstStyle/>
          <a:p>
            <a:pPr algn="ctr"/>
            <a:r>
              <a:rPr lang="en-GB" sz="2800" b="1">
                <a:solidFill>
                  <a:schemeClr val="accent5"/>
                </a:solidFill>
              </a:rPr>
              <a:t>Take a moment to reflect:</a:t>
            </a:r>
          </a:p>
        </p:txBody>
      </p:sp>
      <p:sp>
        <p:nvSpPr>
          <p:cNvPr id="16" name="TextBox 15">
            <a:extLst>
              <a:ext uri="{FF2B5EF4-FFF2-40B4-BE49-F238E27FC236}">
                <a16:creationId xmlns:a16="http://schemas.microsoft.com/office/drawing/2014/main" id="{C59067CD-8251-3624-2B62-DC68B13045C2}"/>
              </a:ext>
            </a:extLst>
          </p:cNvPr>
          <p:cNvSpPr txBox="1"/>
          <p:nvPr/>
        </p:nvSpPr>
        <p:spPr>
          <a:xfrm>
            <a:off x="4965126" y="32894"/>
            <a:ext cx="6951518" cy="1569660"/>
          </a:xfrm>
          <a:prstGeom prst="rect">
            <a:avLst/>
          </a:prstGeom>
          <a:noFill/>
        </p:spPr>
        <p:txBody>
          <a:bodyPr wrap="square">
            <a:spAutoFit/>
          </a:bodyPr>
          <a:lstStyle/>
          <a:p>
            <a:pPr marL="457200" indent="-457200">
              <a:buFont typeface="Wingdings" panose="05000000000000000000" pitchFamily="2" charset="2"/>
              <a:buChar char="Ø"/>
            </a:pPr>
            <a:r>
              <a:rPr lang="en-GB" sz="2400">
                <a:sym typeface="Wingdings" panose="05000000000000000000" pitchFamily="2" charset="2"/>
              </a:rPr>
              <a:t>At risk of </a:t>
            </a:r>
            <a:r>
              <a:rPr lang="en-GB" sz="2400" b="1">
                <a:solidFill>
                  <a:srgbClr val="FF0000"/>
                </a:solidFill>
                <a:sym typeface="Wingdings" panose="05000000000000000000" pitchFamily="2" charset="2"/>
              </a:rPr>
              <a:t>severe harm</a:t>
            </a:r>
          </a:p>
          <a:p>
            <a:pPr marL="457200" indent="-457200">
              <a:buFont typeface="Wingdings" panose="05000000000000000000" pitchFamily="2" charset="2"/>
              <a:buChar char="Ø"/>
            </a:pPr>
            <a:r>
              <a:rPr lang="en-GB" sz="2400" b="1">
                <a:solidFill>
                  <a:srgbClr val="FF0000"/>
                </a:solidFill>
                <a:sym typeface="Wingdings" panose="05000000000000000000" pitchFamily="2" charset="2"/>
              </a:rPr>
              <a:t>and/or severe reduced quality of life</a:t>
            </a:r>
          </a:p>
          <a:p>
            <a:pPr marL="457200" indent="-457200">
              <a:buFont typeface="Wingdings" panose="05000000000000000000" pitchFamily="2" charset="2"/>
              <a:buChar char="Ø"/>
            </a:pPr>
            <a:r>
              <a:rPr lang="en-GB" sz="2400">
                <a:sym typeface="Wingdings" panose="05000000000000000000" pitchFamily="2" charset="2"/>
              </a:rPr>
              <a:t>By taking medicines they are no longer benefiting from</a:t>
            </a:r>
          </a:p>
        </p:txBody>
      </p:sp>
    </p:spTree>
    <p:extLst>
      <p:ext uri="{BB962C8B-B14F-4D97-AF65-F5344CB8AC3E}">
        <p14:creationId xmlns:p14="http://schemas.microsoft.com/office/powerpoint/2010/main" val="238430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6C01A5-31B7-A864-2BEE-7C31DBEF6684}"/>
              </a:ext>
            </a:extLst>
          </p:cNvPr>
          <p:cNvPicPr>
            <a:picLocks noChangeAspect="1"/>
          </p:cNvPicPr>
          <p:nvPr/>
        </p:nvPicPr>
        <p:blipFill>
          <a:blip r:embed="rId3"/>
          <a:srcRect l="24201" t="22682" r="20394" b="14177"/>
          <a:stretch>
            <a:fillRect/>
          </a:stretch>
        </p:blipFill>
        <p:spPr>
          <a:xfrm>
            <a:off x="3501610" y="1234925"/>
            <a:ext cx="8443609" cy="5412829"/>
          </a:xfrm>
          <a:prstGeom prst="rect">
            <a:avLst/>
          </a:prstGeom>
          <a:ln>
            <a:solidFill>
              <a:schemeClr val="tx1"/>
            </a:solidFill>
          </a:ln>
        </p:spPr>
      </p:pic>
      <p:sp>
        <p:nvSpPr>
          <p:cNvPr id="13" name="Title 3">
            <a:extLst>
              <a:ext uri="{FF2B5EF4-FFF2-40B4-BE49-F238E27FC236}">
                <a16:creationId xmlns:a16="http://schemas.microsoft.com/office/drawing/2014/main" id="{3008DE5A-1309-1DA3-A04F-ADEAEECFF05D}"/>
              </a:ext>
            </a:extLst>
          </p:cNvPr>
          <p:cNvSpPr txBox="1">
            <a:spLocks/>
          </p:cNvSpPr>
          <p:nvPr/>
        </p:nvSpPr>
        <p:spPr>
          <a:xfrm>
            <a:off x="382413" y="136187"/>
            <a:ext cx="10512565" cy="691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70C0"/>
                </a:solidFill>
              </a:rPr>
              <a:t>Whole system approach to change</a:t>
            </a:r>
          </a:p>
        </p:txBody>
      </p:sp>
      <p:sp>
        <p:nvSpPr>
          <p:cNvPr id="14" name="TextBox 13">
            <a:extLst>
              <a:ext uri="{FF2B5EF4-FFF2-40B4-BE49-F238E27FC236}">
                <a16:creationId xmlns:a16="http://schemas.microsoft.com/office/drawing/2014/main" id="{88B650B7-2333-E739-C1D1-180B4483422F}"/>
              </a:ext>
            </a:extLst>
          </p:cNvPr>
          <p:cNvSpPr txBox="1"/>
          <p:nvPr/>
        </p:nvSpPr>
        <p:spPr>
          <a:xfrm>
            <a:off x="246781" y="1579197"/>
            <a:ext cx="2714628"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a:solidFill>
                  <a:srgbClr val="AB329D"/>
                </a:solidFill>
              </a:rPr>
              <a:t>Can you help us building the ICS picture and map C&amp;W system?</a:t>
            </a:r>
            <a:endParaRPr lang="en-GB" sz="2800">
              <a:solidFill>
                <a:srgbClr val="AB329D"/>
              </a:solidFill>
            </a:endParaRPr>
          </a:p>
        </p:txBody>
      </p:sp>
      <p:cxnSp>
        <p:nvCxnSpPr>
          <p:cNvPr id="3" name="Straight Arrow Connector 2">
            <a:extLst>
              <a:ext uri="{FF2B5EF4-FFF2-40B4-BE49-F238E27FC236}">
                <a16:creationId xmlns:a16="http://schemas.microsoft.com/office/drawing/2014/main" id="{B42BAD3E-2EA9-2680-FFC7-9C1706066A0C}"/>
              </a:ext>
            </a:extLst>
          </p:cNvPr>
          <p:cNvCxnSpPr>
            <a:stCxn id="14" idx="3"/>
          </p:cNvCxnSpPr>
          <p:nvPr/>
        </p:nvCxnSpPr>
        <p:spPr>
          <a:xfrm flipV="1">
            <a:off x="2961409" y="1808018"/>
            <a:ext cx="3616036" cy="6791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73F18CAC-F83E-FC11-49A7-9906D77C40AD}"/>
              </a:ext>
            </a:extLst>
          </p:cNvPr>
          <p:cNvCxnSpPr>
            <a:stCxn id="14" idx="3"/>
          </p:cNvCxnSpPr>
          <p:nvPr/>
        </p:nvCxnSpPr>
        <p:spPr>
          <a:xfrm>
            <a:off x="2961409" y="2487138"/>
            <a:ext cx="2234046" cy="1222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53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F4493-99D1-7919-EC4F-F1F28EA6F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D2F20-5B90-D12B-3294-A6FCB1647F1F}"/>
              </a:ext>
            </a:extLst>
          </p:cNvPr>
          <p:cNvSpPr>
            <a:spLocks noGrp="1"/>
          </p:cNvSpPr>
          <p:nvPr>
            <p:ph type="title"/>
          </p:nvPr>
        </p:nvSpPr>
        <p:spPr>
          <a:xfrm>
            <a:off x="599210" y="335012"/>
            <a:ext cx="10261271" cy="988483"/>
          </a:xfrm>
        </p:spPr>
        <p:txBody>
          <a:bodyPr/>
          <a:lstStyle/>
          <a:p>
            <a:r>
              <a:rPr lang="en-US">
                <a:solidFill>
                  <a:srgbClr val="0070C0"/>
                </a:solidFill>
              </a:rPr>
              <a:t>Group Activity #1 Discussion</a:t>
            </a:r>
            <a:endParaRPr lang="en-GB">
              <a:solidFill>
                <a:srgbClr val="0070C0"/>
              </a:solidFill>
            </a:endParaRPr>
          </a:p>
        </p:txBody>
      </p:sp>
      <p:sp>
        <p:nvSpPr>
          <p:cNvPr id="3" name="Content Placeholder 2">
            <a:extLst>
              <a:ext uri="{FF2B5EF4-FFF2-40B4-BE49-F238E27FC236}">
                <a16:creationId xmlns:a16="http://schemas.microsoft.com/office/drawing/2014/main" id="{342CF0C3-4C56-FC90-AFF4-2ADDE19BB101}"/>
              </a:ext>
            </a:extLst>
          </p:cNvPr>
          <p:cNvSpPr>
            <a:spLocks noGrp="1"/>
          </p:cNvSpPr>
          <p:nvPr>
            <p:ph sz="half" idx="1"/>
          </p:nvPr>
        </p:nvSpPr>
        <p:spPr>
          <a:xfrm>
            <a:off x="457200" y="1488332"/>
            <a:ext cx="10749063" cy="4640093"/>
          </a:xfrm>
        </p:spPr>
        <p:txBody>
          <a:bodyPr vert="horz" lIns="91440" tIns="45720" rIns="91440" bIns="45720" rtlCol="0" anchor="t">
            <a:normAutofit fontScale="85000" lnSpcReduction="10000"/>
          </a:bodyPr>
          <a:lstStyle/>
          <a:p>
            <a:r>
              <a:rPr lang="en-US" b="1">
                <a:solidFill>
                  <a:srgbClr val="0070C0"/>
                </a:solidFill>
              </a:rPr>
              <a:t>What motivated you to attend the workshop today?</a:t>
            </a:r>
          </a:p>
          <a:p>
            <a:endParaRPr lang="en-US" b="1">
              <a:solidFill>
                <a:srgbClr val="0070C0"/>
              </a:solidFill>
            </a:endParaRPr>
          </a:p>
          <a:p>
            <a:r>
              <a:rPr lang="en-US" b="1">
                <a:solidFill>
                  <a:srgbClr val="0070C0"/>
                </a:solidFill>
              </a:rPr>
              <a:t>What drives your interest in STOMP?</a:t>
            </a:r>
          </a:p>
          <a:p>
            <a:endParaRPr lang="en-US" b="1">
              <a:solidFill>
                <a:srgbClr val="0070C0"/>
              </a:solidFill>
            </a:endParaRPr>
          </a:p>
          <a:p>
            <a:r>
              <a:rPr lang="en-US" b="1">
                <a:solidFill>
                  <a:srgbClr val="0070C0"/>
                </a:solidFill>
              </a:rPr>
              <a:t>Do you know of any good practice / case studies / activity / specific GPs with an  interest in STOMP or reducing harm from Psychotropics?</a:t>
            </a:r>
          </a:p>
          <a:p>
            <a:endParaRPr lang="en-US" b="1">
              <a:solidFill>
                <a:srgbClr val="0070C0"/>
              </a:solidFill>
            </a:endParaRPr>
          </a:p>
          <a:p>
            <a:r>
              <a:rPr lang="en-US" b="1">
                <a:solidFill>
                  <a:srgbClr val="0070C0"/>
                </a:solidFill>
              </a:rPr>
              <a:t>How might we engage other groups to create a passion for improving the lives of people with a learning disability with </a:t>
            </a:r>
            <a:r>
              <a:rPr lang="en-US" b="1" err="1">
                <a:solidFill>
                  <a:srgbClr val="0070C0"/>
                </a:solidFill>
              </a:rPr>
              <a:t>behaviour</a:t>
            </a:r>
            <a:r>
              <a:rPr lang="en-US" b="1">
                <a:solidFill>
                  <a:srgbClr val="0070C0"/>
                </a:solidFill>
              </a:rPr>
              <a:t> that challenges?</a:t>
            </a:r>
          </a:p>
          <a:p>
            <a:endParaRPr lang="en-US" b="1">
              <a:solidFill>
                <a:srgbClr val="0070C0"/>
              </a:solidFill>
            </a:endParaRPr>
          </a:p>
          <a:p>
            <a:r>
              <a:rPr lang="en-US" b="1">
                <a:solidFill>
                  <a:srgbClr val="0070C0"/>
                </a:solidFill>
              </a:rPr>
              <a:t>Have you any experience of supporting people with learning disability with </a:t>
            </a:r>
            <a:r>
              <a:rPr lang="en-US" b="1" err="1">
                <a:solidFill>
                  <a:srgbClr val="0070C0"/>
                </a:solidFill>
              </a:rPr>
              <a:t>behaviour</a:t>
            </a:r>
            <a:r>
              <a:rPr lang="en-US" b="1">
                <a:solidFill>
                  <a:srgbClr val="0070C0"/>
                </a:solidFill>
              </a:rPr>
              <a:t> that challenges?</a:t>
            </a:r>
          </a:p>
        </p:txBody>
      </p:sp>
    </p:spTree>
    <p:extLst>
      <p:ext uri="{BB962C8B-B14F-4D97-AF65-F5344CB8AC3E}">
        <p14:creationId xmlns:p14="http://schemas.microsoft.com/office/powerpoint/2010/main" val="660195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F095CF-C316-41BB-1DDE-BB30C8EEF027}"/>
              </a:ext>
            </a:extLst>
          </p:cNvPr>
          <p:cNvPicPr>
            <a:picLocks noChangeAspect="1"/>
          </p:cNvPicPr>
          <p:nvPr/>
        </p:nvPicPr>
        <p:blipFill>
          <a:blip r:embed="rId3"/>
          <a:stretch>
            <a:fillRect/>
          </a:stretch>
        </p:blipFill>
        <p:spPr>
          <a:xfrm>
            <a:off x="324428" y="1357145"/>
            <a:ext cx="9264072" cy="5405192"/>
          </a:xfrm>
          <a:prstGeom prst="rect">
            <a:avLst/>
          </a:prstGeom>
        </p:spPr>
      </p:pic>
      <p:sp>
        <p:nvSpPr>
          <p:cNvPr id="2" name="Title 1">
            <a:extLst>
              <a:ext uri="{FF2B5EF4-FFF2-40B4-BE49-F238E27FC236}">
                <a16:creationId xmlns:a16="http://schemas.microsoft.com/office/drawing/2014/main" id="{8E569EB7-4B45-3B93-EE6B-E9D8172541E7}"/>
              </a:ext>
            </a:extLst>
          </p:cNvPr>
          <p:cNvSpPr>
            <a:spLocks noGrp="1"/>
          </p:cNvSpPr>
          <p:nvPr>
            <p:ph type="title"/>
          </p:nvPr>
        </p:nvSpPr>
        <p:spPr>
          <a:xfrm>
            <a:off x="544749" y="184827"/>
            <a:ext cx="10554723" cy="1169842"/>
          </a:xfrm>
        </p:spPr>
        <p:txBody>
          <a:bodyPr>
            <a:normAutofit fontScale="90000"/>
          </a:bodyPr>
          <a:lstStyle/>
          <a:p>
            <a:r>
              <a:rPr lang="en-US">
                <a:solidFill>
                  <a:srgbClr val="0070C0"/>
                </a:solidFill>
              </a:rPr>
              <a:t>Driver Diagram with five areas of possible improvement in the pathway of care</a:t>
            </a:r>
            <a:endParaRPr lang="en-GB" sz="1600">
              <a:solidFill>
                <a:srgbClr val="FF0000"/>
              </a:solidFill>
            </a:endParaRPr>
          </a:p>
        </p:txBody>
      </p:sp>
    </p:spTree>
    <p:extLst>
      <p:ext uri="{BB962C8B-B14F-4D97-AF65-F5344CB8AC3E}">
        <p14:creationId xmlns:p14="http://schemas.microsoft.com/office/powerpoint/2010/main" val="200926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39EAAE-B484-541A-9A69-7AD24B769A20}"/>
              </a:ext>
            </a:extLst>
          </p:cNvPr>
          <p:cNvSpPr>
            <a:spLocks noGrp="1"/>
          </p:cNvSpPr>
          <p:nvPr/>
        </p:nvSpPr>
        <p:spPr>
          <a:xfrm>
            <a:off x="838200" y="1290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70C0"/>
                </a:solidFill>
              </a:rPr>
              <a:t>Group Activity #2 </a:t>
            </a:r>
            <a:endParaRPr lang="en-GB">
              <a:solidFill>
                <a:srgbClr val="0070C0"/>
              </a:solidFill>
            </a:endParaRPr>
          </a:p>
        </p:txBody>
      </p:sp>
      <p:sp>
        <p:nvSpPr>
          <p:cNvPr id="5" name="Content Placeholder 2">
            <a:extLst>
              <a:ext uri="{FF2B5EF4-FFF2-40B4-BE49-F238E27FC236}">
                <a16:creationId xmlns:a16="http://schemas.microsoft.com/office/drawing/2014/main" id="{1213F5E4-2438-335F-0237-16AE090C2C45}"/>
              </a:ext>
            </a:extLst>
          </p:cNvPr>
          <p:cNvSpPr>
            <a:spLocks noGrp="1"/>
          </p:cNvSpPr>
          <p:nvPr/>
        </p:nvSpPr>
        <p:spPr>
          <a:xfrm>
            <a:off x="420727" y="1842190"/>
            <a:ext cx="4504849" cy="392322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0070C0"/>
                </a:solidFill>
              </a:rPr>
              <a:t>Using the post it notes provided</a:t>
            </a:r>
            <a:endParaRPr lang="en-GB">
              <a:solidFill>
                <a:srgbClr val="0070C0"/>
              </a:solidFill>
            </a:endParaRPr>
          </a:p>
          <a:p>
            <a:endParaRPr lang="en-US" b="1">
              <a:solidFill>
                <a:srgbClr val="0070C0"/>
              </a:solidFill>
            </a:endParaRPr>
          </a:p>
          <a:p>
            <a:pPr marL="0" indent="0">
              <a:buNone/>
            </a:pPr>
            <a:r>
              <a:rPr lang="en-US" b="1">
                <a:solidFill>
                  <a:schemeClr val="accent5"/>
                </a:solidFill>
              </a:rPr>
              <a:t>Please indicate any assets, including community assets</a:t>
            </a:r>
            <a:r>
              <a:rPr lang="en-US" b="1">
                <a:solidFill>
                  <a:srgbClr val="0070C0"/>
                </a:solidFill>
              </a:rPr>
              <a:t> </a:t>
            </a:r>
            <a:endParaRPr lang="en-GB">
              <a:solidFill>
                <a:srgbClr val="0070C0"/>
              </a:solidFill>
            </a:endParaRPr>
          </a:p>
          <a:p>
            <a:endParaRPr lang="en-US" b="1">
              <a:solidFill>
                <a:srgbClr val="0070C0"/>
              </a:solidFill>
            </a:endParaRPr>
          </a:p>
          <a:p>
            <a:pPr marL="0" indent="0">
              <a:buNone/>
            </a:pPr>
            <a:r>
              <a:rPr lang="en-US" b="1">
                <a:solidFill>
                  <a:srgbClr val="0070C0"/>
                </a:solidFill>
              </a:rPr>
              <a:t>That you are aware of in C&amp;W ICS which could be classed as services that link to these five pillars</a:t>
            </a:r>
            <a:endParaRPr lang="en-GB">
              <a:solidFill>
                <a:srgbClr val="0070C0"/>
              </a:solidFill>
            </a:endParaRPr>
          </a:p>
        </p:txBody>
      </p:sp>
      <p:grpSp>
        <p:nvGrpSpPr>
          <p:cNvPr id="10" name="Group 9">
            <a:extLst>
              <a:ext uri="{FF2B5EF4-FFF2-40B4-BE49-F238E27FC236}">
                <a16:creationId xmlns:a16="http://schemas.microsoft.com/office/drawing/2014/main" id="{8040D91E-659C-CC90-9DE5-AF0738165012}"/>
              </a:ext>
            </a:extLst>
          </p:cNvPr>
          <p:cNvGrpSpPr/>
          <p:nvPr/>
        </p:nvGrpSpPr>
        <p:grpSpPr>
          <a:xfrm>
            <a:off x="6100467" y="208361"/>
            <a:ext cx="4473251" cy="5919078"/>
            <a:chOff x="5678154" y="327710"/>
            <a:chExt cx="4473251" cy="5919078"/>
          </a:xfrm>
        </p:grpSpPr>
        <p:pic>
          <p:nvPicPr>
            <p:cNvPr id="11" name="Picture 10" descr="A diagram of a health care system&#10;&#10;AI-generated content may be incorrect.">
              <a:extLst>
                <a:ext uri="{FF2B5EF4-FFF2-40B4-BE49-F238E27FC236}">
                  <a16:creationId xmlns:a16="http://schemas.microsoft.com/office/drawing/2014/main" id="{4D16001D-AFF4-7F28-B196-0E9BFEA52687}"/>
                </a:ext>
              </a:extLst>
            </p:cNvPr>
            <p:cNvPicPr>
              <a:picLocks noChangeAspect="1"/>
            </p:cNvPicPr>
            <p:nvPr/>
          </p:nvPicPr>
          <p:blipFill>
            <a:blip r:embed="rId3"/>
            <a:srcRect l="43880" t="5137" r="18361" b="3596"/>
            <a:stretch>
              <a:fillRect/>
            </a:stretch>
          </p:blipFill>
          <p:spPr>
            <a:xfrm>
              <a:off x="6120428" y="327710"/>
              <a:ext cx="4030977" cy="5919078"/>
            </a:xfrm>
            <a:prstGeom prst="rect">
              <a:avLst/>
            </a:prstGeom>
          </p:spPr>
        </p:pic>
        <p:sp>
          <p:nvSpPr>
            <p:cNvPr id="2" name="TextBox 1">
              <a:extLst>
                <a:ext uri="{FF2B5EF4-FFF2-40B4-BE49-F238E27FC236}">
                  <a16:creationId xmlns:a16="http://schemas.microsoft.com/office/drawing/2014/main" id="{6847584F-B72E-DB6A-4ED2-D0E1AC5C376C}"/>
                </a:ext>
              </a:extLst>
            </p:cNvPr>
            <p:cNvSpPr txBox="1"/>
            <p:nvPr/>
          </p:nvSpPr>
          <p:spPr>
            <a:xfrm>
              <a:off x="5678156" y="68178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1.</a:t>
              </a:r>
            </a:p>
          </p:txBody>
        </p:sp>
        <p:sp>
          <p:nvSpPr>
            <p:cNvPr id="3" name="TextBox 2">
              <a:extLst>
                <a:ext uri="{FF2B5EF4-FFF2-40B4-BE49-F238E27FC236}">
                  <a16:creationId xmlns:a16="http://schemas.microsoft.com/office/drawing/2014/main" id="{8FCACD16-2498-50CC-EED2-DBCEB0245DEC}"/>
                </a:ext>
              </a:extLst>
            </p:cNvPr>
            <p:cNvSpPr txBox="1"/>
            <p:nvPr/>
          </p:nvSpPr>
          <p:spPr>
            <a:xfrm>
              <a:off x="5678155" y="183855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2.</a:t>
              </a:r>
            </a:p>
          </p:txBody>
        </p:sp>
        <p:sp>
          <p:nvSpPr>
            <p:cNvPr id="6" name="TextBox 5">
              <a:extLst>
                <a:ext uri="{FF2B5EF4-FFF2-40B4-BE49-F238E27FC236}">
                  <a16:creationId xmlns:a16="http://schemas.microsoft.com/office/drawing/2014/main" id="{1AA83FA5-1C31-95F6-E9B9-BC1D5B7C2D15}"/>
                </a:ext>
              </a:extLst>
            </p:cNvPr>
            <p:cNvSpPr txBox="1"/>
            <p:nvPr/>
          </p:nvSpPr>
          <p:spPr>
            <a:xfrm>
              <a:off x="5678156" y="309631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3.</a:t>
              </a:r>
            </a:p>
          </p:txBody>
        </p:sp>
        <p:sp>
          <p:nvSpPr>
            <p:cNvPr id="8" name="TextBox 7">
              <a:extLst>
                <a:ext uri="{FF2B5EF4-FFF2-40B4-BE49-F238E27FC236}">
                  <a16:creationId xmlns:a16="http://schemas.microsoft.com/office/drawing/2014/main" id="{A08386EB-CFEA-B05B-AECB-3A725D884037}"/>
                </a:ext>
              </a:extLst>
            </p:cNvPr>
            <p:cNvSpPr txBox="1"/>
            <p:nvPr/>
          </p:nvSpPr>
          <p:spPr>
            <a:xfrm>
              <a:off x="5678155" y="435407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4.</a:t>
              </a:r>
            </a:p>
          </p:txBody>
        </p:sp>
        <p:sp>
          <p:nvSpPr>
            <p:cNvPr id="9" name="TextBox 8">
              <a:extLst>
                <a:ext uri="{FF2B5EF4-FFF2-40B4-BE49-F238E27FC236}">
                  <a16:creationId xmlns:a16="http://schemas.microsoft.com/office/drawing/2014/main" id="{8C75C632-FCB3-711B-2B66-D9ED63E0ABCA}"/>
                </a:ext>
              </a:extLst>
            </p:cNvPr>
            <p:cNvSpPr txBox="1"/>
            <p:nvPr/>
          </p:nvSpPr>
          <p:spPr>
            <a:xfrm>
              <a:off x="5678154" y="565774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5.</a:t>
              </a:r>
            </a:p>
          </p:txBody>
        </p:sp>
      </p:grpSp>
    </p:spTree>
    <p:extLst>
      <p:ext uri="{BB962C8B-B14F-4D97-AF65-F5344CB8AC3E}">
        <p14:creationId xmlns:p14="http://schemas.microsoft.com/office/powerpoint/2010/main" val="134007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63B15-A601-0939-4C0C-4D51F5414D6A}"/>
              </a:ext>
            </a:extLst>
          </p:cNvPr>
          <p:cNvSpPr>
            <a:spLocks noGrp="1"/>
          </p:cNvSpPr>
          <p:nvPr>
            <p:ph sz="half" idx="1"/>
          </p:nvPr>
        </p:nvSpPr>
        <p:spPr/>
        <p:txBody>
          <a:bodyPr vert="horz" lIns="91440" tIns="45720" rIns="91440" bIns="45720" rtlCol="0" anchor="t">
            <a:normAutofit/>
          </a:bodyPr>
          <a:lstStyle/>
          <a:p>
            <a:r>
              <a:rPr lang="en-US" b="1" dirty="0">
                <a:solidFill>
                  <a:srgbClr val="0070C0"/>
                </a:solidFill>
                <a:ea typeface="+mn-lt"/>
                <a:cs typeface="+mn-lt"/>
              </a:rPr>
              <a:t>How do we make it everyone's business? How do we build a burning platform?</a:t>
            </a:r>
            <a:br>
              <a:rPr lang="en-US" b="1" dirty="0">
                <a:solidFill>
                  <a:srgbClr val="0070C0"/>
                </a:solidFill>
                <a:ea typeface="+mn-lt"/>
                <a:cs typeface="+mn-lt"/>
              </a:rPr>
            </a:br>
            <a:endParaRPr lang="en-US" b="1">
              <a:solidFill>
                <a:srgbClr val="0070C0"/>
              </a:solidFill>
            </a:endParaRPr>
          </a:p>
          <a:p>
            <a:r>
              <a:rPr lang="en-US" b="1" dirty="0">
                <a:solidFill>
                  <a:srgbClr val="0070C0"/>
                </a:solidFill>
                <a:ea typeface="+mn-lt"/>
                <a:cs typeface="+mn-lt"/>
              </a:rPr>
              <a:t>What one action will you take back to practice following today's session?</a:t>
            </a:r>
            <a:br>
              <a:rPr lang="en-US" b="1" dirty="0">
                <a:solidFill>
                  <a:srgbClr val="0070C0"/>
                </a:solidFill>
                <a:ea typeface="+mn-lt"/>
                <a:cs typeface="+mn-lt"/>
              </a:rPr>
            </a:br>
            <a:endParaRPr lang="en-US" b="1">
              <a:solidFill>
                <a:srgbClr val="0070C0"/>
              </a:solidFill>
            </a:endParaRPr>
          </a:p>
          <a:p>
            <a:r>
              <a:rPr lang="en-US" b="1" dirty="0">
                <a:solidFill>
                  <a:srgbClr val="0070C0"/>
                </a:solidFill>
                <a:ea typeface="+mn-lt"/>
                <a:cs typeface="+mn-lt"/>
              </a:rPr>
              <a:t>If you could change one thing moving forward - What would it be?</a:t>
            </a:r>
            <a:br>
              <a:rPr lang="en-US" b="1" dirty="0">
                <a:solidFill>
                  <a:srgbClr val="0070C0"/>
                </a:solidFill>
                <a:ea typeface="+mn-lt"/>
                <a:cs typeface="+mn-lt"/>
              </a:rPr>
            </a:br>
            <a:endParaRPr lang="en-US" b="1">
              <a:solidFill>
                <a:srgbClr val="0070C0"/>
              </a:solidFill>
            </a:endParaRPr>
          </a:p>
          <a:p>
            <a:r>
              <a:rPr lang="en-US" b="1" dirty="0">
                <a:solidFill>
                  <a:srgbClr val="0070C0"/>
                </a:solidFill>
                <a:ea typeface="+mn-lt"/>
                <a:cs typeface="+mn-lt"/>
              </a:rPr>
              <a:t>Interested in being a champion?</a:t>
            </a:r>
            <a:endParaRPr lang="en-US" b="1" dirty="0">
              <a:solidFill>
                <a:srgbClr val="0070C0"/>
              </a:solidFill>
            </a:endParaRPr>
          </a:p>
          <a:p>
            <a:endParaRPr lang="en-US" dirty="0"/>
          </a:p>
        </p:txBody>
      </p:sp>
      <p:sp>
        <p:nvSpPr>
          <p:cNvPr id="5" name="Title 1">
            <a:extLst>
              <a:ext uri="{FF2B5EF4-FFF2-40B4-BE49-F238E27FC236}">
                <a16:creationId xmlns:a16="http://schemas.microsoft.com/office/drawing/2014/main" id="{E7F70E4D-B858-8FA4-2C28-83C527302FD2}"/>
              </a:ext>
            </a:extLst>
          </p:cNvPr>
          <p:cNvSpPr>
            <a:spLocks noGrp="1"/>
          </p:cNvSpPr>
          <p:nvPr/>
        </p:nvSpPr>
        <p:spPr>
          <a:xfrm>
            <a:off x="838200" y="1290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70C0"/>
                </a:solidFill>
              </a:rPr>
              <a:t>Group Activity #3 </a:t>
            </a:r>
            <a:endParaRPr lang="en-GB" dirty="0">
              <a:solidFill>
                <a:srgbClr val="0070C0"/>
              </a:solidFill>
            </a:endParaRPr>
          </a:p>
        </p:txBody>
      </p:sp>
    </p:spTree>
    <p:extLst>
      <p:ext uri="{BB962C8B-B14F-4D97-AF65-F5344CB8AC3E}">
        <p14:creationId xmlns:p14="http://schemas.microsoft.com/office/powerpoint/2010/main" val="1569218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5E97-ADC9-302E-3059-C648A274304A}"/>
              </a:ext>
            </a:extLst>
          </p:cNvPr>
          <p:cNvSpPr>
            <a:spLocks noGrp="1"/>
          </p:cNvSpPr>
          <p:nvPr>
            <p:ph type="title"/>
          </p:nvPr>
        </p:nvSpPr>
        <p:spPr/>
        <p:txBody>
          <a:bodyPr>
            <a:normAutofit/>
          </a:bodyPr>
          <a:lstStyle/>
          <a:p>
            <a:r>
              <a:rPr lang="en-GB" err="1">
                <a:solidFill>
                  <a:srgbClr val="0070C0"/>
                </a:solidFill>
                <a:hlinkClick r:id="rId3"/>
              </a:rPr>
              <a:t>FuturesNHS</a:t>
            </a:r>
            <a:r>
              <a:rPr lang="en-GB">
                <a:solidFill>
                  <a:srgbClr val="0070C0"/>
                </a:solidFill>
                <a:hlinkClick r:id="rId3"/>
              </a:rPr>
              <a:t> MedSIP programme </a:t>
            </a:r>
            <a:endParaRPr lang="en-GB">
              <a:solidFill>
                <a:srgbClr val="0070C0"/>
              </a:solidFill>
            </a:endParaRPr>
          </a:p>
        </p:txBody>
      </p:sp>
      <p:pic>
        <p:nvPicPr>
          <p:cNvPr id="11" name="Picture 10">
            <a:extLst>
              <a:ext uri="{FF2B5EF4-FFF2-40B4-BE49-F238E27FC236}">
                <a16:creationId xmlns:a16="http://schemas.microsoft.com/office/drawing/2014/main" id="{03BC633E-7765-AD72-EB0E-20A91F0AA236}"/>
              </a:ext>
            </a:extLst>
          </p:cNvPr>
          <p:cNvPicPr>
            <a:picLocks noChangeAspect="1"/>
          </p:cNvPicPr>
          <p:nvPr/>
        </p:nvPicPr>
        <p:blipFill>
          <a:blip r:embed="rId4"/>
          <a:srcRect l="23139" t="25248" r="5451" b="10496"/>
          <a:stretch>
            <a:fillRect/>
          </a:stretch>
        </p:blipFill>
        <p:spPr>
          <a:xfrm>
            <a:off x="838201" y="1354668"/>
            <a:ext cx="10077856" cy="5100859"/>
          </a:xfrm>
          <a:prstGeom prst="rect">
            <a:avLst/>
          </a:prstGeom>
        </p:spPr>
      </p:pic>
    </p:spTree>
    <p:extLst>
      <p:ext uri="{BB962C8B-B14F-4D97-AF65-F5344CB8AC3E}">
        <p14:creationId xmlns:p14="http://schemas.microsoft.com/office/powerpoint/2010/main" val="44586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031086-F9F4-3A37-852D-CB1873CAA4E0}"/>
              </a:ext>
            </a:extLst>
          </p:cNvPr>
          <p:cNvSpPr/>
          <p:nvPr/>
        </p:nvSpPr>
        <p:spPr>
          <a:xfrm>
            <a:off x="9809018" y="6087730"/>
            <a:ext cx="2362200" cy="7494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6B485B-FCA7-DB5D-982F-407B1152CDF6}"/>
              </a:ext>
            </a:extLst>
          </p:cNvPr>
          <p:cNvSpPr>
            <a:spLocks noGrp="1"/>
          </p:cNvSpPr>
          <p:nvPr>
            <p:ph type="title"/>
          </p:nvPr>
        </p:nvSpPr>
        <p:spPr>
          <a:xfrm>
            <a:off x="838201" y="163695"/>
            <a:ext cx="10261271" cy="1577556"/>
          </a:xfrm>
        </p:spPr>
        <p:txBody>
          <a:bodyPr>
            <a:normAutofit/>
          </a:bodyPr>
          <a:lstStyle/>
          <a:p>
            <a:r>
              <a:rPr lang="en-US">
                <a:solidFill>
                  <a:srgbClr val="0070C0"/>
                </a:solidFill>
              </a:rPr>
              <a:t>The </a:t>
            </a:r>
            <a:r>
              <a:rPr lang="en-US">
                <a:solidFill>
                  <a:schemeClr val="accent5"/>
                </a:solidFill>
              </a:rPr>
              <a:t>H</a:t>
            </a:r>
            <a:r>
              <a:rPr lang="en-US">
                <a:solidFill>
                  <a:srgbClr val="0070C0"/>
                </a:solidFill>
              </a:rPr>
              <a:t>ealth </a:t>
            </a:r>
            <a:r>
              <a:rPr lang="en-US">
                <a:solidFill>
                  <a:schemeClr val="accent5"/>
                </a:solidFill>
              </a:rPr>
              <a:t>I</a:t>
            </a:r>
            <a:r>
              <a:rPr lang="en-US">
                <a:solidFill>
                  <a:srgbClr val="0070C0"/>
                </a:solidFill>
              </a:rPr>
              <a:t>nnovation </a:t>
            </a:r>
            <a:r>
              <a:rPr lang="en-US">
                <a:solidFill>
                  <a:schemeClr val="accent5"/>
                </a:solidFill>
              </a:rPr>
              <a:t>N</a:t>
            </a:r>
            <a:r>
              <a:rPr lang="en-US">
                <a:solidFill>
                  <a:srgbClr val="0070C0"/>
                </a:solidFill>
              </a:rPr>
              <a:t>etwork, </a:t>
            </a:r>
            <a:br>
              <a:rPr lang="en-US">
                <a:solidFill>
                  <a:srgbClr val="0070C0"/>
                </a:solidFill>
              </a:rPr>
            </a:br>
            <a:r>
              <a:rPr lang="en-US">
                <a:solidFill>
                  <a:schemeClr val="accent5"/>
                </a:solidFill>
              </a:rPr>
              <a:t>P</a:t>
            </a:r>
            <a:r>
              <a:rPr lang="en-US">
                <a:solidFill>
                  <a:srgbClr val="0070C0"/>
                </a:solidFill>
              </a:rPr>
              <a:t>atient </a:t>
            </a:r>
            <a:r>
              <a:rPr lang="en-US">
                <a:solidFill>
                  <a:schemeClr val="accent5"/>
                </a:solidFill>
              </a:rPr>
              <a:t>S</a:t>
            </a:r>
            <a:r>
              <a:rPr lang="en-US">
                <a:solidFill>
                  <a:srgbClr val="0070C0"/>
                </a:solidFill>
              </a:rPr>
              <a:t>afety </a:t>
            </a:r>
            <a:r>
              <a:rPr lang="en-US">
                <a:solidFill>
                  <a:schemeClr val="accent5"/>
                </a:solidFill>
              </a:rPr>
              <a:t>C</a:t>
            </a:r>
            <a:r>
              <a:rPr lang="en-US">
                <a:solidFill>
                  <a:srgbClr val="0070C0"/>
                </a:solidFill>
              </a:rPr>
              <a:t>ollaboratives…</a:t>
            </a:r>
            <a:endParaRPr lang="en-GB">
              <a:solidFill>
                <a:srgbClr val="0070C0"/>
              </a:solidFill>
            </a:endParaRPr>
          </a:p>
        </p:txBody>
      </p:sp>
      <p:pic>
        <p:nvPicPr>
          <p:cNvPr id="5" name="Content Placeholder 4">
            <a:extLst>
              <a:ext uri="{FF2B5EF4-FFF2-40B4-BE49-F238E27FC236}">
                <a16:creationId xmlns:a16="http://schemas.microsoft.com/office/drawing/2014/main" id="{0DF85EDB-EEA7-CEF8-62F3-920E50D2B840}"/>
              </a:ext>
            </a:extLst>
          </p:cNvPr>
          <p:cNvPicPr>
            <a:picLocks noGrp="1" noChangeAspect="1"/>
          </p:cNvPicPr>
          <p:nvPr>
            <p:ph sz="half" idx="1"/>
          </p:nvPr>
        </p:nvPicPr>
        <p:blipFill>
          <a:blip r:embed="rId3"/>
          <a:srcRect l="12168" t="29680" r="13577" b="9181"/>
          <a:stretch>
            <a:fillRect/>
          </a:stretch>
        </p:blipFill>
        <p:spPr>
          <a:xfrm>
            <a:off x="1146317" y="1945470"/>
            <a:ext cx="9428317" cy="4366741"/>
          </a:xfrm>
          <a:prstGeom prst="rect">
            <a:avLst/>
          </a:prstGeom>
        </p:spPr>
      </p:pic>
      <p:sp>
        <p:nvSpPr>
          <p:cNvPr id="6" name="Oval 5">
            <a:extLst>
              <a:ext uri="{FF2B5EF4-FFF2-40B4-BE49-F238E27FC236}">
                <a16:creationId xmlns:a16="http://schemas.microsoft.com/office/drawing/2014/main" id="{6606CDA2-F2BE-B659-F79D-810DB0375AB3}"/>
              </a:ext>
            </a:extLst>
          </p:cNvPr>
          <p:cNvSpPr/>
          <p:nvPr/>
        </p:nvSpPr>
        <p:spPr>
          <a:xfrm>
            <a:off x="2200794" y="3812958"/>
            <a:ext cx="1637607" cy="6317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8256FF8-ADE2-31B7-A50C-434F0B0D008D}"/>
              </a:ext>
            </a:extLst>
          </p:cNvPr>
          <p:cNvSpPr txBox="1"/>
          <p:nvPr/>
        </p:nvSpPr>
        <p:spPr>
          <a:xfrm>
            <a:off x="7737055" y="1945470"/>
            <a:ext cx="2837579" cy="646331"/>
          </a:xfrm>
          <a:prstGeom prst="rect">
            <a:avLst/>
          </a:prstGeom>
          <a:solidFill>
            <a:schemeClr val="bg1"/>
          </a:solidFill>
        </p:spPr>
        <p:txBody>
          <a:bodyPr wrap="square">
            <a:spAutoFit/>
          </a:bodyPr>
          <a:lstStyle/>
          <a:p>
            <a:r>
              <a:rPr lang="en-US" b="1">
                <a:solidFill>
                  <a:schemeClr val="accent2"/>
                </a:solidFill>
              </a:rPr>
              <a:t>… A national network of local organisations</a:t>
            </a:r>
            <a:endParaRPr lang="en-GB" b="1">
              <a:solidFill>
                <a:schemeClr val="accent2"/>
              </a:solidFill>
            </a:endParaRPr>
          </a:p>
        </p:txBody>
      </p:sp>
    </p:spTree>
    <p:extLst>
      <p:ext uri="{BB962C8B-B14F-4D97-AF65-F5344CB8AC3E}">
        <p14:creationId xmlns:p14="http://schemas.microsoft.com/office/powerpoint/2010/main" val="227367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4C3252-DFCD-1C3A-4916-9903E70D2B7A}"/>
              </a:ext>
            </a:extLst>
          </p:cNvPr>
          <p:cNvSpPr txBox="1">
            <a:spLocks/>
          </p:cNvSpPr>
          <p:nvPr/>
        </p:nvSpPr>
        <p:spPr>
          <a:xfrm>
            <a:off x="395966" y="206476"/>
            <a:ext cx="11400069" cy="893689"/>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ts val="3400"/>
              </a:lnSpc>
              <a:spcBef>
                <a:spcPts val="0"/>
              </a:spcBef>
              <a:spcAft>
                <a:spcPts val="0"/>
              </a:spcAft>
              <a:buClr>
                <a:srgbClr val="000000"/>
              </a:buClr>
              <a:buSzTx/>
              <a:buFont typeface="Arial"/>
              <a:buNone/>
              <a:tabLst/>
              <a:defRPr sz="3000" b="0" i="0" u="none" strike="noStrike" cap="none">
                <a:solidFill>
                  <a:srgbClr val="EEC2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ts val="4533"/>
              </a:lnSpc>
              <a:defRPr/>
            </a:pPr>
            <a:r>
              <a:rPr lang="en-US" sz="4267" b="1" kern="0">
                <a:latin typeface="Arial" panose="020B0604020202020204"/>
              </a:rPr>
              <a:t>Medicines Safety Im</a:t>
            </a:r>
            <a:r>
              <a:rPr lang="en-US" sz="4267" b="1" err="1">
                <a:latin typeface="Arial" panose="020B0604020202020204"/>
              </a:rPr>
              <a:t>provement</a:t>
            </a:r>
            <a:r>
              <a:rPr lang="en-US" sz="4267" b="1">
                <a:latin typeface="Arial" panose="020B0604020202020204"/>
              </a:rPr>
              <a:t> Programme</a:t>
            </a:r>
          </a:p>
          <a:p>
            <a:pPr defTabSz="1219170">
              <a:lnSpc>
                <a:spcPts val="4533"/>
              </a:lnSpc>
              <a:defRPr/>
            </a:pPr>
            <a:r>
              <a:rPr lang="en-US" sz="3200" b="1" kern="0">
                <a:latin typeface="Arial" panose="020B0604020202020204"/>
              </a:rPr>
              <a:t>(</a:t>
            </a:r>
            <a:r>
              <a:rPr lang="en-US" sz="3200" b="1" kern="0" err="1">
                <a:latin typeface="Arial" panose="020B0604020202020204"/>
              </a:rPr>
              <a:t>MedSIP</a:t>
            </a:r>
            <a:r>
              <a:rPr lang="en-US" sz="3200" b="1" kern="0">
                <a:latin typeface="Arial" panose="020B0604020202020204"/>
              </a:rPr>
              <a:t>)</a:t>
            </a:r>
          </a:p>
        </p:txBody>
      </p:sp>
      <p:sp>
        <p:nvSpPr>
          <p:cNvPr id="15" name="Content Placeholder 2">
            <a:extLst>
              <a:ext uri="{FF2B5EF4-FFF2-40B4-BE49-F238E27FC236}">
                <a16:creationId xmlns:a16="http://schemas.microsoft.com/office/drawing/2014/main" id="{4B960DF2-A211-B7AB-102D-428FCCFD7062}"/>
              </a:ext>
            </a:extLst>
          </p:cNvPr>
          <p:cNvSpPr>
            <a:spLocks noGrp="1"/>
          </p:cNvSpPr>
          <p:nvPr>
            <p:ph idx="1"/>
          </p:nvPr>
        </p:nvSpPr>
        <p:spPr>
          <a:xfrm>
            <a:off x="526092" y="1902191"/>
            <a:ext cx="6614937" cy="4532043"/>
          </a:xfrm>
        </p:spPr>
        <p:txBody>
          <a:bodyPr>
            <a:normAutofit fontScale="92500" lnSpcReduction="20000"/>
          </a:bodyPr>
          <a:lstStyle/>
          <a:p>
            <a:pPr marL="380990" indent="-380990" fontAlgn="base">
              <a:buFont typeface="Wingdings" panose="05000000000000000000" pitchFamily="2" charset="2"/>
              <a:buChar char="ü"/>
            </a:pPr>
            <a:r>
              <a:rPr lang="en-GB">
                <a:solidFill>
                  <a:srgbClr val="333333"/>
                </a:solidFill>
              </a:rPr>
              <a:t>Portfolio of projects co-ordinated by </a:t>
            </a:r>
            <a:r>
              <a:rPr lang="en-GB" b="1">
                <a:solidFill>
                  <a:srgbClr val="333333"/>
                </a:solidFill>
              </a:rPr>
              <a:t>NHSE, </a:t>
            </a:r>
            <a:r>
              <a:rPr lang="en-GB">
                <a:solidFill>
                  <a:srgbClr val="333333"/>
                </a:solidFill>
              </a:rPr>
              <a:t>part of the </a:t>
            </a:r>
            <a:r>
              <a:rPr lang="en-GB">
                <a:solidFill>
                  <a:srgbClr val="005EB8"/>
                </a:solidFill>
                <a:hlinkClick r:id="rId3"/>
              </a:rPr>
              <a:t>National Patient Safety Strategy</a:t>
            </a:r>
            <a:endParaRPr lang="en-GB" b="1">
              <a:solidFill>
                <a:srgbClr val="333333"/>
              </a:solidFill>
            </a:endParaRPr>
          </a:p>
          <a:p>
            <a:pPr marL="380990" indent="-380990" fontAlgn="base">
              <a:buFont typeface="Wingdings" panose="05000000000000000000" pitchFamily="2" charset="2"/>
              <a:buChar char="ü"/>
            </a:pPr>
            <a:endParaRPr lang="en-GB">
              <a:solidFill>
                <a:srgbClr val="333333"/>
              </a:solidFill>
            </a:endParaRPr>
          </a:p>
          <a:p>
            <a:pPr marL="380990" indent="-380990" fontAlgn="base">
              <a:buFont typeface="Wingdings" panose="05000000000000000000" pitchFamily="2" charset="2"/>
              <a:buChar char="ü"/>
            </a:pPr>
            <a:r>
              <a:rPr lang="en-GB">
                <a:solidFill>
                  <a:srgbClr val="333333"/>
                </a:solidFill>
              </a:rPr>
              <a:t>Address the most important causes of </a:t>
            </a:r>
            <a:r>
              <a:rPr lang="en-GB" b="1">
                <a:solidFill>
                  <a:srgbClr val="333333"/>
                </a:solidFill>
              </a:rPr>
              <a:t>severe harm associated with medicines</a:t>
            </a:r>
            <a:endParaRPr lang="en-GB">
              <a:solidFill>
                <a:srgbClr val="333333"/>
              </a:solidFill>
            </a:endParaRPr>
          </a:p>
          <a:p>
            <a:pPr marL="380990" indent="-380990" fontAlgn="base">
              <a:buFont typeface="Wingdings" panose="05000000000000000000" pitchFamily="2" charset="2"/>
              <a:buChar char="ü"/>
            </a:pPr>
            <a:endParaRPr lang="en-GB">
              <a:solidFill>
                <a:srgbClr val="333333"/>
              </a:solidFill>
            </a:endParaRPr>
          </a:p>
          <a:p>
            <a:pPr marL="380990" indent="-380990" fontAlgn="base">
              <a:buFont typeface="Wingdings" panose="05000000000000000000" pitchFamily="2" charset="2"/>
              <a:buChar char="ü"/>
            </a:pPr>
            <a:r>
              <a:rPr lang="en-GB">
                <a:solidFill>
                  <a:srgbClr val="333333"/>
                </a:solidFill>
              </a:rPr>
              <a:t>The programme affects safety </a:t>
            </a:r>
            <a:r>
              <a:rPr lang="en-GB" b="1">
                <a:solidFill>
                  <a:srgbClr val="333333"/>
                </a:solidFill>
              </a:rPr>
              <a:t>culture</a:t>
            </a:r>
            <a:r>
              <a:rPr lang="en-GB">
                <a:solidFill>
                  <a:srgbClr val="333333"/>
                </a:solidFill>
              </a:rPr>
              <a:t>, safety </a:t>
            </a:r>
            <a:r>
              <a:rPr lang="en-GB" b="1">
                <a:solidFill>
                  <a:srgbClr val="333333"/>
                </a:solidFill>
              </a:rPr>
              <a:t>systems</a:t>
            </a:r>
            <a:r>
              <a:rPr lang="en-GB">
                <a:solidFill>
                  <a:srgbClr val="333333"/>
                </a:solidFill>
              </a:rPr>
              <a:t> and the </a:t>
            </a:r>
            <a:r>
              <a:rPr lang="en-GB" b="1">
                <a:solidFill>
                  <a:srgbClr val="333333"/>
                </a:solidFill>
              </a:rPr>
              <a:t>high-risk medicines </a:t>
            </a:r>
            <a:r>
              <a:rPr lang="en-GB">
                <a:solidFill>
                  <a:srgbClr val="333333"/>
                </a:solidFill>
              </a:rPr>
              <a:t>in common use</a:t>
            </a:r>
          </a:p>
          <a:p>
            <a:pPr marL="380990" indent="-380990" fontAlgn="base">
              <a:buFont typeface="Wingdings" panose="05000000000000000000" pitchFamily="2" charset="2"/>
              <a:buChar char="ü"/>
            </a:pPr>
            <a:endParaRPr lang="en-GB">
              <a:solidFill>
                <a:srgbClr val="333333"/>
              </a:solidFill>
            </a:endParaRPr>
          </a:p>
          <a:p>
            <a:pPr marL="380990" indent="-380990" fontAlgn="base">
              <a:buFont typeface="Wingdings" panose="05000000000000000000" pitchFamily="2" charset="2"/>
              <a:buChar char="ü"/>
            </a:pPr>
            <a:r>
              <a:rPr lang="en-GB">
                <a:solidFill>
                  <a:srgbClr val="333333"/>
                </a:solidFill>
              </a:rPr>
              <a:t>It brings the science of </a:t>
            </a:r>
            <a:r>
              <a:rPr lang="en-GB" b="1">
                <a:solidFill>
                  <a:srgbClr val="333333"/>
                </a:solidFill>
              </a:rPr>
              <a:t>continuous safety improvement </a:t>
            </a:r>
            <a:r>
              <a:rPr lang="en-GB">
                <a:solidFill>
                  <a:srgbClr val="333333"/>
                </a:solidFill>
              </a:rPr>
              <a:t>to bear on these complex problems</a:t>
            </a:r>
          </a:p>
        </p:txBody>
      </p:sp>
      <p:pic>
        <p:nvPicPr>
          <p:cNvPr id="16" name="Picture 15" descr="Smiley face made from capsules">
            <a:extLst>
              <a:ext uri="{FF2B5EF4-FFF2-40B4-BE49-F238E27FC236}">
                <a16:creationId xmlns:a16="http://schemas.microsoft.com/office/drawing/2014/main" id="{1BC6961C-3DC7-2F73-DB01-F401BEB5C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5206" y="2005642"/>
            <a:ext cx="3961469" cy="2846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0186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E521A-03DC-AF23-812B-94B685DF162C}"/>
            </a:ext>
          </a:extLst>
        </p:cNvPr>
        <p:cNvGrpSpPr/>
        <p:nvPr/>
      </p:nvGrpSpPr>
      <p:grpSpPr>
        <a:xfrm>
          <a:off x="0" y="0"/>
          <a:ext cx="0" cy="0"/>
          <a:chOff x="0" y="0"/>
          <a:chExt cx="0" cy="0"/>
        </a:xfrm>
      </p:grpSpPr>
      <p:pic>
        <p:nvPicPr>
          <p:cNvPr id="3" name="Picture 2" descr="A blue rectangular boxes with white text&#10;&#10;AI-generated content may be incorrect.">
            <a:extLst>
              <a:ext uri="{FF2B5EF4-FFF2-40B4-BE49-F238E27FC236}">
                <a16:creationId xmlns:a16="http://schemas.microsoft.com/office/drawing/2014/main" id="{505796FF-BB70-D388-5DEE-82C0F80AE47E}"/>
              </a:ext>
            </a:extLst>
          </p:cNvPr>
          <p:cNvPicPr>
            <a:picLocks noChangeAspect="1"/>
          </p:cNvPicPr>
          <p:nvPr/>
        </p:nvPicPr>
        <p:blipFill>
          <a:blip r:embed="rId3"/>
          <a:stretch>
            <a:fillRect/>
          </a:stretch>
        </p:blipFill>
        <p:spPr>
          <a:xfrm>
            <a:off x="169343" y="1293692"/>
            <a:ext cx="11857258" cy="406289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DC9319B-06A0-0183-34EB-96BC44BBB7A6}"/>
              </a:ext>
            </a:extLst>
          </p:cNvPr>
          <p:cNvSpPr txBox="1"/>
          <p:nvPr/>
        </p:nvSpPr>
        <p:spPr>
          <a:xfrm>
            <a:off x="6305826" y="1940644"/>
            <a:ext cx="54059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a:ln>
                  <a:noFill/>
                </a:ln>
                <a:solidFill>
                  <a:prstClr val="black"/>
                </a:solidFill>
                <a:effectLst/>
                <a:uLnTx/>
                <a:uFillTx/>
                <a:latin typeface="Aptos" panose="02110004020202020204"/>
                <a:ea typeface="+mn-ea"/>
                <a:cs typeface="+mn-cs"/>
              </a:rPr>
              <a:t>NB: This may now be at neighbourhood level, or ICB level, so the final driver diagram may be slightly different.</a:t>
            </a:r>
            <a:endParaRPr kumimoji="0" lang="en-US" sz="160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6374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B9DE-53F8-D569-0003-DEB811AF6D7F}"/>
              </a:ext>
            </a:extLst>
          </p:cNvPr>
          <p:cNvSpPr>
            <a:spLocks noGrp="1"/>
          </p:cNvSpPr>
          <p:nvPr>
            <p:ph type="title"/>
          </p:nvPr>
        </p:nvSpPr>
        <p:spPr>
          <a:xfrm>
            <a:off x="463896" y="127529"/>
            <a:ext cx="10261271" cy="988483"/>
          </a:xfrm>
        </p:spPr>
        <p:txBody>
          <a:bodyPr>
            <a:normAutofit fontScale="90000"/>
          </a:bodyPr>
          <a:lstStyle/>
          <a:p>
            <a:pPr fontAlgn="base"/>
            <a:br>
              <a:rPr lang="en-GB" b="1">
                <a:solidFill>
                  <a:srgbClr val="0070C0"/>
                </a:solidFill>
              </a:rPr>
            </a:br>
            <a:br>
              <a:rPr lang="en-GB" b="1">
                <a:solidFill>
                  <a:srgbClr val="0070C0"/>
                </a:solidFill>
              </a:rPr>
            </a:br>
            <a:r>
              <a:rPr lang="en-GB" b="1">
                <a:solidFill>
                  <a:srgbClr val="0070C0"/>
                </a:solidFill>
              </a:rPr>
              <a:t>Why focus on this?</a:t>
            </a:r>
            <a:br>
              <a:rPr lang="en-GB" b="1">
                <a:solidFill>
                  <a:srgbClr val="0070C0"/>
                </a:solidFill>
              </a:rPr>
            </a:br>
            <a:br>
              <a:rPr lang="en-GB">
                <a:solidFill>
                  <a:srgbClr val="0070C0"/>
                </a:solidFill>
              </a:rPr>
            </a:br>
            <a:endParaRPr lang="en-GB">
              <a:solidFill>
                <a:srgbClr val="0070C0"/>
              </a:solidFill>
            </a:endParaRPr>
          </a:p>
        </p:txBody>
      </p:sp>
      <p:sp>
        <p:nvSpPr>
          <p:cNvPr id="3" name="Content Placeholder 2">
            <a:extLst>
              <a:ext uri="{FF2B5EF4-FFF2-40B4-BE49-F238E27FC236}">
                <a16:creationId xmlns:a16="http://schemas.microsoft.com/office/drawing/2014/main" id="{CD88B7BE-A891-D9EB-2E8F-3100453EF106}"/>
              </a:ext>
            </a:extLst>
          </p:cNvPr>
          <p:cNvSpPr>
            <a:spLocks noGrp="1"/>
          </p:cNvSpPr>
          <p:nvPr>
            <p:ph sz="half" idx="1"/>
          </p:nvPr>
        </p:nvSpPr>
        <p:spPr>
          <a:xfrm>
            <a:off x="7911746" y="621770"/>
            <a:ext cx="4280254" cy="6099464"/>
          </a:xfrm>
        </p:spPr>
        <p:txBody>
          <a:bodyPr>
            <a:normAutofit/>
          </a:bodyPr>
          <a:lstStyle/>
          <a:p>
            <a:pPr fontAlgn="base"/>
            <a:r>
              <a:rPr lang="en-US" sz="2200"/>
              <a:t>Psychotropic medications often have </a:t>
            </a:r>
            <a:r>
              <a:rPr lang="en-US" sz="2200">
                <a:solidFill>
                  <a:schemeClr val="accent2"/>
                </a:solidFill>
              </a:rPr>
              <a:t>side-effects </a:t>
            </a:r>
            <a:r>
              <a:rPr lang="en-US" sz="2200"/>
              <a:t>and can affect a person’s </a:t>
            </a:r>
            <a:r>
              <a:rPr lang="en-US" sz="2200">
                <a:solidFill>
                  <a:schemeClr val="accent2"/>
                </a:solidFill>
              </a:rPr>
              <a:t>quality of life</a:t>
            </a:r>
            <a:endParaRPr lang="en-US" sz="2200"/>
          </a:p>
          <a:p>
            <a:pPr fontAlgn="base"/>
            <a:r>
              <a:rPr lang="en-US" sz="2200"/>
              <a:t>They should only be used if there is a </a:t>
            </a:r>
            <a:r>
              <a:rPr lang="en-US" sz="2200">
                <a:solidFill>
                  <a:schemeClr val="accent2"/>
                </a:solidFill>
              </a:rPr>
              <a:t>clear clinical indication</a:t>
            </a:r>
            <a:r>
              <a:rPr lang="en-US" sz="2200"/>
              <a:t>.</a:t>
            </a:r>
          </a:p>
          <a:p>
            <a:pPr fontAlgn="base"/>
            <a:endParaRPr lang="en-US" sz="2200"/>
          </a:p>
          <a:p>
            <a:pPr fontAlgn="base"/>
            <a:r>
              <a:rPr lang="en-US" sz="2200">
                <a:solidFill>
                  <a:schemeClr val="accent2"/>
                </a:solidFill>
              </a:rPr>
              <a:t>Where possible </a:t>
            </a:r>
            <a:r>
              <a:rPr lang="en-US" sz="2200"/>
              <a:t>psychotropic medicines should be </a:t>
            </a:r>
            <a:r>
              <a:rPr lang="en-US" sz="2200">
                <a:solidFill>
                  <a:schemeClr val="accent2"/>
                </a:solidFill>
              </a:rPr>
              <a:t>avoided for behaviour that challenges</a:t>
            </a:r>
            <a:r>
              <a:rPr lang="en-US" sz="2200"/>
              <a:t>.  </a:t>
            </a:r>
          </a:p>
          <a:p>
            <a:pPr fontAlgn="base"/>
            <a:r>
              <a:rPr lang="en-US" sz="2200"/>
              <a:t>But </a:t>
            </a:r>
            <a:r>
              <a:rPr lang="en-US" sz="2200">
                <a:solidFill>
                  <a:schemeClr val="accent2"/>
                </a:solidFill>
              </a:rPr>
              <a:t>when needed</a:t>
            </a:r>
            <a:r>
              <a:rPr lang="en-US" sz="2200"/>
              <a:t>, prescribing should be at the </a:t>
            </a:r>
            <a:r>
              <a:rPr lang="en-US" sz="2200">
                <a:solidFill>
                  <a:schemeClr val="accent2"/>
                </a:solidFill>
              </a:rPr>
              <a:t>lowest dose</a:t>
            </a:r>
            <a:r>
              <a:rPr lang="en-US" sz="2200"/>
              <a:t>, be </a:t>
            </a:r>
            <a:r>
              <a:rPr lang="en-US" sz="2200">
                <a:solidFill>
                  <a:schemeClr val="accent2"/>
                </a:solidFill>
              </a:rPr>
              <a:t>reviewed regularly</a:t>
            </a:r>
            <a:r>
              <a:rPr lang="en-US" sz="2200"/>
              <a:t>, and </a:t>
            </a:r>
            <a:r>
              <a:rPr lang="en-US" sz="2200">
                <a:solidFill>
                  <a:schemeClr val="accent2"/>
                </a:solidFill>
              </a:rPr>
              <a:t>stopped as soon as possible. </a:t>
            </a:r>
          </a:p>
          <a:p>
            <a:pPr marL="457200" lvl="1" indent="0" fontAlgn="base">
              <a:buNone/>
            </a:pPr>
            <a:r>
              <a:rPr lang="en-US" sz="1400" i="1"/>
              <a:t>NICE 2015</a:t>
            </a:r>
            <a:endParaRPr lang="en-GB"/>
          </a:p>
        </p:txBody>
      </p:sp>
      <p:pic>
        <p:nvPicPr>
          <p:cNvPr id="5" name="Picture 4">
            <a:extLst>
              <a:ext uri="{FF2B5EF4-FFF2-40B4-BE49-F238E27FC236}">
                <a16:creationId xmlns:a16="http://schemas.microsoft.com/office/drawing/2014/main" id="{52CA9A46-7D1E-6B29-5B03-716621E82C31}"/>
              </a:ext>
            </a:extLst>
          </p:cNvPr>
          <p:cNvPicPr>
            <a:picLocks noChangeAspect="1"/>
          </p:cNvPicPr>
          <p:nvPr/>
        </p:nvPicPr>
        <p:blipFill>
          <a:blip r:embed="rId3"/>
          <a:srcRect l="35948" t="38314" r="23879" b="15862"/>
          <a:stretch>
            <a:fillRect/>
          </a:stretch>
        </p:blipFill>
        <p:spPr>
          <a:xfrm>
            <a:off x="131387" y="1274858"/>
            <a:ext cx="7487784" cy="4804394"/>
          </a:xfrm>
          <a:prstGeom prst="rect">
            <a:avLst/>
          </a:prstGeom>
        </p:spPr>
      </p:pic>
      <p:sp>
        <p:nvSpPr>
          <p:cNvPr id="6" name="Oval 5">
            <a:extLst>
              <a:ext uri="{FF2B5EF4-FFF2-40B4-BE49-F238E27FC236}">
                <a16:creationId xmlns:a16="http://schemas.microsoft.com/office/drawing/2014/main" id="{81D5ED26-B6A1-BF1D-94A1-8B7FDD524335}"/>
              </a:ext>
            </a:extLst>
          </p:cNvPr>
          <p:cNvSpPr/>
          <p:nvPr/>
        </p:nvSpPr>
        <p:spPr>
          <a:xfrm>
            <a:off x="5679185" y="2287105"/>
            <a:ext cx="2101174" cy="250973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33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8883A-03A5-D6B6-2962-288FAAE2C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3A225-47DB-52E4-DA9F-57A920809D0F}"/>
              </a:ext>
            </a:extLst>
          </p:cNvPr>
          <p:cNvSpPr>
            <a:spLocks noGrp="1"/>
          </p:cNvSpPr>
          <p:nvPr>
            <p:ph type="title"/>
          </p:nvPr>
        </p:nvSpPr>
        <p:spPr>
          <a:xfrm>
            <a:off x="357988" y="191380"/>
            <a:ext cx="10515600" cy="1325033"/>
          </a:xfrm>
        </p:spPr>
        <p:txBody>
          <a:bodyPr>
            <a:normAutofit/>
          </a:bodyPr>
          <a:lstStyle/>
          <a:p>
            <a:r>
              <a:rPr lang="en-GB">
                <a:solidFill>
                  <a:srgbClr val="EEC200"/>
                </a:solidFill>
              </a:rPr>
              <a:t>How was the programme developed?</a:t>
            </a:r>
          </a:p>
        </p:txBody>
      </p:sp>
      <p:pic>
        <p:nvPicPr>
          <p:cNvPr id="3" name="Content Placeholder 3">
            <a:extLst>
              <a:ext uri="{FF2B5EF4-FFF2-40B4-BE49-F238E27FC236}">
                <a16:creationId xmlns:a16="http://schemas.microsoft.com/office/drawing/2014/main" id="{FCC34EEC-8FD3-B244-EAD5-E3A99D91CA12}"/>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357987" y="1516412"/>
            <a:ext cx="7140093" cy="5091040"/>
          </a:xfrm>
          <a:prstGeom prst="rect">
            <a:avLst/>
          </a:prstGeom>
        </p:spPr>
      </p:pic>
      <p:graphicFrame>
        <p:nvGraphicFramePr>
          <p:cNvPr id="5" name="Diagram 4">
            <a:extLst>
              <a:ext uri="{FF2B5EF4-FFF2-40B4-BE49-F238E27FC236}">
                <a16:creationId xmlns:a16="http://schemas.microsoft.com/office/drawing/2014/main" id="{5BBB8570-56F7-E1F2-8F41-BA51031123A4}"/>
              </a:ext>
            </a:extLst>
          </p:cNvPr>
          <p:cNvGraphicFramePr/>
          <p:nvPr/>
        </p:nvGraphicFramePr>
        <p:xfrm>
          <a:off x="8877941" y="1616496"/>
          <a:ext cx="2685449" cy="3474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Arrow: Right 5">
            <a:extLst>
              <a:ext uri="{FF2B5EF4-FFF2-40B4-BE49-F238E27FC236}">
                <a16:creationId xmlns:a16="http://schemas.microsoft.com/office/drawing/2014/main" id="{E522AB14-46CE-816B-6BCC-225EA5F827F1}"/>
              </a:ext>
            </a:extLst>
          </p:cNvPr>
          <p:cNvSpPr/>
          <p:nvPr/>
        </p:nvSpPr>
        <p:spPr>
          <a:xfrm>
            <a:off x="7556010" y="1651553"/>
            <a:ext cx="1106905" cy="56789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400"/>
          </a:p>
        </p:txBody>
      </p:sp>
      <p:pic>
        <p:nvPicPr>
          <p:cNvPr id="7" name="Picture 6">
            <a:extLst>
              <a:ext uri="{FF2B5EF4-FFF2-40B4-BE49-F238E27FC236}">
                <a16:creationId xmlns:a16="http://schemas.microsoft.com/office/drawing/2014/main" id="{F83F9135-8D2A-6E07-1E07-EC7E5867DAF6}"/>
              </a:ext>
            </a:extLst>
          </p:cNvPr>
          <p:cNvPicPr>
            <a:picLocks noChangeAspect="1"/>
          </p:cNvPicPr>
          <p:nvPr/>
        </p:nvPicPr>
        <p:blipFill>
          <a:blip r:embed="rId9"/>
          <a:stretch>
            <a:fillRect/>
          </a:stretch>
        </p:blipFill>
        <p:spPr>
          <a:xfrm>
            <a:off x="6678305" y="4213531"/>
            <a:ext cx="5322244" cy="2502597"/>
          </a:xfrm>
          <a:prstGeom prst="rect">
            <a:avLst/>
          </a:prstGeom>
          <a:ln w="12700">
            <a:solidFill>
              <a:schemeClr val="tx2">
                <a:lumMod val="50000"/>
                <a:lumOff val="50000"/>
              </a:schemeClr>
            </a:solidFill>
          </a:ln>
        </p:spPr>
      </p:pic>
    </p:spTree>
    <p:extLst>
      <p:ext uri="{BB962C8B-B14F-4D97-AF65-F5344CB8AC3E}">
        <p14:creationId xmlns:p14="http://schemas.microsoft.com/office/powerpoint/2010/main" val="18767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4B6AED-A321-C1A8-EADF-BEEF7C6100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64227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AI-generated content may be incorrect.">
            <a:extLst>
              <a:ext uri="{FF2B5EF4-FFF2-40B4-BE49-F238E27FC236}">
                <a16:creationId xmlns:a16="http://schemas.microsoft.com/office/drawing/2014/main" id="{BB7E0309-0D7F-1FB5-68C8-B227FB31456D}"/>
              </a:ext>
            </a:extLst>
          </p:cNvPr>
          <p:cNvPicPr>
            <a:picLocks noChangeAspect="1"/>
          </p:cNvPicPr>
          <p:nvPr/>
        </p:nvPicPr>
        <p:blipFill>
          <a:blip r:embed="rId2"/>
          <a:srcRect l="2083" t="3221" r="9915" b="10950"/>
          <a:stretch>
            <a:fillRect/>
          </a:stretch>
        </p:blipFill>
        <p:spPr>
          <a:xfrm>
            <a:off x="596900" y="210479"/>
            <a:ext cx="10729191" cy="5886181"/>
          </a:xfrm>
          <a:prstGeom prst="rect">
            <a:avLst/>
          </a:prstGeom>
        </p:spPr>
      </p:pic>
      <p:sp>
        <p:nvSpPr>
          <p:cNvPr id="5" name="TextBox 4">
            <a:extLst>
              <a:ext uri="{FF2B5EF4-FFF2-40B4-BE49-F238E27FC236}">
                <a16:creationId xmlns:a16="http://schemas.microsoft.com/office/drawing/2014/main" id="{5E46E255-E6B3-EFAB-716D-F9757F400680}"/>
              </a:ext>
            </a:extLst>
          </p:cNvPr>
          <p:cNvSpPr txBox="1"/>
          <p:nvPr/>
        </p:nvSpPr>
        <p:spPr>
          <a:xfrm>
            <a:off x="1668780" y="6388100"/>
            <a:ext cx="77520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ptos" panose="02110004020202020204"/>
                <a:ea typeface="+mn-ea"/>
                <a:cs typeface="+mn-cs"/>
              </a:rPr>
              <a:t>Very under- researched  Small studies Articles did not include Autism alone</a:t>
            </a:r>
          </a:p>
        </p:txBody>
      </p:sp>
      <p:cxnSp>
        <p:nvCxnSpPr>
          <p:cNvPr id="3" name="Straight Connector 2">
            <a:extLst>
              <a:ext uri="{FF2B5EF4-FFF2-40B4-BE49-F238E27FC236}">
                <a16:creationId xmlns:a16="http://schemas.microsoft.com/office/drawing/2014/main" id="{CE76C816-E4D0-1A95-9B55-0280F0809AD4}"/>
              </a:ext>
            </a:extLst>
          </p:cNvPr>
          <p:cNvCxnSpPr/>
          <p:nvPr/>
        </p:nvCxnSpPr>
        <p:spPr>
          <a:xfrm>
            <a:off x="976745" y="4384964"/>
            <a:ext cx="247303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934C0DD-3D40-BB90-9723-E2224F85EC67}"/>
              </a:ext>
            </a:extLst>
          </p:cNvPr>
          <p:cNvCxnSpPr>
            <a:cxnSpLocks/>
          </p:cNvCxnSpPr>
          <p:nvPr/>
        </p:nvCxnSpPr>
        <p:spPr>
          <a:xfrm>
            <a:off x="9258300" y="3934692"/>
            <a:ext cx="156556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2AE0251-E92E-50BA-76AC-3E96DDE581D1}"/>
              </a:ext>
            </a:extLst>
          </p:cNvPr>
          <p:cNvCxnSpPr>
            <a:cxnSpLocks/>
          </p:cNvCxnSpPr>
          <p:nvPr/>
        </p:nvCxnSpPr>
        <p:spPr>
          <a:xfrm>
            <a:off x="6376555" y="4284520"/>
            <a:ext cx="3224645"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406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459E9-0D58-F422-C1C5-7CD7A40960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47CF8F-9159-E35A-A06E-D39F65F66111}"/>
              </a:ext>
            </a:extLst>
          </p:cNvPr>
          <p:cNvSpPr txBox="1">
            <a:spLocks/>
          </p:cNvSpPr>
          <p:nvPr/>
        </p:nvSpPr>
        <p:spPr>
          <a:xfrm>
            <a:off x="395966" y="206476"/>
            <a:ext cx="11378224" cy="893689"/>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ts val="3400"/>
              </a:lnSpc>
              <a:spcBef>
                <a:spcPts val="0"/>
              </a:spcBef>
              <a:spcAft>
                <a:spcPts val="0"/>
              </a:spcAft>
              <a:buClr>
                <a:srgbClr val="000000"/>
              </a:buClr>
              <a:buSzTx/>
              <a:buFont typeface="Arial"/>
              <a:buNone/>
              <a:tabLst/>
              <a:defRPr sz="3000" b="0" i="0" u="none" strike="noStrike" cap="none">
                <a:solidFill>
                  <a:srgbClr val="EEC2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DIN-LIGHT" panose="02000504040000020003" pitchFamily="2"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ts val="4533"/>
              </a:lnSpc>
              <a:defRPr/>
            </a:pPr>
            <a:r>
              <a:rPr lang="en-GB" sz="4267" b="1" kern="0">
                <a:latin typeface="Arial" panose="020B0604020202020204"/>
              </a:rPr>
              <a:t>What are the national outcome measures?</a:t>
            </a:r>
          </a:p>
        </p:txBody>
      </p:sp>
      <p:sp>
        <p:nvSpPr>
          <p:cNvPr id="26" name="Rectangle: Rounded Corners 25">
            <a:extLst>
              <a:ext uri="{FF2B5EF4-FFF2-40B4-BE49-F238E27FC236}">
                <a16:creationId xmlns:a16="http://schemas.microsoft.com/office/drawing/2014/main" id="{E3BBF23E-54AA-7D76-D9C7-7D51ECBF6AB3}"/>
              </a:ext>
            </a:extLst>
          </p:cNvPr>
          <p:cNvSpPr/>
          <p:nvPr/>
        </p:nvSpPr>
        <p:spPr>
          <a:xfrm>
            <a:off x="737850" y="1453915"/>
            <a:ext cx="4528930" cy="1097176"/>
          </a:xfrm>
          <a:prstGeom prst="roundRect">
            <a:avLst>
              <a:gd name="adj" fmla="val 8762"/>
            </a:avLst>
          </a:prstGeom>
          <a:solidFill>
            <a:srgbClr val="AE2573"/>
          </a:solidFill>
          <a:ln w="12700" cap="flat" cmpd="sng" algn="ctr">
            <a:solidFill>
              <a:schemeClr val="tx2"/>
            </a:solidFill>
            <a:prstDash val="solid"/>
            <a:miter lim="800000"/>
          </a:ln>
          <a:effectLst/>
        </p:spPr>
        <p:txBody>
          <a:bodyPr lIns="91440" tIns="45720" rIns="91440" bIns="45720" rtlCol="0" anchor="t"/>
          <a:lstStyle>
            <a:defPPr>
              <a:defRPr lang="en-US"/>
            </a:defPPr>
            <a:lvl1pPr marL="0" indent="0" algn="l" defTabSz="914400" rtl="0" eaLnBrk="1" latinLnBrk="0" hangingPunct="1">
              <a:defRPr sz="1100" kern="1200">
                <a:solidFill>
                  <a:schemeClr val="lt1"/>
                </a:solidFill>
                <a:latin typeface="+mn-lt"/>
                <a:ea typeface="+mn-ea"/>
                <a:cs typeface="+mn-cs"/>
              </a:defRPr>
            </a:lvl1pPr>
            <a:lvl2pPr marL="457200" indent="0" algn="l" defTabSz="914400" rtl="0" eaLnBrk="1" latinLnBrk="0" hangingPunct="1">
              <a:defRPr sz="1100" kern="1200">
                <a:solidFill>
                  <a:schemeClr val="lt1"/>
                </a:solidFill>
                <a:latin typeface="+mn-lt"/>
                <a:ea typeface="+mn-ea"/>
                <a:cs typeface="+mn-cs"/>
              </a:defRPr>
            </a:lvl2pPr>
            <a:lvl3pPr marL="914400" indent="0" algn="l" defTabSz="914400" rtl="0" eaLnBrk="1" latinLnBrk="0" hangingPunct="1">
              <a:defRPr sz="1100" kern="1200">
                <a:solidFill>
                  <a:schemeClr val="lt1"/>
                </a:solidFill>
                <a:latin typeface="+mn-lt"/>
                <a:ea typeface="+mn-ea"/>
                <a:cs typeface="+mn-cs"/>
              </a:defRPr>
            </a:lvl3pPr>
            <a:lvl4pPr marL="1371600" indent="0" algn="l" defTabSz="914400" rtl="0" eaLnBrk="1" latinLnBrk="0" hangingPunct="1">
              <a:defRPr sz="1100" kern="1200">
                <a:solidFill>
                  <a:schemeClr val="lt1"/>
                </a:solidFill>
                <a:latin typeface="+mn-lt"/>
                <a:ea typeface="+mn-ea"/>
                <a:cs typeface="+mn-cs"/>
              </a:defRPr>
            </a:lvl4pPr>
            <a:lvl5pPr marL="1828800" indent="0" algn="l" defTabSz="914400" rtl="0" eaLnBrk="1" latinLnBrk="0" hangingPunct="1">
              <a:defRPr sz="1100" kern="1200">
                <a:solidFill>
                  <a:schemeClr val="lt1"/>
                </a:solidFill>
                <a:latin typeface="+mn-lt"/>
                <a:ea typeface="+mn-ea"/>
                <a:cs typeface="+mn-cs"/>
              </a:defRPr>
            </a:lvl5pPr>
            <a:lvl6pPr marL="2286000" indent="0" algn="l" defTabSz="914400" rtl="0" eaLnBrk="1" latinLnBrk="0" hangingPunct="1">
              <a:defRPr sz="1100" kern="1200">
                <a:solidFill>
                  <a:schemeClr val="lt1"/>
                </a:solidFill>
                <a:latin typeface="+mn-lt"/>
                <a:ea typeface="+mn-ea"/>
                <a:cs typeface="+mn-cs"/>
              </a:defRPr>
            </a:lvl6pPr>
            <a:lvl7pPr marL="2743200" indent="0" algn="l" defTabSz="914400" rtl="0" eaLnBrk="1" latinLnBrk="0" hangingPunct="1">
              <a:defRPr sz="1100" kern="1200">
                <a:solidFill>
                  <a:schemeClr val="lt1"/>
                </a:solidFill>
                <a:latin typeface="+mn-lt"/>
                <a:ea typeface="+mn-ea"/>
                <a:cs typeface="+mn-cs"/>
              </a:defRPr>
            </a:lvl7pPr>
            <a:lvl8pPr marL="3200400" indent="0" algn="l" defTabSz="914400" rtl="0" eaLnBrk="1" latinLnBrk="0" hangingPunct="1">
              <a:defRPr sz="1100" kern="1200">
                <a:solidFill>
                  <a:schemeClr val="lt1"/>
                </a:solidFill>
                <a:latin typeface="+mn-lt"/>
                <a:ea typeface="+mn-ea"/>
                <a:cs typeface="+mn-cs"/>
              </a:defRPr>
            </a:lvl8pPr>
            <a:lvl9pPr marL="3657600" indent="0" algn="l" defTabSz="914400" rtl="0" eaLnBrk="1" latinLnBrk="0" hangingPunct="1">
              <a:defRPr sz="1100" kern="1200">
                <a:solidFill>
                  <a:schemeClr val="lt1"/>
                </a:solidFill>
                <a:latin typeface="+mn-lt"/>
                <a:ea typeface="+mn-ea"/>
                <a:cs typeface="+mn-cs"/>
              </a:defRPr>
            </a:lvl9p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GB" sz="2800" b="1" i="0" u="none" strike="noStrike" kern="1200" cap="none" spc="0" normalizeH="0" baseline="0" noProof="0">
                <a:ln>
                  <a:noFill/>
                </a:ln>
                <a:solidFill>
                  <a:srgbClr val="FFFFFF"/>
                </a:solidFill>
                <a:effectLst/>
                <a:uLnTx/>
                <a:uFillTx/>
                <a:latin typeface="Calibri" panose="020F0502020204030204"/>
                <a:ea typeface="+mn-ea"/>
                <a:cs typeface="+mn-cs"/>
              </a:rPr>
              <a:t>Long-term Antipsychotic Prescribing Metric</a:t>
            </a:r>
            <a:endPar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789E73E-8B5B-10F3-36F2-22A84B29BAC1}"/>
              </a:ext>
            </a:extLst>
          </p:cNvPr>
          <p:cNvSpPr/>
          <p:nvPr/>
        </p:nvSpPr>
        <p:spPr>
          <a:xfrm>
            <a:off x="6925222" y="1453915"/>
            <a:ext cx="4528930" cy="1097176"/>
          </a:xfrm>
          <a:prstGeom prst="roundRect">
            <a:avLst>
              <a:gd name="adj" fmla="val 8762"/>
            </a:avLst>
          </a:prstGeom>
          <a:solidFill>
            <a:srgbClr val="00A499"/>
          </a:solidFill>
          <a:ln w="12700" cap="flat" cmpd="sng" algn="ctr">
            <a:solidFill>
              <a:srgbClr val="330072"/>
            </a:solidFill>
            <a:prstDash val="solid"/>
            <a:miter lim="800000"/>
          </a:ln>
          <a:effectLst/>
        </p:spPr>
        <p:txBody>
          <a:bodyPr lIns="91440" tIns="45720" rIns="91440" bIns="45720" rtlCol="0" anchor="t"/>
          <a:lstStyle>
            <a:defPPr>
              <a:defRPr lang="en-US"/>
            </a:defPPr>
            <a:lvl1pPr marL="0" indent="0" algn="l" defTabSz="914400" rtl="0" eaLnBrk="1" latinLnBrk="0" hangingPunct="1">
              <a:defRPr sz="1100" kern="1200">
                <a:solidFill>
                  <a:schemeClr val="lt1"/>
                </a:solidFill>
                <a:latin typeface="+mn-lt"/>
                <a:ea typeface="+mn-ea"/>
                <a:cs typeface="+mn-cs"/>
              </a:defRPr>
            </a:lvl1pPr>
            <a:lvl2pPr marL="457200" indent="0" algn="l" defTabSz="914400" rtl="0" eaLnBrk="1" latinLnBrk="0" hangingPunct="1">
              <a:defRPr sz="1100" kern="1200">
                <a:solidFill>
                  <a:schemeClr val="lt1"/>
                </a:solidFill>
                <a:latin typeface="+mn-lt"/>
                <a:ea typeface="+mn-ea"/>
                <a:cs typeface="+mn-cs"/>
              </a:defRPr>
            </a:lvl2pPr>
            <a:lvl3pPr marL="914400" indent="0" algn="l" defTabSz="914400" rtl="0" eaLnBrk="1" latinLnBrk="0" hangingPunct="1">
              <a:defRPr sz="1100" kern="1200">
                <a:solidFill>
                  <a:schemeClr val="lt1"/>
                </a:solidFill>
                <a:latin typeface="+mn-lt"/>
                <a:ea typeface="+mn-ea"/>
                <a:cs typeface="+mn-cs"/>
              </a:defRPr>
            </a:lvl3pPr>
            <a:lvl4pPr marL="1371600" indent="0" algn="l" defTabSz="914400" rtl="0" eaLnBrk="1" latinLnBrk="0" hangingPunct="1">
              <a:defRPr sz="1100" kern="1200">
                <a:solidFill>
                  <a:schemeClr val="lt1"/>
                </a:solidFill>
                <a:latin typeface="+mn-lt"/>
                <a:ea typeface="+mn-ea"/>
                <a:cs typeface="+mn-cs"/>
              </a:defRPr>
            </a:lvl4pPr>
            <a:lvl5pPr marL="1828800" indent="0" algn="l" defTabSz="914400" rtl="0" eaLnBrk="1" latinLnBrk="0" hangingPunct="1">
              <a:defRPr sz="1100" kern="1200">
                <a:solidFill>
                  <a:schemeClr val="lt1"/>
                </a:solidFill>
                <a:latin typeface="+mn-lt"/>
                <a:ea typeface="+mn-ea"/>
                <a:cs typeface="+mn-cs"/>
              </a:defRPr>
            </a:lvl5pPr>
            <a:lvl6pPr marL="2286000" indent="0" algn="l" defTabSz="914400" rtl="0" eaLnBrk="1" latinLnBrk="0" hangingPunct="1">
              <a:defRPr sz="1100" kern="1200">
                <a:solidFill>
                  <a:schemeClr val="lt1"/>
                </a:solidFill>
                <a:latin typeface="+mn-lt"/>
                <a:ea typeface="+mn-ea"/>
                <a:cs typeface="+mn-cs"/>
              </a:defRPr>
            </a:lvl6pPr>
            <a:lvl7pPr marL="2743200" indent="0" algn="l" defTabSz="914400" rtl="0" eaLnBrk="1" latinLnBrk="0" hangingPunct="1">
              <a:defRPr sz="1100" kern="1200">
                <a:solidFill>
                  <a:schemeClr val="lt1"/>
                </a:solidFill>
                <a:latin typeface="+mn-lt"/>
                <a:ea typeface="+mn-ea"/>
                <a:cs typeface="+mn-cs"/>
              </a:defRPr>
            </a:lvl7pPr>
            <a:lvl8pPr marL="3200400" indent="0" algn="l" defTabSz="914400" rtl="0" eaLnBrk="1" latinLnBrk="0" hangingPunct="1">
              <a:defRPr sz="1100" kern="1200">
                <a:solidFill>
                  <a:schemeClr val="lt1"/>
                </a:solidFill>
                <a:latin typeface="+mn-lt"/>
                <a:ea typeface="+mn-ea"/>
                <a:cs typeface="+mn-cs"/>
              </a:defRPr>
            </a:lvl8pPr>
            <a:lvl9pPr marL="3657600" indent="0" algn="l" defTabSz="914400" rtl="0" eaLnBrk="1" latinLnBrk="0" hangingPunct="1">
              <a:defRPr sz="11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alibri" panose="020F0502020204030204"/>
                <a:ea typeface="+mn-ea"/>
                <a:cs typeface="+mn-cs"/>
              </a:rPr>
              <a:t>2. Total Antipsychotic Prescribing Metric*</a:t>
            </a:r>
            <a:endParaRPr kumimoji="0" lang="en-GB" sz="2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42D2846-AB98-D127-3854-D339FDE2FC9E}"/>
              </a:ext>
            </a:extLst>
          </p:cNvPr>
          <p:cNvSpPr txBox="1"/>
          <p:nvPr/>
        </p:nvSpPr>
        <p:spPr>
          <a:xfrm>
            <a:off x="0" y="6227058"/>
            <a:ext cx="2171998" cy="630942"/>
          </a:xfrm>
          <a:prstGeom prst="rect">
            <a:avLst/>
          </a:prstGeom>
          <a:noFill/>
        </p:spPr>
        <p:txBody>
          <a:bodyPr wrap="square">
            <a:spAutoFit/>
          </a:bodyPr>
          <a:lstStyle/>
          <a:p>
            <a:r>
              <a:rPr lang="en-GB" sz="700" b="1">
                <a:solidFill>
                  <a:srgbClr val="FF0000"/>
                </a:solidFill>
                <a:latin typeface="Calibri" panose="020F0502020204030204"/>
              </a:rPr>
              <a:t>*Oral Risperidone Equivalence (ORE) is an experimental measure and should be used with caution. It is used here as an indicator of antipsychotic burden in a population ONLY.  ORE should NOT be used at an individual patient level.</a:t>
            </a:r>
          </a:p>
        </p:txBody>
      </p:sp>
      <p:sp>
        <p:nvSpPr>
          <p:cNvPr id="29" name="TextBox 28">
            <a:extLst>
              <a:ext uri="{FF2B5EF4-FFF2-40B4-BE49-F238E27FC236}">
                <a16:creationId xmlns:a16="http://schemas.microsoft.com/office/drawing/2014/main" id="{68B44ED5-1E7A-5F59-9FED-9560574F7275}"/>
              </a:ext>
            </a:extLst>
          </p:cNvPr>
          <p:cNvSpPr txBox="1"/>
          <p:nvPr/>
        </p:nvSpPr>
        <p:spPr>
          <a:xfrm>
            <a:off x="417810" y="3429000"/>
            <a:ext cx="5169010" cy="1754326"/>
          </a:xfrm>
          <a:prstGeom prst="rect">
            <a:avLst/>
          </a:prstGeom>
          <a:noFill/>
        </p:spPr>
        <p:txBody>
          <a:bodyPr wrap="square" rtlCol="0">
            <a:spAutoFit/>
          </a:bodyPr>
          <a:lstStyle/>
          <a:p>
            <a:pPr algn="ctr"/>
            <a:r>
              <a:rPr lang="en-GB">
                <a:solidFill>
                  <a:srgbClr val="231F20"/>
                </a:solidFill>
                <a:latin typeface="Calibri" panose="020F0502020204030204"/>
              </a:rPr>
              <a:t>Essentially the </a:t>
            </a:r>
          </a:p>
          <a:p>
            <a:pPr algn="ctr"/>
            <a:endParaRPr lang="en-GB" b="1">
              <a:solidFill>
                <a:srgbClr val="231F20"/>
              </a:solidFill>
              <a:latin typeface="Calibri" panose="020F0502020204030204"/>
            </a:endParaRPr>
          </a:p>
          <a:p>
            <a:pPr algn="ctr"/>
            <a:r>
              <a:rPr lang="en-GB" b="1">
                <a:solidFill>
                  <a:srgbClr val="231F20"/>
                </a:solidFill>
                <a:latin typeface="Calibri" panose="020F0502020204030204"/>
              </a:rPr>
              <a:t>Number of people </a:t>
            </a:r>
          </a:p>
          <a:p>
            <a:pPr algn="ctr"/>
            <a:endParaRPr lang="en-GB" b="1">
              <a:solidFill>
                <a:srgbClr val="231F20"/>
              </a:solidFill>
              <a:latin typeface="Calibri" panose="020F0502020204030204"/>
            </a:endParaRPr>
          </a:p>
          <a:p>
            <a:pPr algn="ctr"/>
            <a:r>
              <a:rPr lang="en-GB">
                <a:solidFill>
                  <a:srgbClr val="231F20"/>
                </a:solidFill>
                <a:latin typeface="Calibri" panose="020F0502020204030204"/>
              </a:rPr>
              <a:t>With a learning disability, prescribed antipsychotics, for behaviour that challenge</a:t>
            </a:r>
          </a:p>
        </p:txBody>
      </p:sp>
      <p:sp>
        <p:nvSpPr>
          <p:cNvPr id="30" name="TextBox 29">
            <a:extLst>
              <a:ext uri="{FF2B5EF4-FFF2-40B4-BE49-F238E27FC236}">
                <a16:creationId xmlns:a16="http://schemas.microsoft.com/office/drawing/2014/main" id="{87370166-676B-0F27-007A-F4D42CA3E57C}"/>
              </a:ext>
            </a:extLst>
          </p:cNvPr>
          <p:cNvSpPr txBox="1"/>
          <p:nvPr/>
        </p:nvSpPr>
        <p:spPr>
          <a:xfrm>
            <a:off x="6925222" y="2904841"/>
            <a:ext cx="4573260" cy="2862322"/>
          </a:xfrm>
          <a:prstGeom prst="rect">
            <a:avLst/>
          </a:prstGeom>
          <a:noFill/>
        </p:spPr>
        <p:txBody>
          <a:bodyPr wrap="square" rtlCol="0">
            <a:spAutoFit/>
          </a:bodyPr>
          <a:lstStyle/>
          <a:p>
            <a:pPr algn="ctr"/>
            <a:r>
              <a:rPr lang="en-GB">
                <a:solidFill>
                  <a:srgbClr val="231F20"/>
                </a:solidFill>
                <a:latin typeface="Calibri" panose="020F0502020204030204"/>
              </a:rPr>
              <a:t>Essentially the combined total milligrams of all antipsychotic medication prescribed to people with learning disability for behaviour that challenges</a:t>
            </a:r>
          </a:p>
          <a:p>
            <a:pPr algn="ctr"/>
            <a:endParaRPr lang="en-GB">
              <a:solidFill>
                <a:srgbClr val="231F20"/>
              </a:solidFill>
              <a:latin typeface="Calibri" panose="020F0502020204030204"/>
            </a:endParaRPr>
          </a:p>
          <a:p>
            <a:pPr algn="ctr"/>
            <a:r>
              <a:rPr lang="en-GB">
                <a:solidFill>
                  <a:srgbClr val="231F20"/>
                </a:solidFill>
                <a:latin typeface="Calibri" panose="020F0502020204030204"/>
              </a:rPr>
              <a:t>Converted to a common single agent to allow estimation of </a:t>
            </a:r>
          </a:p>
          <a:p>
            <a:pPr algn="ctr"/>
            <a:endParaRPr lang="en-GB" b="1">
              <a:solidFill>
                <a:srgbClr val="231F20"/>
              </a:solidFill>
              <a:latin typeface="Calibri" panose="020F0502020204030204"/>
            </a:endParaRPr>
          </a:p>
          <a:p>
            <a:pPr algn="ctr"/>
            <a:r>
              <a:rPr lang="en-GB" b="1">
                <a:solidFill>
                  <a:srgbClr val="231F20"/>
                </a:solidFill>
                <a:latin typeface="Calibri" panose="020F0502020204030204"/>
              </a:rPr>
              <a:t>Total antipsychotic burden across the whole target population</a:t>
            </a:r>
          </a:p>
        </p:txBody>
      </p:sp>
      <p:sp>
        <p:nvSpPr>
          <p:cNvPr id="2" name="Rectangle: Rounded Corners 1">
            <a:extLst>
              <a:ext uri="{FF2B5EF4-FFF2-40B4-BE49-F238E27FC236}">
                <a16:creationId xmlns:a16="http://schemas.microsoft.com/office/drawing/2014/main" id="{6A042DC3-AC07-C724-9B45-AD2ED33AA0BF}"/>
              </a:ext>
            </a:extLst>
          </p:cNvPr>
          <p:cNvSpPr/>
          <p:nvPr/>
        </p:nvSpPr>
        <p:spPr>
          <a:xfrm>
            <a:off x="3920985" y="6116704"/>
            <a:ext cx="2999548" cy="6344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bg1"/>
                </a:solidFill>
              </a:rPr>
              <a:t>For full search specification see appendix 2 within: </a:t>
            </a:r>
            <a:r>
              <a:rPr lang="en-GB" sz="1200">
                <a:solidFill>
                  <a:schemeClr val="bg1"/>
                </a:solidFill>
                <a:hlinkClick r:id="rId3">
                  <a:extLst>
                    <a:ext uri="{A12FA001-AC4F-418D-AE19-62706E023703}">
                      <ahyp:hlinkClr xmlns:ahyp="http://schemas.microsoft.com/office/drawing/2018/hyperlinkcolor" val="tx"/>
                    </a:ext>
                  </a:extLst>
                </a:hlinkClick>
              </a:rPr>
              <a:t>MedSIP data collection supporting information v7 - FutureNHS</a:t>
            </a:r>
            <a:endParaRPr lang="en-GB" sz="1200">
              <a:solidFill>
                <a:schemeClr val="bg1"/>
              </a:solidFill>
            </a:endParaRPr>
          </a:p>
        </p:txBody>
      </p:sp>
    </p:spTree>
    <p:extLst>
      <p:ext uri="{BB962C8B-B14F-4D97-AF65-F5344CB8AC3E}">
        <p14:creationId xmlns:p14="http://schemas.microsoft.com/office/powerpoint/2010/main" val="1104152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HIWM">
      <a:dk1>
        <a:srgbClr val="4E4F50"/>
      </a:dk1>
      <a:lt1>
        <a:srgbClr val="FFFFFF"/>
      </a:lt1>
      <a:dk2>
        <a:srgbClr val="000000"/>
      </a:dk2>
      <a:lt2>
        <a:srgbClr val="0077BA"/>
      </a:lt2>
      <a:accent1>
        <a:srgbClr val="E6007E"/>
      </a:accent1>
      <a:accent2>
        <a:srgbClr val="E52713"/>
      </a:accent2>
      <a:accent3>
        <a:srgbClr val="781569"/>
      </a:accent3>
      <a:accent4>
        <a:srgbClr val="00A6AA"/>
      </a:accent4>
      <a:accent5>
        <a:srgbClr val="CAD122"/>
      </a:accent5>
      <a:accent6>
        <a:srgbClr val="70AD47"/>
      </a:accent6>
      <a:hlink>
        <a:srgbClr val="E6007E"/>
      </a:hlink>
      <a:folHlink>
        <a:srgbClr val="781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80e7bf3-3cba-4d5e-8a7e-d1e5addfc04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C3519CE8E3A14DA87AEC23C5F3B679" ma:contentTypeVersion="14" ma:contentTypeDescription="Create a new document." ma:contentTypeScope="" ma:versionID="eaadbc51c1c854ebf78f75a6f61029e0">
  <xsd:schema xmlns:xsd="http://www.w3.org/2001/XMLSchema" xmlns:xs="http://www.w3.org/2001/XMLSchema" xmlns:p="http://schemas.microsoft.com/office/2006/metadata/properties" xmlns:ns3="680e7bf3-3cba-4d5e-8a7e-d1e5addfc04a" xmlns:ns4="0ae6d70d-8411-4924-9123-5f9eb1581d27" targetNamespace="http://schemas.microsoft.com/office/2006/metadata/properties" ma:root="true" ma:fieldsID="2975fe8a5b9f4974a2a6c3ac7bbb53d2" ns3:_="" ns4:_="">
    <xsd:import namespace="680e7bf3-3cba-4d5e-8a7e-d1e5addfc04a"/>
    <xsd:import namespace="0ae6d70d-8411-4924-9123-5f9eb1581d2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0e7bf3-3cba-4d5e-8a7e-d1e5addfc0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e6d70d-8411-4924-9123-5f9eb1581d2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172AF0-25A7-405C-86BA-DF0737761239}">
  <ds:schemaRefs>
    <ds:schemaRef ds:uri="http://schemas.microsoft.com/sharepoint/v3/contenttype/forms"/>
  </ds:schemaRefs>
</ds:datastoreItem>
</file>

<file path=customXml/itemProps2.xml><?xml version="1.0" encoding="utf-8"?>
<ds:datastoreItem xmlns:ds="http://schemas.openxmlformats.org/officeDocument/2006/customXml" ds:itemID="{C88A07B0-AA8B-4E3D-8DD1-16BBC1CD583C}">
  <ds:schemaRefs>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http://www.w3.org/XML/1998/namespace"/>
    <ds:schemaRef ds:uri="680e7bf3-3cba-4d5e-8a7e-d1e5addfc04a"/>
    <ds:schemaRef ds:uri="http://schemas.openxmlformats.org/package/2006/metadata/core-properties"/>
    <ds:schemaRef ds:uri="0ae6d70d-8411-4924-9123-5f9eb1581d27"/>
    <ds:schemaRef ds:uri="http://schemas.microsoft.com/office/2006/metadata/properties"/>
  </ds:schemaRefs>
</ds:datastoreItem>
</file>

<file path=customXml/itemProps3.xml><?xml version="1.0" encoding="utf-8"?>
<ds:datastoreItem xmlns:ds="http://schemas.openxmlformats.org/officeDocument/2006/customXml" ds:itemID="{255C4DFC-460E-457B-9770-980173954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0e7bf3-3cba-4d5e-8a7e-d1e5addfc04a"/>
    <ds:schemaRef ds:uri="0ae6d70d-8411-4924-9123-5f9eb1581d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819</Words>
  <Application>Microsoft Office PowerPoint</Application>
  <PresentationFormat>Widescreen</PresentationFormat>
  <Paragraphs>127</Paragraphs>
  <Slides>17</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Aptos Display</vt:lpstr>
      <vt:lpstr>Arial</vt:lpstr>
      <vt:lpstr>Calibri</vt:lpstr>
      <vt:lpstr>DIN-LIGHT</vt:lpstr>
      <vt:lpstr>Wingdings</vt:lpstr>
      <vt:lpstr>Office Theme</vt:lpstr>
      <vt:lpstr>Custom Design</vt:lpstr>
      <vt:lpstr> Helping people with a learning disability, who have behaviour that challenges, to avoid harm from psychotropic medicines</vt:lpstr>
      <vt:lpstr>The Health Innovation Network,  Patient Safety Collaboratives…</vt:lpstr>
      <vt:lpstr>PowerPoint Presentation</vt:lpstr>
      <vt:lpstr>PowerPoint Presentation</vt:lpstr>
      <vt:lpstr>  Why focus on this?  </vt:lpstr>
      <vt:lpstr>How was the programme developed?</vt:lpstr>
      <vt:lpstr>PowerPoint Presentation</vt:lpstr>
      <vt:lpstr>PowerPoint Presentation</vt:lpstr>
      <vt:lpstr>PowerPoint Presentation</vt:lpstr>
      <vt:lpstr>PowerPoint Presentation</vt:lpstr>
      <vt:lpstr>PowerPoint Presentation</vt:lpstr>
      <vt:lpstr>PowerPoint Presentation</vt:lpstr>
      <vt:lpstr>Group Activity #1 Discussion</vt:lpstr>
      <vt:lpstr>Driver Diagram with five areas of possible improvement in the pathway of care</vt:lpstr>
      <vt:lpstr>PowerPoint Presentation</vt:lpstr>
      <vt:lpstr>PowerPoint Presentation</vt:lpstr>
      <vt:lpstr>FuturesNHS MedSIP programme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Maries-Tillott</dc:creator>
  <cp:lastModifiedBy>PAYNE, Rosalyne (COVENTRY &amp; RUGBY GP ALLIANCE LIMITED)</cp:lastModifiedBy>
  <cp:revision>34</cp:revision>
  <dcterms:created xsi:type="dcterms:W3CDTF">2025-04-07T14:09:15Z</dcterms:created>
  <dcterms:modified xsi:type="dcterms:W3CDTF">2025-09-22T19:21:39Z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0x010100C5C3519CE8E3A14DA87AEC23C5F3B679</vt:lpwstr>
  </property>
  <property fmtid="{D5CDD505-2E9C-101B-9397-08002B2CF9AE}" pid="3" name="MediaServiceImageTags">
    <vt:lpwstr/>
  </property>
</Properties>
</file>