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733" r:id="rId4"/>
    <p:sldMasterId id="2147483888" r:id="rId5"/>
    <p:sldMasterId id="2147483880" r:id="rId6"/>
  </p:sldMasterIdLst>
  <p:notesMasterIdLst>
    <p:notesMasterId r:id="rId28"/>
  </p:notesMasterIdLst>
  <p:sldIdLst>
    <p:sldId id="12583" r:id="rId7"/>
    <p:sldId id="12665" r:id="rId8"/>
    <p:sldId id="12666" r:id="rId9"/>
    <p:sldId id="12668" r:id="rId10"/>
    <p:sldId id="12669" r:id="rId11"/>
    <p:sldId id="12667" r:id="rId12"/>
    <p:sldId id="12670" r:id="rId13"/>
    <p:sldId id="12671" r:id="rId14"/>
    <p:sldId id="12674" r:id="rId15"/>
    <p:sldId id="12675" r:id="rId16"/>
    <p:sldId id="12680" r:id="rId17"/>
    <p:sldId id="12677" r:id="rId18"/>
    <p:sldId id="12678" r:id="rId19"/>
    <p:sldId id="12679" r:id="rId20"/>
    <p:sldId id="12681" r:id="rId21"/>
    <p:sldId id="12682" r:id="rId22"/>
    <p:sldId id="12683" r:id="rId23"/>
    <p:sldId id="12684" r:id="rId24"/>
    <p:sldId id="12685" r:id="rId25"/>
    <p:sldId id="12686" r:id="rId26"/>
    <p:sldId id="12687" r:id="rId27"/>
  </p:sldIdLst>
  <p:sldSz cx="9144000" cy="5143500" type="screen16x9"/>
  <p:notesSz cx="6797675" cy="9926638"/>
  <p:custDataLst>
    <p:tags r:id="rId29"/>
  </p:custDataLst>
  <p:defaultTextStyle>
    <a:defPPr>
      <a:defRPr lang="en-US"/>
    </a:defPPr>
    <a:lvl1pPr marL="0" algn="l" defTabSz="677243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1pPr>
    <a:lvl2pPr marL="338622" algn="l" defTabSz="677243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2pPr>
    <a:lvl3pPr marL="677243" algn="l" defTabSz="677243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3pPr>
    <a:lvl4pPr marL="1015865" algn="l" defTabSz="677243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4pPr>
    <a:lvl5pPr marL="1354488" algn="l" defTabSz="677243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5pPr>
    <a:lvl6pPr marL="1693109" algn="l" defTabSz="677243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6pPr>
    <a:lvl7pPr marL="2031731" algn="l" defTabSz="677243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7pPr>
    <a:lvl8pPr marL="2370352" algn="l" defTabSz="677243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8pPr>
    <a:lvl9pPr marL="2708974" algn="l" defTabSz="677243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cky Taylor" initials="BT" lastIdx="1" clrIdx="0">
    <p:extLst>
      <p:ext uri="{19B8F6BF-5375-455C-9EA6-DF929625EA0E}">
        <p15:presenceInfo xmlns:p15="http://schemas.microsoft.com/office/powerpoint/2012/main" userId="S::becky.taylor@carnallfarrar.com::cac820a6-a7f1-4729-8277-b9a2d00c4de6" providerId="AD"/>
      </p:ext>
    </p:extLst>
  </p:cmAuthor>
  <p:cmAuthor id="2" name="CALLOW, Andy (KETTERING GENERAL HOSPITAL NHS FOUNDATION TRUST)" initials="CA(GHNFT" lastIdx="3" clrIdx="1">
    <p:extLst>
      <p:ext uri="{19B8F6BF-5375-455C-9EA6-DF929625EA0E}">
        <p15:presenceInfo xmlns:p15="http://schemas.microsoft.com/office/powerpoint/2012/main" userId="CALLOW, Andy (KETTERING GENERAL HOSPITAL NHS FOUNDATION TRUST)" providerId="None"/>
      </p:ext>
    </p:extLst>
  </p:cmAuthor>
  <p:cmAuthor id="3" name="CHARE, Natasha (KETTERING GENERAL HOSPITAL NHS FOUNDATION TRUST)" initials="CT" lastIdx="2" clrIdx="2">
    <p:extLst>
      <p:ext uri="{19B8F6BF-5375-455C-9EA6-DF929625EA0E}">
        <p15:presenceInfo xmlns:p15="http://schemas.microsoft.com/office/powerpoint/2012/main" userId="S::natasha.chare_nhs.net#ext#@carnallfarrar.com::96e5577f-350e-45d2-8767-3e28c8d67af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F98"/>
    <a:srgbClr val="44257D"/>
    <a:srgbClr val="910C32"/>
    <a:srgbClr val="FFFFFF"/>
    <a:srgbClr val="37487D"/>
    <a:srgbClr val="008ECA"/>
    <a:srgbClr val="5298CC"/>
    <a:srgbClr val="D9EAF5"/>
    <a:srgbClr val="D7EAF6"/>
    <a:srgbClr val="5A58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94661"/>
  </p:normalViewPr>
  <p:slideViewPr>
    <p:cSldViewPr snapToGrid="0">
      <p:cViewPr varScale="1">
        <p:scale>
          <a:sx n="138" d="100"/>
          <a:sy n="138" d="100"/>
        </p:scale>
        <p:origin x="666" y="120"/>
      </p:cViewPr>
      <p:guideLst>
        <p:guide orient="horz" pos="162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commentAuthors" Target="commentAuthors.xml"/><Relationship Id="rId8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image" Target="../media/image44.png"/><Relationship Id="rId4" Type="http://schemas.openxmlformats.org/officeDocument/2006/relationships/image" Target="../media/image4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image" Target="../media/image44.png"/><Relationship Id="rId4" Type="http://schemas.openxmlformats.org/officeDocument/2006/relationships/image" Target="../media/image4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F25CED-F0C7-415D-8F9E-04C193DD43AD}" type="doc">
      <dgm:prSet loTypeId="urn:microsoft.com/office/officeart/2005/8/layout/b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AD3D706E-65C5-4760-8E62-7347C40AE407}">
      <dgm:prSet phldrT="[Text]"/>
      <dgm:spPr/>
      <dgm:t>
        <a:bodyPr/>
        <a:lstStyle/>
        <a:p>
          <a:r>
            <a:rPr lang="en-GB" dirty="0"/>
            <a:t>Staff training</a:t>
          </a:r>
        </a:p>
      </dgm:t>
    </dgm:pt>
    <dgm:pt modelId="{02858D0E-072E-40B8-AE13-98FF9EDB83E9}" type="parTrans" cxnId="{C59A58A2-EF43-46C4-ABE4-5D10C3F8DCA4}">
      <dgm:prSet/>
      <dgm:spPr/>
      <dgm:t>
        <a:bodyPr/>
        <a:lstStyle/>
        <a:p>
          <a:endParaRPr lang="en-GB"/>
        </a:p>
      </dgm:t>
    </dgm:pt>
    <dgm:pt modelId="{EA8A01B9-7841-4294-AD4D-A64F8705564D}" type="sibTrans" cxnId="{C59A58A2-EF43-46C4-ABE4-5D10C3F8DCA4}">
      <dgm:prSet/>
      <dgm:spPr/>
      <dgm:t>
        <a:bodyPr/>
        <a:lstStyle/>
        <a:p>
          <a:endParaRPr lang="en-GB"/>
        </a:p>
      </dgm:t>
    </dgm:pt>
    <dgm:pt modelId="{FC88058D-0A97-44CB-8538-BB071C55A8F7}">
      <dgm:prSet phldrT="[Text]"/>
      <dgm:spPr/>
      <dgm:t>
        <a:bodyPr/>
        <a:lstStyle/>
        <a:p>
          <a:r>
            <a:rPr lang="en-GB" dirty="0"/>
            <a:t>Patient/carer resources</a:t>
          </a:r>
        </a:p>
      </dgm:t>
    </dgm:pt>
    <dgm:pt modelId="{DFF4970B-0CFD-4B69-9494-099AA0ED058B}" type="parTrans" cxnId="{340E8834-4F00-4203-B151-40B87368731C}">
      <dgm:prSet/>
      <dgm:spPr/>
      <dgm:t>
        <a:bodyPr/>
        <a:lstStyle/>
        <a:p>
          <a:endParaRPr lang="en-GB"/>
        </a:p>
      </dgm:t>
    </dgm:pt>
    <dgm:pt modelId="{E1B4A70F-505F-4A9D-AFD9-AB062C501914}" type="sibTrans" cxnId="{340E8834-4F00-4203-B151-40B87368731C}">
      <dgm:prSet/>
      <dgm:spPr/>
      <dgm:t>
        <a:bodyPr/>
        <a:lstStyle/>
        <a:p>
          <a:endParaRPr lang="en-GB"/>
        </a:p>
      </dgm:t>
    </dgm:pt>
    <dgm:pt modelId="{D1DE90F3-BC68-4ED6-BB62-AAD50AC04E5E}">
      <dgm:prSet phldrT="[Text]"/>
      <dgm:spPr/>
      <dgm:t>
        <a:bodyPr/>
        <a:lstStyle/>
        <a:p>
          <a:r>
            <a:rPr lang="en-GB" dirty="0"/>
            <a:t>Audit</a:t>
          </a:r>
        </a:p>
      </dgm:t>
    </dgm:pt>
    <dgm:pt modelId="{4DBB57EE-E516-4FD8-9105-EB60DA2491F3}" type="parTrans" cxnId="{3847FBB3-88EE-4908-99ED-FD818770E7FC}">
      <dgm:prSet/>
      <dgm:spPr/>
      <dgm:t>
        <a:bodyPr/>
        <a:lstStyle/>
        <a:p>
          <a:endParaRPr lang="en-GB"/>
        </a:p>
      </dgm:t>
    </dgm:pt>
    <dgm:pt modelId="{AB16EC05-B460-41DA-8447-148F37A17ACC}" type="sibTrans" cxnId="{3847FBB3-88EE-4908-99ED-FD818770E7FC}">
      <dgm:prSet/>
      <dgm:spPr/>
      <dgm:t>
        <a:bodyPr/>
        <a:lstStyle/>
        <a:p>
          <a:endParaRPr lang="en-GB"/>
        </a:p>
      </dgm:t>
    </dgm:pt>
    <dgm:pt modelId="{F4E1FDAC-6F19-4C2B-A2CC-B93A2DBCCA10}">
      <dgm:prSet custT="1"/>
      <dgm:spPr/>
      <dgm:t>
        <a:bodyPr/>
        <a:lstStyle/>
        <a:p>
          <a:r>
            <a:rPr lang="en-GB" sz="1200" dirty="0"/>
            <a:t>Positive behavioural support</a:t>
          </a:r>
        </a:p>
      </dgm:t>
    </dgm:pt>
    <dgm:pt modelId="{09CF1BA8-928B-4CC8-A6AB-602176F28A11}" type="parTrans" cxnId="{219D17FC-DC6F-4C56-8D86-83C9933DEF05}">
      <dgm:prSet/>
      <dgm:spPr/>
      <dgm:t>
        <a:bodyPr/>
        <a:lstStyle/>
        <a:p>
          <a:endParaRPr lang="en-GB"/>
        </a:p>
      </dgm:t>
    </dgm:pt>
    <dgm:pt modelId="{8729CB16-70A5-4355-BBCE-A85ED3403B6D}" type="sibTrans" cxnId="{219D17FC-DC6F-4C56-8D86-83C9933DEF05}">
      <dgm:prSet/>
      <dgm:spPr/>
      <dgm:t>
        <a:bodyPr/>
        <a:lstStyle/>
        <a:p>
          <a:endParaRPr lang="en-GB"/>
        </a:p>
      </dgm:t>
    </dgm:pt>
    <dgm:pt modelId="{20BE822B-9E9C-4ECA-B856-E378EEBF180D}">
      <dgm:prSet custT="1"/>
      <dgm:spPr/>
      <dgm:t>
        <a:bodyPr/>
        <a:lstStyle/>
        <a:p>
          <a:r>
            <a:rPr lang="en-GB" sz="1200" dirty="0"/>
            <a:t>Very easy read leaflets</a:t>
          </a:r>
        </a:p>
      </dgm:t>
    </dgm:pt>
    <dgm:pt modelId="{719BE453-9AE1-48D0-BA76-616CAF1F81E7}" type="parTrans" cxnId="{64667D37-B08D-4935-BA1F-3CBCE3135238}">
      <dgm:prSet/>
      <dgm:spPr/>
      <dgm:t>
        <a:bodyPr/>
        <a:lstStyle/>
        <a:p>
          <a:endParaRPr lang="en-GB"/>
        </a:p>
      </dgm:t>
    </dgm:pt>
    <dgm:pt modelId="{15FD88E2-2D7D-4B87-915E-5658C3A86E5E}" type="sibTrans" cxnId="{64667D37-B08D-4935-BA1F-3CBCE3135238}">
      <dgm:prSet/>
      <dgm:spPr/>
      <dgm:t>
        <a:bodyPr/>
        <a:lstStyle/>
        <a:p>
          <a:endParaRPr lang="en-GB"/>
        </a:p>
      </dgm:t>
    </dgm:pt>
    <dgm:pt modelId="{E2155759-6E93-4486-A07F-50BB3045D958}">
      <dgm:prSet custT="1"/>
      <dgm:spPr/>
      <dgm:t>
        <a:bodyPr/>
        <a:lstStyle/>
        <a:p>
          <a:r>
            <a:rPr lang="en-GB" sz="1200" dirty="0"/>
            <a:t>“No medication” leaflet</a:t>
          </a:r>
        </a:p>
      </dgm:t>
    </dgm:pt>
    <dgm:pt modelId="{F76AA96E-C279-4195-8040-0B355EDAA59D}" type="parTrans" cxnId="{6B6B9068-2F09-4D96-9C30-35CF3F1AC481}">
      <dgm:prSet/>
      <dgm:spPr/>
      <dgm:t>
        <a:bodyPr/>
        <a:lstStyle/>
        <a:p>
          <a:endParaRPr lang="en-GB"/>
        </a:p>
      </dgm:t>
    </dgm:pt>
    <dgm:pt modelId="{CEE8EFAD-2584-47CF-9E18-83E03463890C}" type="sibTrans" cxnId="{6B6B9068-2F09-4D96-9C30-35CF3F1AC481}">
      <dgm:prSet/>
      <dgm:spPr/>
      <dgm:t>
        <a:bodyPr/>
        <a:lstStyle/>
        <a:p>
          <a:endParaRPr lang="en-GB"/>
        </a:p>
      </dgm:t>
    </dgm:pt>
    <dgm:pt modelId="{7E3363C7-CBA3-4DFC-A76B-243FA25104B3}">
      <dgm:prSet custT="1"/>
      <dgm:spPr/>
      <dgm:t>
        <a:bodyPr/>
        <a:lstStyle/>
        <a:p>
          <a:r>
            <a:rPr lang="en-GB" sz="1200" dirty="0"/>
            <a:t>STOMP audits developed</a:t>
          </a:r>
        </a:p>
      </dgm:t>
    </dgm:pt>
    <dgm:pt modelId="{3F02A023-7F4C-4152-99D8-829E16503DFD}" type="parTrans" cxnId="{0AEE0B60-EB57-4FDC-A403-3C40C0D85D47}">
      <dgm:prSet/>
      <dgm:spPr/>
      <dgm:t>
        <a:bodyPr/>
        <a:lstStyle/>
        <a:p>
          <a:endParaRPr lang="en-GB"/>
        </a:p>
      </dgm:t>
    </dgm:pt>
    <dgm:pt modelId="{29F84267-9310-45E6-9E96-FD7A12C444F7}" type="sibTrans" cxnId="{0AEE0B60-EB57-4FDC-A403-3C40C0D85D47}">
      <dgm:prSet/>
      <dgm:spPr/>
      <dgm:t>
        <a:bodyPr/>
        <a:lstStyle/>
        <a:p>
          <a:endParaRPr lang="en-GB"/>
        </a:p>
      </dgm:t>
    </dgm:pt>
    <dgm:pt modelId="{35EE6885-BAE2-4EFC-B56C-E775B9A3406A}">
      <dgm:prSet/>
      <dgm:spPr/>
      <dgm:t>
        <a:bodyPr/>
        <a:lstStyle/>
        <a:p>
          <a:r>
            <a:rPr lang="en-GB" dirty="0"/>
            <a:t>New ways of working</a:t>
          </a:r>
        </a:p>
      </dgm:t>
    </dgm:pt>
    <dgm:pt modelId="{C6E0D46A-5670-4C5C-8EFC-39F55FE1FD33}" type="parTrans" cxnId="{34C20466-FAD0-4BCE-99A5-47472EB53B01}">
      <dgm:prSet/>
      <dgm:spPr/>
      <dgm:t>
        <a:bodyPr/>
        <a:lstStyle/>
        <a:p>
          <a:endParaRPr lang="en-GB"/>
        </a:p>
      </dgm:t>
    </dgm:pt>
    <dgm:pt modelId="{912F3157-C343-487B-ACD9-50782D48DD76}" type="sibTrans" cxnId="{34C20466-FAD0-4BCE-99A5-47472EB53B01}">
      <dgm:prSet/>
      <dgm:spPr/>
      <dgm:t>
        <a:bodyPr/>
        <a:lstStyle/>
        <a:p>
          <a:endParaRPr lang="en-GB"/>
        </a:p>
      </dgm:t>
    </dgm:pt>
    <dgm:pt modelId="{DCC319B9-7173-4532-9CCA-1162AB83D9A5}">
      <dgm:prSet custT="1"/>
      <dgm:spPr/>
      <dgm:t>
        <a:bodyPr/>
        <a:lstStyle/>
        <a:p>
          <a:r>
            <a:rPr lang="en-GB" sz="1200" dirty="0"/>
            <a:t>Pilot clinics e.g. </a:t>
          </a:r>
        </a:p>
      </dgm:t>
    </dgm:pt>
    <dgm:pt modelId="{263B7F9C-EFF0-4249-8883-42115FDFF2F7}" type="parTrans" cxnId="{150E007D-4BC0-4343-ADE9-B4688655FCBD}">
      <dgm:prSet/>
      <dgm:spPr/>
      <dgm:t>
        <a:bodyPr/>
        <a:lstStyle/>
        <a:p>
          <a:endParaRPr lang="en-GB"/>
        </a:p>
      </dgm:t>
    </dgm:pt>
    <dgm:pt modelId="{C41799A3-86FA-4D12-B2D9-AC0BCCB54F31}" type="sibTrans" cxnId="{150E007D-4BC0-4343-ADE9-B4688655FCBD}">
      <dgm:prSet/>
      <dgm:spPr/>
      <dgm:t>
        <a:bodyPr/>
        <a:lstStyle/>
        <a:p>
          <a:endParaRPr lang="en-GB"/>
        </a:p>
      </dgm:t>
    </dgm:pt>
    <dgm:pt modelId="{65B69BA1-8DED-46D6-A531-A9EE09E0F732}">
      <dgm:prSet/>
      <dgm:spPr/>
      <dgm:t>
        <a:bodyPr/>
        <a:lstStyle/>
        <a:p>
          <a:endParaRPr lang="en-GB" sz="1300" dirty="0"/>
        </a:p>
      </dgm:t>
    </dgm:pt>
    <dgm:pt modelId="{397BF85A-C01C-4C6C-9E63-CE3BCBC15420}" type="parTrans" cxnId="{FA3FAD9A-5DB6-42F9-B3CF-94C7E35807A4}">
      <dgm:prSet/>
      <dgm:spPr/>
      <dgm:t>
        <a:bodyPr/>
        <a:lstStyle/>
        <a:p>
          <a:endParaRPr lang="en-GB"/>
        </a:p>
      </dgm:t>
    </dgm:pt>
    <dgm:pt modelId="{2F301EFE-EE6B-4FDC-BC6A-6BA47F610B2D}" type="sibTrans" cxnId="{FA3FAD9A-5DB6-42F9-B3CF-94C7E35807A4}">
      <dgm:prSet/>
      <dgm:spPr/>
      <dgm:t>
        <a:bodyPr/>
        <a:lstStyle/>
        <a:p>
          <a:endParaRPr lang="en-GB"/>
        </a:p>
      </dgm:t>
    </dgm:pt>
    <dgm:pt modelId="{C9B0D804-1DDA-44A5-9F08-044E74B9F08E}">
      <dgm:prSet custT="1"/>
      <dgm:spPr/>
      <dgm:t>
        <a:bodyPr/>
        <a:lstStyle/>
        <a:p>
          <a:r>
            <a:rPr lang="en-GB" sz="1200" dirty="0"/>
            <a:t>Behaviour</a:t>
          </a:r>
        </a:p>
      </dgm:t>
    </dgm:pt>
    <dgm:pt modelId="{612D3038-A7F7-41EF-B9FA-2519AA013D67}" type="parTrans" cxnId="{98C11F94-12AB-4AF4-9B88-756EC96EF605}">
      <dgm:prSet/>
      <dgm:spPr/>
      <dgm:t>
        <a:bodyPr/>
        <a:lstStyle/>
        <a:p>
          <a:endParaRPr lang="en-GB"/>
        </a:p>
      </dgm:t>
    </dgm:pt>
    <dgm:pt modelId="{A6EE9104-CA17-4616-94CD-8369DEDC1437}" type="sibTrans" cxnId="{98C11F94-12AB-4AF4-9B88-756EC96EF605}">
      <dgm:prSet/>
      <dgm:spPr/>
      <dgm:t>
        <a:bodyPr/>
        <a:lstStyle/>
        <a:p>
          <a:endParaRPr lang="en-GB"/>
        </a:p>
      </dgm:t>
    </dgm:pt>
    <dgm:pt modelId="{857FA0FB-CE1D-4E52-B377-EDAAE4464FFA}">
      <dgm:prSet custT="1"/>
      <dgm:spPr/>
      <dgm:t>
        <a:bodyPr/>
        <a:lstStyle/>
        <a:p>
          <a:r>
            <a:rPr lang="en-GB" sz="1200" dirty="0"/>
            <a:t>Medication reduction</a:t>
          </a:r>
        </a:p>
      </dgm:t>
    </dgm:pt>
    <dgm:pt modelId="{BE5363F3-C73C-48FE-AF41-3E72E63D05F6}" type="parTrans" cxnId="{51F1DB58-5C47-4F52-9E1C-B7DE3AAA7211}">
      <dgm:prSet/>
      <dgm:spPr/>
      <dgm:t>
        <a:bodyPr/>
        <a:lstStyle/>
        <a:p>
          <a:endParaRPr lang="en-GB"/>
        </a:p>
      </dgm:t>
    </dgm:pt>
    <dgm:pt modelId="{C08589B8-320F-4CB4-93A4-D47E452A3E06}" type="sibTrans" cxnId="{51F1DB58-5C47-4F52-9E1C-B7DE3AAA7211}">
      <dgm:prSet/>
      <dgm:spPr/>
      <dgm:t>
        <a:bodyPr/>
        <a:lstStyle/>
        <a:p>
          <a:endParaRPr lang="en-GB"/>
        </a:p>
      </dgm:t>
    </dgm:pt>
    <dgm:pt modelId="{468AB676-8BB4-4BD7-960C-34AD6E395E4C}">
      <dgm:prSet custT="1"/>
      <dgm:spPr/>
      <dgm:t>
        <a:bodyPr/>
        <a:lstStyle/>
        <a:p>
          <a:r>
            <a:rPr lang="en-GB" sz="1200" dirty="0"/>
            <a:t>MDT presence</a:t>
          </a:r>
        </a:p>
      </dgm:t>
    </dgm:pt>
    <dgm:pt modelId="{024A20E9-1D3F-4364-917A-F877572C773B}" type="parTrans" cxnId="{CC187DA1-0363-44C3-BB23-73BC62F670AF}">
      <dgm:prSet/>
      <dgm:spPr/>
      <dgm:t>
        <a:bodyPr/>
        <a:lstStyle/>
        <a:p>
          <a:endParaRPr lang="en-GB"/>
        </a:p>
      </dgm:t>
    </dgm:pt>
    <dgm:pt modelId="{40E916D4-42BF-4CDC-A527-5543D82DFF81}" type="sibTrans" cxnId="{CC187DA1-0363-44C3-BB23-73BC62F670AF}">
      <dgm:prSet/>
      <dgm:spPr/>
      <dgm:t>
        <a:bodyPr/>
        <a:lstStyle/>
        <a:p>
          <a:endParaRPr lang="en-GB"/>
        </a:p>
      </dgm:t>
    </dgm:pt>
    <dgm:pt modelId="{FCD9463A-B469-4571-85F0-F3E35FA99435}">
      <dgm:prSet custT="1"/>
      <dgm:spPr/>
      <dgm:t>
        <a:bodyPr/>
        <a:lstStyle/>
        <a:p>
          <a:r>
            <a:rPr lang="en-GB" sz="1200" dirty="0"/>
            <a:t>Alternatives to medication	</a:t>
          </a:r>
        </a:p>
      </dgm:t>
    </dgm:pt>
    <dgm:pt modelId="{57740839-40FC-45BD-9063-981E42693D1A}" type="sibTrans" cxnId="{425FF3DC-89D0-49CB-9C79-2334E0D49875}">
      <dgm:prSet/>
      <dgm:spPr/>
      <dgm:t>
        <a:bodyPr/>
        <a:lstStyle/>
        <a:p>
          <a:endParaRPr lang="en-GB"/>
        </a:p>
      </dgm:t>
    </dgm:pt>
    <dgm:pt modelId="{DD92C718-8F01-4088-BD84-8FD6212A1470}" type="parTrans" cxnId="{425FF3DC-89D0-49CB-9C79-2334E0D49875}">
      <dgm:prSet/>
      <dgm:spPr/>
      <dgm:t>
        <a:bodyPr/>
        <a:lstStyle/>
        <a:p>
          <a:endParaRPr lang="en-GB"/>
        </a:p>
      </dgm:t>
    </dgm:pt>
    <dgm:pt modelId="{65380631-18CC-48DD-A5A0-7C679C63D321}">
      <dgm:prSet custT="1"/>
      <dgm:spPr/>
      <dgm:t>
        <a:bodyPr/>
        <a:lstStyle/>
        <a:p>
          <a:r>
            <a:rPr lang="en-GB" sz="1200" dirty="0"/>
            <a:t>Inpatient</a:t>
          </a:r>
        </a:p>
      </dgm:t>
    </dgm:pt>
    <dgm:pt modelId="{36B38112-EEA7-4FEC-8730-C5B02759D21B}" type="parTrans" cxnId="{9F0BA8E3-F0B3-449E-A2A6-837933DF4C3E}">
      <dgm:prSet/>
      <dgm:spPr/>
      <dgm:t>
        <a:bodyPr/>
        <a:lstStyle/>
        <a:p>
          <a:endParaRPr lang="en-GB"/>
        </a:p>
      </dgm:t>
    </dgm:pt>
    <dgm:pt modelId="{443DEB27-32EE-47D9-AFDE-545E785FE324}" type="sibTrans" cxnId="{9F0BA8E3-F0B3-449E-A2A6-837933DF4C3E}">
      <dgm:prSet/>
      <dgm:spPr/>
      <dgm:t>
        <a:bodyPr/>
        <a:lstStyle/>
        <a:p>
          <a:endParaRPr lang="en-GB"/>
        </a:p>
      </dgm:t>
    </dgm:pt>
    <dgm:pt modelId="{29ACCE7B-2ED7-40BA-994A-2894DC73A56F}">
      <dgm:prSet custT="1"/>
      <dgm:spPr/>
      <dgm:t>
        <a:bodyPr/>
        <a:lstStyle/>
        <a:p>
          <a:r>
            <a:rPr lang="en-GB" sz="1200" dirty="0"/>
            <a:t>Community</a:t>
          </a:r>
        </a:p>
      </dgm:t>
    </dgm:pt>
    <dgm:pt modelId="{DD593B46-F026-466C-B56E-B858C72BFBB9}" type="parTrans" cxnId="{262D95FA-28A0-4AAB-A11F-36C0B4121E38}">
      <dgm:prSet/>
      <dgm:spPr/>
      <dgm:t>
        <a:bodyPr/>
        <a:lstStyle/>
        <a:p>
          <a:endParaRPr lang="en-GB"/>
        </a:p>
      </dgm:t>
    </dgm:pt>
    <dgm:pt modelId="{726B1B43-9120-43EB-86A0-0410F633CB54}" type="sibTrans" cxnId="{262D95FA-28A0-4AAB-A11F-36C0B4121E38}">
      <dgm:prSet/>
      <dgm:spPr/>
      <dgm:t>
        <a:bodyPr/>
        <a:lstStyle/>
        <a:p>
          <a:endParaRPr lang="en-GB"/>
        </a:p>
      </dgm:t>
    </dgm:pt>
    <dgm:pt modelId="{8A98B14E-2ECE-4983-898D-788E5BEDFA2F}" type="pres">
      <dgm:prSet presAssocID="{CEF25CED-F0C7-415D-8F9E-04C193DD43AD}" presName="diagram" presStyleCnt="0">
        <dgm:presLayoutVars>
          <dgm:dir/>
          <dgm:animLvl val="lvl"/>
          <dgm:resizeHandles val="exact"/>
        </dgm:presLayoutVars>
      </dgm:prSet>
      <dgm:spPr/>
    </dgm:pt>
    <dgm:pt modelId="{308DAC67-6EAF-4B3D-B91A-1716AF66D3A2}" type="pres">
      <dgm:prSet presAssocID="{AD3D706E-65C5-4760-8E62-7347C40AE407}" presName="compNode" presStyleCnt="0"/>
      <dgm:spPr/>
    </dgm:pt>
    <dgm:pt modelId="{F9A16A05-88DC-4B6F-8473-32BA57DE4B9B}" type="pres">
      <dgm:prSet presAssocID="{AD3D706E-65C5-4760-8E62-7347C40AE407}" presName="childRect" presStyleLbl="bgAcc1" presStyleIdx="0" presStyleCnt="4">
        <dgm:presLayoutVars>
          <dgm:bulletEnabled val="1"/>
        </dgm:presLayoutVars>
      </dgm:prSet>
      <dgm:spPr/>
    </dgm:pt>
    <dgm:pt modelId="{A07A6602-E78E-4D50-9C64-483AD9E0B134}" type="pres">
      <dgm:prSet presAssocID="{AD3D706E-65C5-4760-8E62-7347C40AE407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C1B15218-19D1-4AAE-A7BF-3D636540A3F8}" type="pres">
      <dgm:prSet presAssocID="{AD3D706E-65C5-4760-8E62-7347C40AE407}" presName="parentRect" presStyleLbl="alignNode1" presStyleIdx="0" presStyleCnt="4"/>
      <dgm:spPr/>
    </dgm:pt>
    <dgm:pt modelId="{E19123C8-AD87-4081-BF8F-90803FF37209}" type="pres">
      <dgm:prSet presAssocID="{AD3D706E-65C5-4760-8E62-7347C40AE407}" presName="adorn" presStyleLbl="fgAccFollow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9B915CAD-6A43-405F-AF0E-7B72E3B0E3AF}" type="pres">
      <dgm:prSet presAssocID="{EA8A01B9-7841-4294-AD4D-A64F8705564D}" presName="sibTrans" presStyleLbl="sibTrans2D1" presStyleIdx="0" presStyleCnt="0"/>
      <dgm:spPr/>
    </dgm:pt>
    <dgm:pt modelId="{23270E6B-9238-4F69-B695-B0E3EA4ADC50}" type="pres">
      <dgm:prSet presAssocID="{FC88058D-0A97-44CB-8538-BB071C55A8F7}" presName="compNode" presStyleCnt="0"/>
      <dgm:spPr/>
    </dgm:pt>
    <dgm:pt modelId="{40B68B2E-80D4-4B1E-8654-8C4F3C740111}" type="pres">
      <dgm:prSet presAssocID="{FC88058D-0A97-44CB-8538-BB071C55A8F7}" presName="childRect" presStyleLbl="bgAcc1" presStyleIdx="1" presStyleCnt="4">
        <dgm:presLayoutVars>
          <dgm:bulletEnabled val="1"/>
        </dgm:presLayoutVars>
      </dgm:prSet>
      <dgm:spPr/>
    </dgm:pt>
    <dgm:pt modelId="{40CCB8D0-6B3E-4E1D-80E9-2F5CE00E428E}" type="pres">
      <dgm:prSet presAssocID="{FC88058D-0A97-44CB-8538-BB071C55A8F7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0A692535-312C-476A-B428-A51F4AEBFF7D}" type="pres">
      <dgm:prSet presAssocID="{FC88058D-0A97-44CB-8538-BB071C55A8F7}" presName="parentRect" presStyleLbl="alignNode1" presStyleIdx="1" presStyleCnt="4"/>
      <dgm:spPr/>
    </dgm:pt>
    <dgm:pt modelId="{A3F95775-2D26-4914-ADE4-46C28766BBE4}" type="pres">
      <dgm:prSet presAssocID="{FC88058D-0A97-44CB-8538-BB071C55A8F7}" presName="adorn" presStyleLbl="fgAccFollowNod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0BD5B76-2AF4-45C2-9D82-E2D679EB4A8A}" type="pres">
      <dgm:prSet presAssocID="{E1B4A70F-505F-4A9D-AFD9-AB062C501914}" presName="sibTrans" presStyleLbl="sibTrans2D1" presStyleIdx="0" presStyleCnt="0"/>
      <dgm:spPr/>
    </dgm:pt>
    <dgm:pt modelId="{821793EF-8601-4CB9-9CD6-D8D34FA258D2}" type="pres">
      <dgm:prSet presAssocID="{D1DE90F3-BC68-4ED6-BB62-AAD50AC04E5E}" presName="compNode" presStyleCnt="0"/>
      <dgm:spPr/>
    </dgm:pt>
    <dgm:pt modelId="{313F4D0F-A834-4EFE-915F-2811D731F21F}" type="pres">
      <dgm:prSet presAssocID="{D1DE90F3-BC68-4ED6-BB62-AAD50AC04E5E}" presName="childRect" presStyleLbl="bgAcc1" presStyleIdx="2" presStyleCnt="4">
        <dgm:presLayoutVars>
          <dgm:bulletEnabled val="1"/>
        </dgm:presLayoutVars>
      </dgm:prSet>
      <dgm:spPr/>
    </dgm:pt>
    <dgm:pt modelId="{B0C29781-B5DA-4E8E-A744-5246FEF77141}" type="pres">
      <dgm:prSet presAssocID="{D1DE90F3-BC68-4ED6-BB62-AAD50AC04E5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2785C79-7823-4EDF-8F03-BF0D4C53BCDD}" type="pres">
      <dgm:prSet presAssocID="{D1DE90F3-BC68-4ED6-BB62-AAD50AC04E5E}" presName="parentRect" presStyleLbl="alignNode1" presStyleIdx="2" presStyleCnt="4"/>
      <dgm:spPr/>
    </dgm:pt>
    <dgm:pt modelId="{A8018368-240D-48F5-961C-B54A7A0F7854}" type="pres">
      <dgm:prSet presAssocID="{D1DE90F3-BC68-4ED6-BB62-AAD50AC04E5E}" presName="adorn" presStyleLbl="fgAccFollowNod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F29FB4E-4ED0-4063-9799-A18BDBD36B94}" type="pres">
      <dgm:prSet presAssocID="{AB16EC05-B460-41DA-8447-148F37A17ACC}" presName="sibTrans" presStyleLbl="sibTrans2D1" presStyleIdx="0" presStyleCnt="0"/>
      <dgm:spPr/>
    </dgm:pt>
    <dgm:pt modelId="{1300CE75-3951-434A-8420-BD262697B450}" type="pres">
      <dgm:prSet presAssocID="{35EE6885-BAE2-4EFC-B56C-E775B9A3406A}" presName="compNode" presStyleCnt="0"/>
      <dgm:spPr/>
    </dgm:pt>
    <dgm:pt modelId="{CE3FAE4E-3B02-4256-B36A-59DB960EF326}" type="pres">
      <dgm:prSet presAssocID="{35EE6885-BAE2-4EFC-B56C-E775B9A3406A}" presName="childRect" presStyleLbl="bgAcc1" presStyleIdx="3" presStyleCnt="4">
        <dgm:presLayoutVars>
          <dgm:bulletEnabled val="1"/>
        </dgm:presLayoutVars>
      </dgm:prSet>
      <dgm:spPr/>
    </dgm:pt>
    <dgm:pt modelId="{0811E90A-2169-48EF-9094-48CAC83F15CE}" type="pres">
      <dgm:prSet presAssocID="{35EE6885-BAE2-4EFC-B56C-E775B9A3406A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DD89FD29-D579-477F-A92E-B456ADA238D1}" type="pres">
      <dgm:prSet presAssocID="{35EE6885-BAE2-4EFC-B56C-E775B9A3406A}" presName="parentRect" presStyleLbl="alignNode1" presStyleIdx="3" presStyleCnt="4"/>
      <dgm:spPr/>
    </dgm:pt>
    <dgm:pt modelId="{255A64D3-7CA1-4749-83D9-9919DED8AE4A}" type="pres">
      <dgm:prSet presAssocID="{35EE6885-BAE2-4EFC-B56C-E775B9A3406A}" presName="adorn" presStyleLbl="fgAccFollowNod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</dgm:pt>
  </dgm:ptLst>
  <dgm:cxnLst>
    <dgm:cxn modelId="{BCCF5E09-68E6-49EC-AFFC-76927A3BB576}" type="presOf" srcId="{D1DE90F3-BC68-4ED6-BB62-AAD50AC04E5E}" destId="{B0C29781-B5DA-4E8E-A744-5246FEF77141}" srcOrd="0" destOrd="0" presId="urn:microsoft.com/office/officeart/2005/8/layout/bList2"/>
    <dgm:cxn modelId="{32DE910E-34F7-4FF4-8971-CFD5343AB755}" type="presOf" srcId="{65B69BA1-8DED-46D6-A531-A9EE09E0F732}" destId="{CE3FAE4E-3B02-4256-B36A-59DB960EF326}" srcOrd="0" destOrd="4" presId="urn:microsoft.com/office/officeart/2005/8/layout/bList2"/>
    <dgm:cxn modelId="{399E8D0F-A8D5-4CA7-9038-2BA92848C704}" type="presOf" srcId="{EA8A01B9-7841-4294-AD4D-A64F8705564D}" destId="{9B915CAD-6A43-405F-AF0E-7B72E3B0E3AF}" srcOrd="0" destOrd="0" presId="urn:microsoft.com/office/officeart/2005/8/layout/bList2"/>
    <dgm:cxn modelId="{97D86A19-3780-456C-AC3C-CE5ACF5695C7}" type="presOf" srcId="{C9B0D804-1DDA-44A5-9F08-044E74B9F08E}" destId="{CE3FAE4E-3B02-4256-B36A-59DB960EF326}" srcOrd="0" destOrd="1" presId="urn:microsoft.com/office/officeart/2005/8/layout/bList2"/>
    <dgm:cxn modelId="{D1284730-D8F7-428B-B1CD-BC566974C6D7}" type="presOf" srcId="{29ACCE7B-2ED7-40BA-994A-2894DC73A56F}" destId="{313F4D0F-A834-4EFE-915F-2811D731F21F}" srcOrd="0" destOrd="2" presId="urn:microsoft.com/office/officeart/2005/8/layout/bList2"/>
    <dgm:cxn modelId="{340E8834-4F00-4203-B151-40B87368731C}" srcId="{CEF25CED-F0C7-415D-8F9E-04C193DD43AD}" destId="{FC88058D-0A97-44CB-8538-BB071C55A8F7}" srcOrd="1" destOrd="0" parTransId="{DFF4970B-0CFD-4B69-9494-099AA0ED058B}" sibTransId="{E1B4A70F-505F-4A9D-AFD9-AB062C501914}"/>
    <dgm:cxn modelId="{64667D37-B08D-4935-BA1F-3CBCE3135238}" srcId="{FC88058D-0A97-44CB-8538-BB071C55A8F7}" destId="{20BE822B-9E9C-4ECA-B856-E378EEBF180D}" srcOrd="0" destOrd="0" parTransId="{719BE453-9AE1-48D0-BA76-616CAF1F81E7}" sibTransId="{15FD88E2-2D7D-4B87-915E-5658C3A86E5E}"/>
    <dgm:cxn modelId="{E6B4503A-0BA0-4212-8460-A8450190D946}" type="presOf" srcId="{DCC319B9-7173-4532-9CCA-1162AB83D9A5}" destId="{CE3FAE4E-3B02-4256-B36A-59DB960EF326}" srcOrd="0" destOrd="0" presId="urn:microsoft.com/office/officeart/2005/8/layout/bList2"/>
    <dgm:cxn modelId="{0AEE0B60-EB57-4FDC-A403-3C40C0D85D47}" srcId="{D1DE90F3-BC68-4ED6-BB62-AAD50AC04E5E}" destId="{7E3363C7-CBA3-4DFC-A76B-243FA25104B3}" srcOrd="0" destOrd="0" parTransId="{3F02A023-7F4C-4152-99D8-829E16503DFD}" sibTransId="{29F84267-9310-45E6-9E96-FD7A12C444F7}"/>
    <dgm:cxn modelId="{57A7B960-FF7E-4E95-B275-60C88BA50AD1}" type="presOf" srcId="{FC88058D-0A97-44CB-8538-BB071C55A8F7}" destId="{40CCB8D0-6B3E-4E1D-80E9-2F5CE00E428E}" srcOrd="0" destOrd="0" presId="urn:microsoft.com/office/officeart/2005/8/layout/bList2"/>
    <dgm:cxn modelId="{34C20466-FAD0-4BCE-99A5-47472EB53B01}" srcId="{CEF25CED-F0C7-415D-8F9E-04C193DD43AD}" destId="{35EE6885-BAE2-4EFC-B56C-E775B9A3406A}" srcOrd="3" destOrd="0" parTransId="{C6E0D46A-5670-4C5C-8EFC-39F55FE1FD33}" sibTransId="{912F3157-C343-487B-ACD9-50782D48DD76}"/>
    <dgm:cxn modelId="{B1C13F46-E965-4610-A05E-A030FFB31F82}" type="presOf" srcId="{FCD9463A-B469-4571-85F0-F3E35FA99435}" destId="{F9A16A05-88DC-4B6F-8473-32BA57DE4B9B}" srcOrd="0" destOrd="1" presId="urn:microsoft.com/office/officeart/2005/8/layout/bList2"/>
    <dgm:cxn modelId="{6B6B9068-2F09-4D96-9C30-35CF3F1AC481}" srcId="{FC88058D-0A97-44CB-8538-BB071C55A8F7}" destId="{E2155759-6E93-4486-A07F-50BB3045D958}" srcOrd="1" destOrd="0" parTransId="{F76AA96E-C279-4195-8040-0B355EDAA59D}" sibTransId="{CEE8EFAD-2584-47CF-9E18-83E03463890C}"/>
    <dgm:cxn modelId="{FC476A6B-2555-43CC-A731-EF2129F04345}" type="presOf" srcId="{35EE6885-BAE2-4EFC-B56C-E775B9A3406A}" destId="{0811E90A-2169-48EF-9094-48CAC83F15CE}" srcOrd="0" destOrd="0" presId="urn:microsoft.com/office/officeart/2005/8/layout/bList2"/>
    <dgm:cxn modelId="{FB4CE46F-C3CC-41B5-AD49-20B8F5DE1378}" type="presOf" srcId="{65380631-18CC-48DD-A5A0-7C679C63D321}" destId="{313F4D0F-A834-4EFE-915F-2811D731F21F}" srcOrd="0" destOrd="1" presId="urn:microsoft.com/office/officeart/2005/8/layout/bList2"/>
    <dgm:cxn modelId="{171FA054-7AAF-4510-A6B4-CE596A6D3752}" type="presOf" srcId="{F4E1FDAC-6F19-4C2B-A2CC-B93A2DBCCA10}" destId="{F9A16A05-88DC-4B6F-8473-32BA57DE4B9B}" srcOrd="0" destOrd="0" presId="urn:microsoft.com/office/officeart/2005/8/layout/bList2"/>
    <dgm:cxn modelId="{51F1DB58-5C47-4F52-9E1C-B7DE3AAA7211}" srcId="{DCC319B9-7173-4532-9CCA-1162AB83D9A5}" destId="{857FA0FB-CE1D-4E52-B377-EDAAE4464FFA}" srcOrd="1" destOrd="0" parTransId="{BE5363F3-C73C-48FE-AF41-3E72E63D05F6}" sibTransId="{C08589B8-320F-4CB4-93A4-D47E452A3E06}"/>
    <dgm:cxn modelId="{B420355A-1E99-47B3-BA71-D3D2EF1A607D}" type="presOf" srcId="{E2155759-6E93-4486-A07F-50BB3045D958}" destId="{40B68B2E-80D4-4B1E-8654-8C4F3C740111}" srcOrd="0" destOrd="1" presId="urn:microsoft.com/office/officeart/2005/8/layout/bList2"/>
    <dgm:cxn modelId="{410CB85A-9349-449C-9A24-E7AD712779A9}" type="presOf" srcId="{AD3D706E-65C5-4760-8E62-7347C40AE407}" destId="{C1B15218-19D1-4AAE-A7BF-3D636540A3F8}" srcOrd="1" destOrd="0" presId="urn:microsoft.com/office/officeart/2005/8/layout/bList2"/>
    <dgm:cxn modelId="{150E007D-4BC0-4343-ADE9-B4688655FCBD}" srcId="{35EE6885-BAE2-4EFC-B56C-E775B9A3406A}" destId="{DCC319B9-7173-4532-9CCA-1162AB83D9A5}" srcOrd="0" destOrd="0" parTransId="{263B7F9C-EFF0-4249-8883-42115FDFF2F7}" sibTransId="{C41799A3-86FA-4D12-B2D9-AC0BCCB54F31}"/>
    <dgm:cxn modelId="{4631B78F-73D0-404A-813A-8CC2BF701BF3}" type="presOf" srcId="{CEF25CED-F0C7-415D-8F9E-04C193DD43AD}" destId="{8A98B14E-2ECE-4983-898D-788E5BEDFA2F}" srcOrd="0" destOrd="0" presId="urn:microsoft.com/office/officeart/2005/8/layout/bList2"/>
    <dgm:cxn modelId="{98C11F94-12AB-4AF4-9B88-756EC96EF605}" srcId="{DCC319B9-7173-4532-9CCA-1162AB83D9A5}" destId="{C9B0D804-1DDA-44A5-9F08-044E74B9F08E}" srcOrd="0" destOrd="0" parTransId="{612D3038-A7F7-41EF-B9FA-2519AA013D67}" sibTransId="{A6EE9104-CA17-4616-94CD-8369DEDC1437}"/>
    <dgm:cxn modelId="{5CFC0E95-0B55-41DC-AF13-D3BC1C1B0BF5}" type="presOf" srcId="{AB16EC05-B460-41DA-8447-148F37A17ACC}" destId="{6F29FB4E-4ED0-4063-9799-A18BDBD36B94}" srcOrd="0" destOrd="0" presId="urn:microsoft.com/office/officeart/2005/8/layout/bList2"/>
    <dgm:cxn modelId="{FA3FAD9A-5DB6-42F9-B3CF-94C7E35807A4}" srcId="{35EE6885-BAE2-4EFC-B56C-E775B9A3406A}" destId="{65B69BA1-8DED-46D6-A531-A9EE09E0F732}" srcOrd="1" destOrd="0" parTransId="{397BF85A-C01C-4C6C-9E63-CE3BCBC15420}" sibTransId="{2F301EFE-EE6B-4FDC-BC6A-6BA47F610B2D}"/>
    <dgm:cxn modelId="{1E97B39B-7C81-4754-911E-28F3986B8FAF}" type="presOf" srcId="{468AB676-8BB4-4BD7-960C-34AD6E395E4C}" destId="{CE3FAE4E-3B02-4256-B36A-59DB960EF326}" srcOrd="0" destOrd="3" presId="urn:microsoft.com/office/officeart/2005/8/layout/bList2"/>
    <dgm:cxn modelId="{2B9F1F9C-852B-4C0B-A168-D57F4667BD18}" type="presOf" srcId="{FC88058D-0A97-44CB-8538-BB071C55A8F7}" destId="{0A692535-312C-476A-B428-A51F4AEBFF7D}" srcOrd="1" destOrd="0" presId="urn:microsoft.com/office/officeart/2005/8/layout/bList2"/>
    <dgm:cxn modelId="{47873A9E-1979-4FEB-BAA5-91701B631DA8}" type="presOf" srcId="{E1B4A70F-505F-4A9D-AFD9-AB062C501914}" destId="{60BD5B76-2AF4-45C2-9D82-E2D679EB4A8A}" srcOrd="0" destOrd="0" presId="urn:microsoft.com/office/officeart/2005/8/layout/bList2"/>
    <dgm:cxn modelId="{CC187DA1-0363-44C3-BB23-73BC62F670AF}" srcId="{DCC319B9-7173-4532-9CCA-1162AB83D9A5}" destId="{468AB676-8BB4-4BD7-960C-34AD6E395E4C}" srcOrd="2" destOrd="0" parTransId="{024A20E9-1D3F-4364-917A-F877572C773B}" sibTransId="{40E916D4-42BF-4CDC-A527-5543D82DFF81}"/>
    <dgm:cxn modelId="{C59A58A2-EF43-46C4-ABE4-5D10C3F8DCA4}" srcId="{CEF25CED-F0C7-415D-8F9E-04C193DD43AD}" destId="{AD3D706E-65C5-4760-8E62-7347C40AE407}" srcOrd="0" destOrd="0" parTransId="{02858D0E-072E-40B8-AE13-98FF9EDB83E9}" sibTransId="{EA8A01B9-7841-4294-AD4D-A64F8705564D}"/>
    <dgm:cxn modelId="{0E22E4AA-BE94-4817-840C-BBFFD151BE21}" type="presOf" srcId="{35EE6885-BAE2-4EFC-B56C-E775B9A3406A}" destId="{DD89FD29-D579-477F-A92E-B456ADA238D1}" srcOrd="1" destOrd="0" presId="urn:microsoft.com/office/officeart/2005/8/layout/bList2"/>
    <dgm:cxn modelId="{3847FBB3-88EE-4908-99ED-FD818770E7FC}" srcId="{CEF25CED-F0C7-415D-8F9E-04C193DD43AD}" destId="{D1DE90F3-BC68-4ED6-BB62-AAD50AC04E5E}" srcOrd="2" destOrd="0" parTransId="{4DBB57EE-E516-4FD8-9105-EB60DA2491F3}" sibTransId="{AB16EC05-B460-41DA-8447-148F37A17ACC}"/>
    <dgm:cxn modelId="{D551E7B8-B145-403C-B0B2-F96DE07EA408}" type="presOf" srcId="{D1DE90F3-BC68-4ED6-BB62-AAD50AC04E5E}" destId="{E2785C79-7823-4EDF-8F03-BF0D4C53BCDD}" srcOrd="1" destOrd="0" presId="urn:microsoft.com/office/officeart/2005/8/layout/bList2"/>
    <dgm:cxn modelId="{E5A201CB-7D34-4D80-999F-3E1C8374E7FC}" type="presOf" srcId="{20BE822B-9E9C-4ECA-B856-E378EEBF180D}" destId="{40B68B2E-80D4-4B1E-8654-8C4F3C740111}" srcOrd="0" destOrd="0" presId="urn:microsoft.com/office/officeart/2005/8/layout/bList2"/>
    <dgm:cxn modelId="{04CDE2DC-6014-4F5C-928D-26B0D08FFE42}" type="presOf" srcId="{857FA0FB-CE1D-4E52-B377-EDAAE4464FFA}" destId="{CE3FAE4E-3B02-4256-B36A-59DB960EF326}" srcOrd="0" destOrd="2" presId="urn:microsoft.com/office/officeart/2005/8/layout/bList2"/>
    <dgm:cxn modelId="{425FF3DC-89D0-49CB-9C79-2334E0D49875}" srcId="{AD3D706E-65C5-4760-8E62-7347C40AE407}" destId="{FCD9463A-B469-4571-85F0-F3E35FA99435}" srcOrd="1" destOrd="0" parTransId="{DD92C718-8F01-4088-BD84-8FD6212A1470}" sibTransId="{57740839-40FC-45BD-9063-981E42693D1A}"/>
    <dgm:cxn modelId="{9F0BA8E3-F0B3-449E-A2A6-837933DF4C3E}" srcId="{7E3363C7-CBA3-4DFC-A76B-243FA25104B3}" destId="{65380631-18CC-48DD-A5A0-7C679C63D321}" srcOrd="0" destOrd="0" parTransId="{36B38112-EEA7-4FEC-8730-C5B02759D21B}" sibTransId="{443DEB27-32EE-47D9-AFDE-545E785FE324}"/>
    <dgm:cxn modelId="{0C52B6E7-B5C7-4602-ABA9-2F0C168F6FBB}" type="presOf" srcId="{7E3363C7-CBA3-4DFC-A76B-243FA25104B3}" destId="{313F4D0F-A834-4EFE-915F-2811D731F21F}" srcOrd="0" destOrd="0" presId="urn:microsoft.com/office/officeart/2005/8/layout/bList2"/>
    <dgm:cxn modelId="{4CE579ED-E237-483A-8F88-9E32C363539E}" type="presOf" srcId="{AD3D706E-65C5-4760-8E62-7347C40AE407}" destId="{A07A6602-E78E-4D50-9C64-483AD9E0B134}" srcOrd="0" destOrd="0" presId="urn:microsoft.com/office/officeart/2005/8/layout/bList2"/>
    <dgm:cxn modelId="{262D95FA-28A0-4AAB-A11F-36C0B4121E38}" srcId="{7E3363C7-CBA3-4DFC-A76B-243FA25104B3}" destId="{29ACCE7B-2ED7-40BA-994A-2894DC73A56F}" srcOrd="1" destOrd="0" parTransId="{DD593B46-F026-466C-B56E-B858C72BFBB9}" sibTransId="{726B1B43-9120-43EB-86A0-0410F633CB54}"/>
    <dgm:cxn modelId="{219D17FC-DC6F-4C56-8D86-83C9933DEF05}" srcId="{AD3D706E-65C5-4760-8E62-7347C40AE407}" destId="{F4E1FDAC-6F19-4C2B-A2CC-B93A2DBCCA10}" srcOrd="0" destOrd="0" parTransId="{09CF1BA8-928B-4CC8-A6AB-602176F28A11}" sibTransId="{8729CB16-70A5-4355-BBCE-A85ED3403B6D}"/>
    <dgm:cxn modelId="{4764C210-FC7F-4CE2-8F38-5950EAF5278E}" type="presParOf" srcId="{8A98B14E-2ECE-4983-898D-788E5BEDFA2F}" destId="{308DAC67-6EAF-4B3D-B91A-1716AF66D3A2}" srcOrd="0" destOrd="0" presId="urn:microsoft.com/office/officeart/2005/8/layout/bList2"/>
    <dgm:cxn modelId="{41DA0B54-654B-4D28-8C85-30CEBC58A03D}" type="presParOf" srcId="{308DAC67-6EAF-4B3D-B91A-1716AF66D3A2}" destId="{F9A16A05-88DC-4B6F-8473-32BA57DE4B9B}" srcOrd="0" destOrd="0" presId="urn:microsoft.com/office/officeart/2005/8/layout/bList2"/>
    <dgm:cxn modelId="{00A24404-4815-4440-B55C-70AA5C7D0AF2}" type="presParOf" srcId="{308DAC67-6EAF-4B3D-B91A-1716AF66D3A2}" destId="{A07A6602-E78E-4D50-9C64-483AD9E0B134}" srcOrd="1" destOrd="0" presId="urn:microsoft.com/office/officeart/2005/8/layout/bList2"/>
    <dgm:cxn modelId="{BD64922A-B21A-4B1F-A4F7-7AC4788DE4C0}" type="presParOf" srcId="{308DAC67-6EAF-4B3D-B91A-1716AF66D3A2}" destId="{C1B15218-19D1-4AAE-A7BF-3D636540A3F8}" srcOrd="2" destOrd="0" presId="urn:microsoft.com/office/officeart/2005/8/layout/bList2"/>
    <dgm:cxn modelId="{6E4F86E8-7E7E-40B2-888B-1BA99E4ED2ED}" type="presParOf" srcId="{308DAC67-6EAF-4B3D-B91A-1716AF66D3A2}" destId="{E19123C8-AD87-4081-BF8F-90803FF37209}" srcOrd="3" destOrd="0" presId="urn:microsoft.com/office/officeart/2005/8/layout/bList2"/>
    <dgm:cxn modelId="{8738F1A3-BAFA-4CD2-9ABA-5DC30E280160}" type="presParOf" srcId="{8A98B14E-2ECE-4983-898D-788E5BEDFA2F}" destId="{9B915CAD-6A43-405F-AF0E-7B72E3B0E3AF}" srcOrd="1" destOrd="0" presId="urn:microsoft.com/office/officeart/2005/8/layout/bList2"/>
    <dgm:cxn modelId="{A890794F-3ECF-4210-8EAA-8C26BA270711}" type="presParOf" srcId="{8A98B14E-2ECE-4983-898D-788E5BEDFA2F}" destId="{23270E6B-9238-4F69-B695-B0E3EA4ADC50}" srcOrd="2" destOrd="0" presId="urn:microsoft.com/office/officeart/2005/8/layout/bList2"/>
    <dgm:cxn modelId="{D3AF8A59-E63B-4D15-9358-34B9212EF4F8}" type="presParOf" srcId="{23270E6B-9238-4F69-B695-B0E3EA4ADC50}" destId="{40B68B2E-80D4-4B1E-8654-8C4F3C740111}" srcOrd="0" destOrd="0" presId="urn:microsoft.com/office/officeart/2005/8/layout/bList2"/>
    <dgm:cxn modelId="{B3A02C7A-5C66-483B-834A-12A2AE2EC6B7}" type="presParOf" srcId="{23270E6B-9238-4F69-B695-B0E3EA4ADC50}" destId="{40CCB8D0-6B3E-4E1D-80E9-2F5CE00E428E}" srcOrd="1" destOrd="0" presId="urn:microsoft.com/office/officeart/2005/8/layout/bList2"/>
    <dgm:cxn modelId="{E94F5E69-58A9-4B1F-A0DE-D6F043CD6751}" type="presParOf" srcId="{23270E6B-9238-4F69-B695-B0E3EA4ADC50}" destId="{0A692535-312C-476A-B428-A51F4AEBFF7D}" srcOrd="2" destOrd="0" presId="urn:microsoft.com/office/officeart/2005/8/layout/bList2"/>
    <dgm:cxn modelId="{A3CEC53C-2A50-4FA0-B919-947B837F8C03}" type="presParOf" srcId="{23270E6B-9238-4F69-B695-B0E3EA4ADC50}" destId="{A3F95775-2D26-4914-ADE4-46C28766BBE4}" srcOrd="3" destOrd="0" presId="urn:microsoft.com/office/officeart/2005/8/layout/bList2"/>
    <dgm:cxn modelId="{9520F979-96FB-4462-A97E-F50FD4593EF6}" type="presParOf" srcId="{8A98B14E-2ECE-4983-898D-788E5BEDFA2F}" destId="{60BD5B76-2AF4-45C2-9D82-E2D679EB4A8A}" srcOrd="3" destOrd="0" presId="urn:microsoft.com/office/officeart/2005/8/layout/bList2"/>
    <dgm:cxn modelId="{CED8946C-A44C-4D6B-83A9-0C043BA63823}" type="presParOf" srcId="{8A98B14E-2ECE-4983-898D-788E5BEDFA2F}" destId="{821793EF-8601-4CB9-9CD6-D8D34FA258D2}" srcOrd="4" destOrd="0" presId="urn:microsoft.com/office/officeart/2005/8/layout/bList2"/>
    <dgm:cxn modelId="{A4DD125B-E3F3-46BB-8F1F-2B6C5312C36F}" type="presParOf" srcId="{821793EF-8601-4CB9-9CD6-D8D34FA258D2}" destId="{313F4D0F-A834-4EFE-915F-2811D731F21F}" srcOrd="0" destOrd="0" presId="urn:microsoft.com/office/officeart/2005/8/layout/bList2"/>
    <dgm:cxn modelId="{25469FD3-C75F-429D-9DCC-48A967A5337D}" type="presParOf" srcId="{821793EF-8601-4CB9-9CD6-D8D34FA258D2}" destId="{B0C29781-B5DA-4E8E-A744-5246FEF77141}" srcOrd="1" destOrd="0" presId="urn:microsoft.com/office/officeart/2005/8/layout/bList2"/>
    <dgm:cxn modelId="{760F19F2-A0E2-403D-9651-1B0453E98D77}" type="presParOf" srcId="{821793EF-8601-4CB9-9CD6-D8D34FA258D2}" destId="{E2785C79-7823-4EDF-8F03-BF0D4C53BCDD}" srcOrd="2" destOrd="0" presId="urn:microsoft.com/office/officeart/2005/8/layout/bList2"/>
    <dgm:cxn modelId="{CE40BAC5-7716-432B-9FF0-A80FA0116FAC}" type="presParOf" srcId="{821793EF-8601-4CB9-9CD6-D8D34FA258D2}" destId="{A8018368-240D-48F5-961C-B54A7A0F7854}" srcOrd="3" destOrd="0" presId="urn:microsoft.com/office/officeart/2005/8/layout/bList2"/>
    <dgm:cxn modelId="{B03CC05D-E323-4B68-A42C-DA6E12DFD035}" type="presParOf" srcId="{8A98B14E-2ECE-4983-898D-788E5BEDFA2F}" destId="{6F29FB4E-4ED0-4063-9799-A18BDBD36B94}" srcOrd="5" destOrd="0" presId="urn:microsoft.com/office/officeart/2005/8/layout/bList2"/>
    <dgm:cxn modelId="{35C17D04-A8EA-4D2D-8119-A7338E6CFE61}" type="presParOf" srcId="{8A98B14E-2ECE-4983-898D-788E5BEDFA2F}" destId="{1300CE75-3951-434A-8420-BD262697B450}" srcOrd="6" destOrd="0" presId="urn:microsoft.com/office/officeart/2005/8/layout/bList2"/>
    <dgm:cxn modelId="{EA164FE3-6586-43F6-A5B3-C16281623298}" type="presParOf" srcId="{1300CE75-3951-434A-8420-BD262697B450}" destId="{CE3FAE4E-3B02-4256-B36A-59DB960EF326}" srcOrd="0" destOrd="0" presId="urn:microsoft.com/office/officeart/2005/8/layout/bList2"/>
    <dgm:cxn modelId="{432CB746-35ED-420E-90C7-9D2F57EA3CE0}" type="presParOf" srcId="{1300CE75-3951-434A-8420-BD262697B450}" destId="{0811E90A-2169-48EF-9094-48CAC83F15CE}" srcOrd="1" destOrd="0" presId="urn:microsoft.com/office/officeart/2005/8/layout/bList2"/>
    <dgm:cxn modelId="{52199DD3-FFC6-4A19-8429-692AE0E3F961}" type="presParOf" srcId="{1300CE75-3951-434A-8420-BD262697B450}" destId="{DD89FD29-D579-477F-A92E-B456ADA238D1}" srcOrd="2" destOrd="0" presId="urn:microsoft.com/office/officeart/2005/8/layout/bList2"/>
    <dgm:cxn modelId="{25C534C5-2487-4F90-B04F-F42DEA496E5D}" type="presParOf" srcId="{1300CE75-3951-434A-8420-BD262697B450}" destId="{255A64D3-7CA1-4749-83D9-9919DED8AE4A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A16A05-88DC-4B6F-8473-32BA57DE4B9B}">
      <dsp:nvSpPr>
        <dsp:cNvPr id="0" name=""/>
        <dsp:cNvSpPr/>
      </dsp:nvSpPr>
      <dsp:spPr>
        <a:xfrm>
          <a:off x="4210" y="671237"/>
          <a:ext cx="1493259" cy="1114686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45720" rIns="15240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/>
            <a:t>Positive behavioural support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/>
            <a:t>Alternatives to medication	</a:t>
          </a:r>
        </a:p>
      </dsp:txBody>
      <dsp:txXfrm>
        <a:off x="30328" y="697355"/>
        <a:ext cx="1441023" cy="1088568"/>
      </dsp:txXfrm>
    </dsp:sp>
    <dsp:sp modelId="{C1B15218-19D1-4AAE-A7BF-3D636540A3F8}">
      <dsp:nvSpPr>
        <dsp:cNvPr id="0" name=""/>
        <dsp:cNvSpPr/>
      </dsp:nvSpPr>
      <dsp:spPr>
        <a:xfrm>
          <a:off x="4210" y="1785924"/>
          <a:ext cx="1493259" cy="47931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0" rIns="1651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Staff training</a:t>
          </a:r>
        </a:p>
      </dsp:txBody>
      <dsp:txXfrm>
        <a:off x="4210" y="1785924"/>
        <a:ext cx="1051591" cy="479315"/>
      </dsp:txXfrm>
    </dsp:sp>
    <dsp:sp modelId="{E19123C8-AD87-4081-BF8F-90803FF37209}">
      <dsp:nvSpPr>
        <dsp:cNvPr id="0" name=""/>
        <dsp:cNvSpPr/>
      </dsp:nvSpPr>
      <dsp:spPr>
        <a:xfrm>
          <a:off x="1098044" y="1862059"/>
          <a:ext cx="522640" cy="52264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B68B2E-80D4-4B1E-8654-8C4F3C740111}">
      <dsp:nvSpPr>
        <dsp:cNvPr id="0" name=""/>
        <dsp:cNvSpPr/>
      </dsp:nvSpPr>
      <dsp:spPr>
        <a:xfrm>
          <a:off x="1750166" y="671237"/>
          <a:ext cx="1493259" cy="1114686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29006"/>
              <a:satOff val="-7587"/>
              <a:lumOff val="1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45720" rIns="15240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/>
            <a:t>Very easy read leaflets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/>
            <a:t>“No medication” leaflet</a:t>
          </a:r>
        </a:p>
      </dsp:txBody>
      <dsp:txXfrm>
        <a:off x="1776284" y="697355"/>
        <a:ext cx="1441023" cy="1088568"/>
      </dsp:txXfrm>
    </dsp:sp>
    <dsp:sp modelId="{0A692535-312C-476A-B428-A51F4AEBFF7D}">
      <dsp:nvSpPr>
        <dsp:cNvPr id="0" name=""/>
        <dsp:cNvSpPr/>
      </dsp:nvSpPr>
      <dsp:spPr>
        <a:xfrm>
          <a:off x="1750166" y="1785924"/>
          <a:ext cx="1493259" cy="479315"/>
        </a:xfrm>
        <a:prstGeom prst="rect">
          <a:avLst/>
        </a:prstGeom>
        <a:solidFill>
          <a:schemeClr val="accent5">
            <a:hueOff val="-629006"/>
            <a:satOff val="-7587"/>
            <a:lumOff val="196"/>
            <a:alphaOff val="0"/>
          </a:schemeClr>
        </a:solidFill>
        <a:ln w="12700" cap="flat" cmpd="sng" algn="ctr">
          <a:solidFill>
            <a:schemeClr val="accent5">
              <a:hueOff val="-629006"/>
              <a:satOff val="-7587"/>
              <a:lumOff val="1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0" rIns="1651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Patient/carer resources</a:t>
          </a:r>
        </a:p>
      </dsp:txBody>
      <dsp:txXfrm>
        <a:off x="1750166" y="1785924"/>
        <a:ext cx="1051591" cy="479315"/>
      </dsp:txXfrm>
    </dsp:sp>
    <dsp:sp modelId="{A3F95775-2D26-4914-ADE4-46C28766BBE4}">
      <dsp:nvSpPr>
        <dsp:cNvPr id="0" name=""/>
        <dsp:cNvSpPr/>
      </dsp:nvSpPr>
      <dsp:spPr>
        <a:xfrm>
          <a:off x="2843999" y="1862059"/>
          <a:ext cx="522640" cy="52264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3F4D0F-A834-4EFE-915F-2811D731F21F}">
      <dsp:nvSpPr>
        <dsp:cNvPr id="0" name=""/>
        <dsp:cNvSpPr/>
      </dsp:nvSpPr>
      <dsp:spPr>
        <a:xfrm>
          <a:off x="3496121" y="671237"/>
          <a:ext cx="1493259" cy="1114686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258012"/>
              <a:satOff val="-15175"/>
              <a:lumOff val="3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45720" rIns="15240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/>
            <a:t>STOMP audits developed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/>
            <a:t>Inpatient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/>
            <a:t>Community</a:t>
          </a:r>
        </a:p>
      </dsp:txBody>
      <dsp:txXfrm>
        <a:off x="3522239" y="697355"/>
        <a:ext cx="1441023" cy="1088568"/>
      </dsp:txXfrm>
    </dsp:sp>
    <dsp:sp modelId="{E2785C79-7823-4EDF-8F03-BF0D4C53BCDD}">
      <dsp:nvSpPr>
        <dsp:cNvPr id="0" name=""/>
        <dsp:cNvSpPr/>
      </dsp:nvSpPr>
      <dsp:spPr>
        <a:xfrm>
          <a:off x="3496121" y="1785924"/>
          <a:ext cx="1493259" cy="479315"/>
        </a:xfrm>
        <a:prstGeom prst="rect">
          <a:avLst/>
        </a:prstGeom>
        <a:solidFill>
          <a:schemeClr val="accent5">
            <a:hueOff val="-1258012"/>
            <a:satOff val="-15175"/>
            <a:lumOff val="392"/>
            <a:alphaOff val="0"/>
          </a:schemeClr>
        </a:solidFill>
        <a:ln w="12700" cap="flat" cmpd="sng" algn="ctr">
          <a:solidFill>
            <a:schemeClr val="accent5">
              <a:hueOff val="-1258012"/>
              <a:satOff val="-15175"/>
              <a:lumOff val="3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0" rIns="1651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Audit</a:t>
          </a:r>
        </a:p>
      </dsp:txBody>
      <dsp:txXfrm>
        <a:off x="3496121" y="1785924"/>
        <a:ext cx="1051591" cy="479315"/>
      </dsp:txXfrm>
    </dsp:sp>
    <dsp:sp modelId="{A8018368-240D-48F5-961C-B54A7A0F7854}">
      <dsp:nvSpPr>
        <dsp:cNvPr id="0" name=""/>
        <dsp:cNvSpPr/>
      </dsp:nvSpPr>
      <dsp:spPr>
        <a:xfrm>
          <a:off x="4589954" y="1862059"/>
          <a:ext cx="522640" cy="522640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3FAE4E-3B02-4256-B36A-59DB960EF326}">
      <dsp:nvSpPr>
        <dsp:cNvPr id="0" name=""/>
        <dsp:cNvSpPr/>
      </dsp:nvSpPr>
      <dsp:spPr>
        <a:xfrm>
          <a:off x="5242076" y="671237"/>
          <a:ext cx="1493259" cy="1114686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887018"/>
              <a:satOff val="-22762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45720" rIns="15240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/>
            <a:t>Pilot clinics e.g. 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/>
            <a:t>Behaviour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/>
            <a:t>Medication reduction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/>
            <a:t>MDT presence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300" kern="1200" dirty="0"/>
        </a:p>
      </dsp:txBody>
      <dsp:txXfrm>
        <a:off x="5268194" y="697355"/>
        <a:ext cx="1441023" cy="1088568"/>
      </dsp:txXfrm>
    </dsp:sp>
    <dsp:sp modelId="{DD89FD29-D579-477F-A92E-B456ADA238D1}">
      <dsp:nvSpPr>
        <dsp:cNvPr id="0" name=""/>
        <dsp:cNvSpPr/>
      </dsp:nvSpPr>
      <dsp:spPr>
        <a:xfrm>
          <a:off x="5242076" y="1785924"/>
          <a:ext cx="1493259" cy="479315"/>
        </a:xfrm>
        <a:prstGeom prst="rect">
          <a:avLst/>
        </a:prstGeom>
        <a:solidFill>
          <a:schemeClr val="accent5">
            <a:hueOff val="-1887018"/>
            <a:satOff val="-22762"/>
            <a:lumOff val="588"/>
            <a:alphaOff val="0"/>
          </a:schemeClr>
        </a:solidFill>
        <a:ln w="12700" cap="flat" cmpd="sng" algn="ctr">
          <a:solidFill>
            <a:schemeClr val="accent5">
              <a:hueOff val="-1887018"/>
              <a:satOff val="-22762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0" rIns="1651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New ways of working</a:t>
          </a:r>
        </a:p>
      </dsp:txBody>
      <dsp:txXfrm>
        <a:off x="5242076" y="1785924"/>
        <a:ext cx="1051591" cy="479315"/>
      </dsp:txXfrm>
    </dsp:sp>
    <dsp:sp modelId="{255A64D3-7CA1-4749-83D9-9919DED8AE4A}">
      <dsp:nvSpPr>
        <dsp:cNvPr id="0" name=""/>
        <dsp:cNvSpPr/>
      </dsp:nvSpPr>
      <dsp:spPr>
        <a:xfrm>
          <a:off x="6335910" y="1862059"/>
          <a:ext cx="522640" cy="522640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750D03-58E6-D34F-85AD-1500D8224FF5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A63D80-706E-B947-B0E0-8A1E5CEB3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40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22066" rtl="0" eaLnBrk="1" latinLnBrk="0" hangingPunct="1">
      <a:defRPr sz="816" kern="1200">
        <a:solidFill>
          <a:schemeClr val="tx1"/>
        </a:solidFill>
        <a:latin typeface="+mn-lt"/>
        <a:ea typeface="+mn-ea"/>
        <a:cs typeface="+mn-cs"/>
      </a:defRPr>
    </a:lvl1pPr>
    <a:lvl2pPr marL="311033" algn="l" defTabSz="622066" rtl="0" eaLnBrk="1" latinLnBrk="0" hangingPunct="1">
      <a:defRPr sz="816" kern="1200">
        <a:solidFill>
          <a:schemeClr val="tx1"/>
        </a:solidFill>
        <a:latin typeface="+mn-lt"/>
        <a:ea typeface="+mn-ea"/>
        <a:cs typeface="+mn-cs"/>
      </a:defRPr>
    </a:lvl2pPr>
    <a:lvl3pPr marL="622066" algn="l" defTabSz="622066" rtl="0" eaLnBrk="1" latinLnBrk="0" hangingPunct="1">
      <a:defRPr sz="816" kern="1200">
        <a:solidFill>
          <a:schemeClr val="tx1"/>
        </a:solidFill>
        <a:latin typeface="+mn-lt"/>
        <a:ea typeface="+mn-ea"/>
        <a:cs typeface="+mn-cs"/>
      </a:defRPr>
    </a:lvl3pPr>
    <a:lvl4pPr marL="933099" algn="l" defTabSz="622066" rtl="0" eaLnBrk="1" latinLnBrk="0" hangingPunct="1">
      <a:defRPr sz="816" kern="1200">
        <a:solidFill>
          <a:schemeClr val="tx1"/>
        </a:solidFill>
        <a:latin typeface="+mn-lt"/>
        <a:ea typeface="+mn-ea"/>
        <a:cs typeface="+mn-cs"/>
      </a:defRPr>
    </a:lvl4pPr>
    <a:lvl5pPr marL="1244133" algn="l" defTabSz="622066" rtl="0" eaLnBrk="1" latinLnBrk="0" hangingPunct="1">
      <a:defRPr sz="816" kern="1200">
        <a:solidFill>
          <a:schemeClr val="tx1"/>
        </a:solidFill>
        <a:latin typeface="+mn-lt"/>
        <a:ea typeface="+mn-ea"/>
        <a:cs typeface="+mn-cs"/>
      </a:defRPr>
    </a:lvl5pPr>
    <a:lvl6pPr marL="1555166" algn="l" defTabSz="622066" rtl="0" eaLnBrk="1" latinLnBrk="0" hangingPunct="1">
      <a:defRPr sz="816" kern="1200">
        <a:solidFill>
          <a:schemeClr val="tx1"/>
        </a:solidFill>
        <a:latin typeface="+mn-lt"/>
        <a:ea typeface="+mn-ea"/>
        <a:cs typeface="+mn-cs"/>
      </a:defRPr>
    </a:lvl6pPr>
    <a:lvl7pPr marL="1866199" algn="l" defTabSz="622066" rtl="0" eaLnBrk="1" latinLnBrk="0" hangingPunct="1">
      <a:defRPr sz="816" kern="1200">
        <a:solidFill>
          <a:schemeClr val="tx1"/>
        </a:solidFill>
        <a:latin typeface="+mn-lt"/>
        <a:ea typeface="+mn-ea"/>
        <a:cs typeface="+mn-cs"/>
      </a:defRPr>
    </a:lvl7pPr>
    <a:lvl8pPr marL="2177232" algn="l" defTabSz="622066" rtl="0" eaLnBrk="1" latinLnBrk="0" hangingPunct="1">
      <a:defRPr sz="816" kern="1200">
        <a:solidFill>
          <a:schemeClr val="tx1"/>
        </a:solidFill>
        <a:latin typeface="+mn-lt"/>
        <a:ea typeface="+mn-ea"/>
        <a:cs typeface="+mn-cs"/>
      </a:defRPr>
    </a:lvl8pPr>
    <a:lvl9pPr marL="2488265" algn="l" defTabSz="622066" rtl="0" eaLnBrk="1" latinLnBrk="0" hangingPunct="1">
      <a:defRPr sz="81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10D4FE-3FFC-4C94-71A9-2BA3247596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" y="0"/>
            <a:ext cx="9140306" cy="5143499"/>
          </a:xfrm>
          <a:prstGeom prst="rect">
            <a:avLst/>
          </a:prstGeom>
        </p:spPr>
      </p:pic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8B663CC5-0559-9B47-8E2B-D19EF20DA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0051" y="3056562"/>
            <a:ext cx="3347621" cy="406343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30" indent="0">
              <a:buFontTx/>
              <a:buNone/>
              <a:defRPr>
                <a:solidFill>
                  <a:schemeClr val="bg1"/>
                </a:solidFill>
              </a:defRPr>
            </a:lvl2pPr>
            <a:lvl3pPr marL="685860" indent="0">
              <a:buFontTx/>
              <a:buNone/>
              <a:defRPr>
                <a:solidFill>
                  <a:schemeClr val="bg1"/>
                </a:solidFill>
              </a:defRPr>
            </a:lvl3pPr>
            <a:lvl4pPr marL="1028790" indent="0">
              <a:buFontTx/>
              <a:buNone/>
              <a:defRPr>
                <a:solidFill>
                  <a:schemeClr val="bg1"/>
                </a:solidFill>
              </a:defRPr>
            </a:lvl4pPr>
            <a:lvl5pPr marL="137172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Presenter Name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D5B1936-0BAB-9F40-B19A-79B1FEE478DE}"/>
              </a:ext>
            </a:extLst>
          </p:cNvPr>
          <p:cNvCxnSpPr>
            <a:cxnSpLocks/>
          </p:cNvCxnSpPr>
          <p:nvPr userDrawn="1"/>
        </p:nvCxnSpPr>
        <p:spPr>
          <a:xfrm>
            <a:off x="566833" y="2710899"/>
            <a:ext cx="3280839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7C69B708-2403-B649-9A71-671A152459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2615" y="163285"/>
            <a:ext cx="3375058" cy="2291444"/>
          </a:xfrm>
          <a:prstGeom prst="rect">
            <a:avLst/>
          </a:prstGeom>
        </p:spPr>
        <p:txBody>
          <a:bodyPr anchor="b"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presentation title here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5CFAFAB-B35B-5342-B798-AC5D732346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0051" y="2804496"/>
            <a:ext cx="3347621" cy="25206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30" indent="0" algn="ctr">
              <a:buNone/>
              <a:defRPr sz="1500"/>
            </a:lvl2pPr>
            <a:lvl3pPr marL="685860" indent="0" algn="ctr">
              <a:buNone/>
              <a:defRPr sz="1351"/>
            </a:lvl3pPr>
            <a:lvl4pPr marL="1028790" indent="0" algn="ctr">
              <a:buNone/>
              <a:defRPr sz="1200"/>
            </a:lvl4pPr>
            <a:lvl5pPr marL="1371720" indent="0" algn="ctr">
              <a:buNone/>
              <a:defRPr sz="1200"/>
            </a:lvl5pPr>
            <a:lvl6pPr marL="1714650" indent="0" algn="ctr">
              <a:buNone/>
              <a:defRPr sz="1200"/>
            </a:lvl6pPr>
            <a:lvl7pPr marL="2057579" indent="0" algn="ctr">
              <a:buNone/>
              <a:defRPr sz="1200"/>
            </a:lvl7pPr>
            <a:lvl8pPr marL="2400510" indent="0" algn="ctr">
              <a:buNone/>
              <a:defRPr sz="1200"/>
            </a:lvl8pPr>
            <a:lvl9pPr marL="2743439" indent="0" algn="ctr">
              <a:buNone/>
              <a:defRPr sz="1200"/>
            </a:lvl9pPr>
          </a:lstStyle>
          <a:p>
            <a:r>
              <a:rPr lang="en-GB" dirty="0"/>
              <a:t>XX Month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950381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boration Divi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FBB7C8-8C44-2742-BA53-E8EE6210AD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6" y="2065"/>
            <a:ext cx="9140327" cy="514143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4A288162-B348-A926-0B9D-9C18AFEC2B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1" y="926983"/>
            <a:ext cx="4118011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430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boration Divi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0CC6CE-DC27-A09B-B9B8-5BDB1D46CD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" y="0"/>
            <a:ext cx="9140306" cy="51434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9B82C5BE-4D78-8762-71A0-2FC4E9F5BF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2" y="926983"/>
            <a:ext cx="3745926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ss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FBB7C8-8C44-2742-BA53-E8EE6210AD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6" y="2065"/>
            <a:ext cx="9140327" cy="514143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C7891CD4-3DCC-B32F-B26D-579E3EDE05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1" y="926983"/>
            <a:ext cx="4118011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048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ss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8616C5-2861-7A20-FCB5-4901AF4242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" y="0"/>
            <a:ext cx="9140306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032E4CEA-D085-AE43-B3F4-AAEAD0583A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2" y="926983"/>
            <a:ext cx="3712370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7413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ssion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A8DEF92-7BAD-6C56-2D48-4C9B83EBB7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C7891CD4-3DCC-B32F-B26D-579E3EDE05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1" y="926983"/>
            <a:ext cx="4118011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182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ssion 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8616C5-2861-7A20-FCB5-4901AF4242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" y="0"/>
            <a:ext cx="9140306" cy="51434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032E4CEA-D085-AE43-B3F4-AAEAD0583A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2" y="926983"/>
            <a:ext cx="3712370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6627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ssion Divi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FBB7C8-8C44-2742-BA53-E8EE6210AD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6" y="2065"/>
            <a:ext cx="9140327" cy="514143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4E082148-AB9A-11FB-1012-10A3D11867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1" y="926983"/>
            <a:ext cx="4118011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956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ssion Divi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8616C5-2861-7A20-FCB5-4901AF4242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" y="0"/>
            <a:ext cx="9140306" cy="51434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032E4CEA-D085-AE43-B3F4-AAEAD0583A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2" y="926983"/>
            <a:ext cx="3712370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782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pect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FBB7C8-8C44-2742-BA53-E8EE6210AD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6" y="2067"/>
            <a:ext cx="9140327" cy="514143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8A2FA9A9-19DE-13AD-B299-6950EB7A8D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1" y="926983"/>
            <a:ext cx="4118011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1768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pect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2E1713-278D-152C-02F5-A2DFF5A5CF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" y="0"/>
            <a:ext cx="9140306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936D34D2-E42A-061D-1B26-AEA05156E9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1" y="926983"/>
            <a:ext cx="3804649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04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10D4FE-3FFC-4C94-71A9-2BA3247596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" y="0"/>
            <a:ext cx="9140306" cy="5143499"/>
          </a:xfrm>
          <a:prstGeom prst="rect">
            <a:avLst/>
          </a:prstGeom>
        </p:spPr>
      </p:pic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8B663CC5-0559-9B47-8E2B-D19EF20DA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0051" y="3056562"/>
            <a:ext cx="3347621" cy="406343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30" indent="0">
              <a:buFontTx/>
              <a:buNone/>
              <a:defRPr>
                <a:solidFill>
                  <a:schemeClr val="bg1"/>
                </a:solidFill>
              </a:defRPr>
            </a:lvl2pPr>
            <a:lvl3pPr marL="685860" indent="0">
              <a:buFontTx/>
              <a:buNone/>
              <a:defRPr>
                <a:solidFill>
                  <a:schemeClr val="bg1"/>
                </a:solidFill>
              </a:defRPr>
            </a:lvl3pPr>
            <a:lvl4pPr marL="1028790" indent="0">
              <a:buFontTx/>
              <a:buNone/>
              <a:defRPr>
                <a:solidFill>
                  <a:schemeClr val="bg1"/>
                </a:solidFill>
              </a:defRPr>
            </a:lvl4pPr>
            <a:lvl5pPr marL="137172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Presenter Name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D5B1936-0BAB-9F40-B19A-79B1FEE478DE}"/>
              </a:ext>
            </a:extLst>
          </p:cNvPr>
          <p:cNvCxnSpPr>
            <a:cxnSpLocks/>
          </p:cNvCxnSpPr>
          <p:nvPr userDrawn="1"/>
        </p:nvCxnSpPr>
        <p:spPr>
          <a:xfrm>
            <a:off x="566833" y="2710899"/>
            <a:ext cx="3280839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7C69B708-2403-B649-9A71-671A152459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2615" y="163285"/>
            <a:ext cx="3375058" cy="2291444"/>
          </a:xfrm>
          <a:prstGeom prst="rect">
            <a:avLst/>
          </a:prstGeom>
        </p:spPr>
        <p:txBody>
          <a:bodyPr anchor="b"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presentation title here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5CFAFAB-B35B-5342-B798-AC5D732346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0051" y="2804496"/>
            <a:ext cx="3347621" cy="25206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30" indent="0" algn="ctr">
              <a:buNone/>
              <a:defRPr sz="1500"/>
            </a:lvl2pPr>
            <a:lvl3pPr marL="685860" indent="0" algn="ctr">
              <a:buNone/>
              <a:defRPr sz="1351"/>
            </a:lvl3pPr>
            <a:lvl4pPr marL="1028790" indent="0" algn="ctr">
              <a:buNone/>
              <a:defRPr sz="1200"/>
            </a:lvl4pPr>
            <a:lvl5pPr marL="1371720" indent="0" algn="ctr">
              <a:buNone/>
              <a:defRPr sz="1200"/>
            </a:lvl5pPr>
            <a:lvl6pPr marL="1714650" indent="0" algn="ctr">
              <a:buNone/>
              <a:defRPr sz="1200"/>
            </a:lvl6pPr>
            <a:lvl7pPr marL="2057579" indent="0" algn="ctr">
              <a:buNone/>
              <a:defRPr sz="1200"/>
            </a:lvl7pPr>
            <a:lvl8pPr marL="2400510" indent="0" algn="ctr">
              <a:buNone/>
              <a:defRPr sz="1200"/>
            </a:lvl8pPr>
            <a:lvl9pPr marL="2743439" indent="0" algn="ctr">
              <a:buNone/>
              <a:defRPr sz="1200"/>
            </a:lvl9pPr>
          </a:lstStyle>
          <a:p>
            <a:r>
              <a:rPr lang="en-GB" dirty="0"/>
              <a:t>XX Month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44409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pect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FD80DA76-C49E-5F83-9B9C-D8C504386E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8A2FA9A9-19DE-13AD-B299-6950EB7A8D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1" y="926983"/>
            <a:ext cx="4118011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528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pect 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2E1713-278D-152C-02F5-A2DFF5A5CF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" y="0"/>
            <a:ext cx="9140306" cy="51434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936D34D2-E42A-061D-1B26-AEA05156E9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1" y="926983"/>
            <a:ext cx="3804649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082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pect Divi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FBB7C8-8C44-2742-BA53-E8EE6210AD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7" y="2065"/>
            <a:ext cx="9140325" cy="514143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DE066765-7E9F-0BBE-0F4B-6211B2903E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1" y="926983"/>
            <a:ext cx="4118011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9066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cellence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FBB7C8-8C44-2742-BA53-E8EE6210AD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7" y="2065"/>
            <a:ext cx="9140325" cy="514143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6319E023-6E33-EA17-BB1F-3DF2D7B94A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1" y="926983"/>
            <a:ext cx="4118011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6877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cellence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C511BF-6DC2-5BDA-43A6-B2CB6C171C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" y="0"/>
            <a:ext cx="9140306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819B7DAC-2688-3ED2-2734-85EC91BE8A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2" y="926983"/>
            <a:ext cx="3645258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2001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cellence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C7C804F9-60A1-D35D-6829-14D28AEE02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6319E023-6E33-EA17-BB1F-3DF2D7B94A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1" y="926983"/>
            <a:ext cx="4118011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7734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cellence 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C511BF-6DC2-5BDA-43A6-B2CB6C171C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" y="0"/>
            <a:ext cx="9140306" cy="51434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819B7DAC-2688-3ED2-2734-85EC91BE8A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2" y="926983"/>
            <a:ext cx="3645258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8917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cellence Divi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FBB7C8-8C44-2742-BA53-E8EE6210AD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7" y="2065"/>
            <a:ext cx="9140325" cy="514143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B06496E4-EC07-4027-EE86-D24D1ECFB3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1" y="926983"/>
            <a:ext cx="4118011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571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cellence Divi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C511BF-6DC2-5BDA-43A6-B2CB6C171C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" y="0"/>
            <a:ext cx="9140306" cy="51434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819B7DAC-2688-3ED2-2734-85EC91BE8A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2" y="926983"/>
            <a:ext cx="3645258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444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grity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FBB7C8-8C44-2742-BA53-E8EE6210AD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7" y="2065"/>
            <a:ext cx="9140325" cy="514143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C83841A4-5249-3AE7-761D-CF0FC9F0E2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1" y="926983"/>
            <a:ext cx="4118011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064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10D4FE-3FFC-4C94-71A9-2BA3247596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" y="0"/>
            <a:ext cx="9140306" cy="5143499"/>
          </a:xfrm>
          <a:prstGeom prst="rect">
            <a:avLst/>
          </a:prstGeom>
        </p:spPr>
      </p:pic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8B663CC5-0559-9B47-8E2B-D19EF20DA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0051" y="3056562"/>
            <a:ext cx="3347621" cy="406343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30" indent="0">
              <a:buFontTx/>
              <a:buNone/>
              <a:defRPr>
                <a:solidFill>
                  <a:schemeClr val="bg1"/>
                </a:solidFill>
              </a:defRPr>
            </a:lvl2pPr>
            <a:lvl3pPr marL="685860" indent="0">
              <a:buFontTx/>
              <a:buNone/>
              <a:defRPr>
                <a:solidFill>
                  <a:schemeClr val="bg1"/>
                </a:solidFill>
              </a:defRPr>
            </a:lvl3pPr>
            <a:lvl4pPr marL="1028790" indent="0">
              <a:buFontTx/>
              <a:buNone/>
              <a:defRPr>
                <a:solidFill>
                  <a:schemeClr val="bg1"/>
                </a:solidFill>
              </a:defRPr>
            </a:lvl4pPr>
            <a:lvl5pPr marL="137172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Presenter Name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D5B1936-0BAB-9F40-B19A-79B1FEE478DE}"/>
              </a:ext>
            </a:extLst>
          </p:cNvPr>
          <p:cNvCxnSpPr>
            <a:cxnSpLocks/>
          </p:cNvCxnSpPr>
          <p:nvPr userDrawn="1"/>
        </p:nvCxnSpPr>
        <p:spPr>
          <a:xfrm>
            <a:off x="566833" y="2710899"/>
            <a:ext cx="3280839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7C69B708-2403-B649-9A71-671A152459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2615" y="163285"/>
            <a:ext cx="3375058" cy="2291444"/>
          </a:xfrm>
          <a:prstGeom prst="rect">
            <a:avLst/>
          </a:prstGeom>
        </p:spPr>
        <p:txBody>
          <a:bodyPr anchor="b"/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presentation title here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5CFAFAB-B35B-5342-B798-AC5D732346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0051" y="2804496"/>
            <a:ext cx="3347621" cy="25206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30" indent="0" algn="ctr">
              <a:buNone/>
              <a:defRPr sz="1500"/>
            </a:lvl2pPr>
            <a:lvl3pPr marL="685860" indent="0" algn="ctr">
              <a:buNone/>
              <a:defRPr sz="1351"/>
            </a:lvl3pPr>
            <a:lvl4pPr marL="1028790" indent="0" algn="ctr">
              <a:buNone/>
              <a:defRPr sz="1200"/>
            </a:lvl4pPr>
            <a:lvl5pPr marL="1371720" indent="0" algn="ctr">
              <a:buNone/>
              <a:defRPr sz="1200"/>
            </a:lvl5pPr>
            <a:lvl6pPr marL="1714650" indent="0" algn="ctr">
              <a:buNone/>
              <a:defRPr sz="1200"/>
            </a:lvl6pPr>
            <a:lvl7pPr marL="2057579" indent="0" algn="ctr">
              <a:buNone/>
              <a:defRPr sz="1200"/>
            </a:lvl7pPr>
            <a:lvl8pPr marL="2400510" indent="0" algn="ctr">
              <a:buNone/>
              <a:defRPr sz="1200"/>
            </a:lvl8pPr>
            <a:lvl9pPr marL="2743439" indent="0" algn="ctr">
              <a:buNone/>
              <a:defRPr sz="1200"/>
            </a:lvl9pPr>
          </a:lstStyle>
          <a:p>
            <a:r>
              <a:rPr lang="en-GB" dirty="0"/>
              <a:t>XX Month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835823"/>
      </p:ext>
    </p:extLst>
  </p:cSld>
  <p:clrMapOvr>
    <a:masterClrMapping/>
  </p:clrMapOvr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grity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DD0AAA-4EFC-CBD1-290E-711652B0F8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" y="0"/>
            <a:ext cx="9140306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54217132-B9D6-1FB9-008D-B3E203C9F2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2" y="926983"/>
            <a:ext cx="3967844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7286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grity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56E33075-90A0-2759-6D1E-52DC1241CD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C83841A4-5249-3AE7-761D-CF0FC9F0E2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1" y="926983"/>
            <a:ext cx="4118011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1228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grity 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DD0AAA-4EFC-CBD1-290E-711652B0F8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" y="0"/>
            <a:ext cx="9140306" cy="51434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54217132-B9D6-1FB9-008D-B3E203C9F2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2" y="926983"/>
            <a:ext cx="3967844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7528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grity Divi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FBB7C8-8C44-2742-BA53-E8EE6210AD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8" y="2065"/>
            <a:ext cx="9140323" cy="514143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1D33F025-4557-D057-1C51-A59043C99B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1" y="926983"/>
            <a:ext cx="4118011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2685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grity Divi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DD0AAA-4EFC-CBD1-290E-711652B0F8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" y="0"/>
            <a:ext cx="9140306" cy="51434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54217132-B9D6-1FB9-008D-B3E203C9F2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2" y="926983"/>
            <a:ext cx="3967844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1849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conten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AAF76-D246-EA48-B945-8ACAA6C1A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4" y="210569"/>
            <a:ext cx="6659075" cy="53886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70023B9-0D24-234F-B429-7E5A7A31E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804" y="997138"/>
            <a:ext cx="8539359" cy="3169034"/>
          </a:xfrm>
          <a:prstGeom prst="rect">
            <a:avLst/>
          </a:prstGeom>
        </p:spPr>
        <p:txBody>
          <a:bodyPr lIns="0" tIns="0" rIns="0" bIns="0"/>
          <a:lstStyle>
            <a:lvl1pPr marL="17146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9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32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254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18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9570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onten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F8FAD88-B938-B84A-8D05-5598269BDB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6804" y="997136"/>
            <a:ext cx="4013197" cy="3169035"/>
          </a:xfrm>
          <a:prstGeom prst="rect">
            <a:avLst/>
          </a:prstGeom>
        </p:spPr>
        <p:txBody>
          <a:bodyPr lIns="0" tIns="0" rIns="0" bIns="0"/>
          <a:lstStyle>
            <a:lvl1pPr marL="17146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9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32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254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18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F116977-B777-FD4C-A63B-200F5A19E9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54001" y="997136"/>
            <a:ext cx="4292162" cy="3169035"/>
          </a:xfrm>
          <a:prstGeom prst="rect">
            <a:avLst/>
          </a:prstGeom>
        </p:spPr>
        <p:txBody>
          <a:bodyPr/>
          <a:lstStyle>
            <a:lvl1pPr marL="17146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9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32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254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18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A9F17A-9A10-5647-9284-AD94077A5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4" y="210570"/>
            <a:ext cx="6659075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3539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F8FAD88-B938-B84A-8D05-5598269BDB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6804" y="997138"/>
            <a:ext cx="4013197" cy="3727833"/>
          </a:xfrm>
          <a:prstGeom prst="rect">
            <a:avLst/>
          </a:prstGeom>
        </p:spPr>
        <p:txBody>
          <a:bodyPr lIns="0" tIns="0" rIns="0" bIns="0"/>
          <a:lstStyle>
            <a:lvl1pPr marL="17146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9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32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254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18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CCE223D-2074-5147-836D-88BEEA60A3E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558311" y="997139"/>
            <a:ext cx="4287851" cy="28453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rial" panose="020B0604020202020204" pitchFamily="34" charset="0"/>
              </a:defRPr>
            </a:lvl1pPr>
            <a:lvl2pPr marL="342930" indent="0">
              <a:buNone/>
              <a:defRPr sz="2100"/>
            </a:lvl2pPr>
            <a:lvl3pPr marL="685860" indent="0">
              <a:buNone/>
              <a:defRPr sz="1800"/>
            </a:lvl3pPr>
            <a:lvl4pPr marL="1028790" indent="0">
              <a:buNone/>
              <a:defRPr sz="1500"/>
            </a:lvl4pPr>
            <a:lvl5pPr marL="1371720" indent="0">
              <a:buNone/>
              <a:defRPr sz="1500"/>
            </a:lvl5pPr>
            <a:lvl6pPr marL="1714650" indent="0">
              <a:buNone/>
              <a:defRPr sz="1500"/>
            </a:lvl6pPr>
            <a:lvl7pPr marL="2057579" indent="0">
              <a:buNone/>
              <a:defRPr sz="1500"/>
            </a:lvl7pPr>
            <a:lvl8pPr marL="2400510" indent="0">
              <a:buNone/>
              <a:defRPr sz="1500"/>
            </a:lvl8pPr>
            <a:lvl9pPr marL="2743439" indent="0">
              <a:buNone/>
              <a:defRPr sz="15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5F0AF6B-00CB-5040-A4BF-58E03F479134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554000" y="3842535"/>
            <a:ext cx="4287851" cy="37054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0A73BA"/>
              </a:buClr>
              <a:buSzPct val="120000"/>
              <a:buNone/>
              <a:defRPr sz="1200">
                <a:solidFill>
                  <a:srgbClr val="0A73BA">
                    <a:alpha val="7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5869519-EA2B-CA4A-B056-6CFDFFB4F6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4" y="210568"/>
            <a:ext cx="6659076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4725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CCE223D-2074-5147-836D-88BEEA60A3E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546251" y="997136"/>
            <a:ext cx="4299911" cy="3244972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400" b="0" i="0">
                <a:latin typeface="Arial" panose="020B0604020202020204" pitchFamily="34" charset="0"/>
              </a:defRPr>
            </a:lvl1pPr>
            <a:lvl2pPr marL="342930" indent="0">
              <a:buNone/>
              <a:defRPr sz="2100"/>
            </a:lvl2pPr>
            <a:lvl3pPr marL="685860" indent="0">
              <a:buNone/>
              <a:defRPr sz="1800"/>
            </a:lvl3pPr>
            <a:lvl4pPr marL="1028790" indent="0">
              <a:buNone/>
              <a:defRPr sz="1500"/>
            </a:lvl4pPr>
            <a:lvl5pPr marL="1371720" indent="0">
              <a:buNone/>
              <a:defRPr sz="1500"/>
            </a:lvl5pPr>
            <a:lvl6pPr marL="1714650" indent="0">
              <a:buNone/>
              <a:defRPr sz="1500"/>
            </a:lvl6pPr>
            <a:lvl7pPr marL="2057579" indent="0">
              <a:buNone/>
              <a:defRPr sz="1500"/>
            </a:lvl7pPr>
            <a:lvl8pPr marL="2400510" indent="0">
              <a:buNone/>
              <a:defRPr sz="1500"/>
            </a:lvl8pPr>
            <a:lvl9pPr marL="2743439" indent="0">
              <a:buNone/>
              <a:defRPr sz="15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5F0AF6B-00CB-5040-A4BF-58E03F479134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546253" y="3871566"/>
            <a:ext cx="4299909" cy="37054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0A73BA"/>
              </a:buClr>
              <a:buSzPct val="120000"/>
              <a:buNone/>
              <a:defRPr sz="1200">
                <a:solidFill>
                  <a:srgbClr val="0A73BA">
                    <a:alpha val="7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5869519-EA2B-CA4A-B056-6CFDFFB4F6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4" y="210567"/>
            <a:ext cx="6659075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 i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BFD2467C-DA4E-0C41-B60E-032B680DBB8A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309897" y="997136"/>
            <a:ext cx="4010103" cy="3244972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400" b="0" i="0">
                <a:latin typeface="Arial" panose="020B0604020202020204" pitchFamily="34" charset="0"/>
              </a:defRPr>
            </a:lvl1pPr>
            <a:lvl2pPr marL="342930" indent="0">
              <a:buNone/>
              <a:defRPr sz="2100"/>
            </a:lvl2pPr>
            <a:lvl3pPr marL="685860" indent="0">
              <a:buNone/>
              <a:defRPr sz="1800"/>
            </a:lvl3pPr>
            <a:lvl4pPr marL="1028790" indent="0">
              <a:buNone/>
              <a:defRPr sz="1500"/>
            </a:lvl4pPr>
            <a:lvl5pPr marL="1371720" indent="0">
              <a:buNone/>
              <a:defRPr sz="1500"/>
            </a:lvl5pPr>
            <a:lvl6pPr marL="1714650" indent="0">
              <a:buNone/>
              <a:defRPr sz="1500"/>
            </a:lvl6pPr>
            <a:lvl7pPr marL="2057579" indent="0">
              <a:buNone/>
              <a:defRPr sz="1500"/>
            </a:lvl7pPr>
            <a:lvl8pPr marL="2400510" indent="0">
              <a:buNone/>
              <a:defRPr sz="1500"/>
            </a:lvl8pPr>
            <a:lvl9pPr marL="2743439" indent="0">
              <a:buNone/>
              <a:defRPr sz="15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8785C48-2A88-6947-95C9-D9B3CE4D1268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09898" y="3871566"/>
            <a:ext cx="4010102" cy="37054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0A73BA"/>
              </a:buClr>
              <a:buSzPct val="120000"/>
              <a:buNone/>
              <a:defRPr sz="1200">
                <a:solidFill>
                  <a:srgbClr val="0A73BA">
                    <a:alpha val="7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33532182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char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AAF76-D246-EA48-B945-8ACAA6C1A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4" y="210568"/>
            <a:ext cx="6659075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Chart Placeholder 5">
            <a:extLst>
              <a:ext uri="{FF2B5EF4-FFF2-40B4-BE49-F238E27FC236}">
                <a16:creationId xmlns:a16="http://schemas.microsoft.com/office/drawing/2014/main" id="{39A303EC-4BEB-AD4E-A261-C3AC11663F16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306804" y="997136"/>
            <a:ext cx="8539359" cy="2765742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icon to add chart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CD8317-748B-0D45-8DDE-EC4403101B6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08536" y="3872838"/>
            <a:ext cx="8537576" cy="273526"/>
          </a:xfrm>
          <a:prstGeom prst="rect">
            <a:avLst/>
          </a:prstGeom>
        </p:spPr>
        <p:txBody>
          <a:bodyPr lIns="0" tIns="0" rIns="0" bIns="0"/>
          <a:lstStyle>
            <a:lvl1pPr algn="ctr">
              <a:buClr>
                <a:srgbClr val="0A73BA"/>
              </a:buClr>
              <a:buSzPct val="120000"/>
              <a:buNone/>
              <a:defRPr sz="1200">
                <a:solidFill>
                  <a:srgbClr val="0A73BA">
                    <a:alpha val="7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Graph Title / Caption</a:t>
            </a:r>
          </a:p>
        </p:txBody>
      </p:sp>
    </p:spTree>
    <p:extLst>
      <p:ext uri="{BB962C8B-B14F-4D97-AF65-F5344CB8AC3E}">
        <p14:creationId xmlns:p14="http://schemas.microsoft.com/office/powerpoint/2010/main" val="1348042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10D4FE-3FFC-4C94-71A9-2BA3247596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" y="0"/>
            <a:ext cx="9140306" cy="5143499"/>
          </a:xfrm>
          <a:prstGeom prst="rect">
            <a:avLst/>
          </a:prstGeom>
        </p:spPr>
      </p:pic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8B663CC5-0559-9B47-8E2B-D19EF20DA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0051" y="3056562"/>
            <a:ext cx="3347621" cy="406343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30" indent="0">
              <a:buFontTx/>
              <a:buNone/>
              <a:defRPr>
                <a:solidFill>
                  <a:schemeClr val="bg1"/>
                </a:solidFill>
              </a:defRPr>
            </a:lvl2pPr>
            <a:lvl3pPr marL="685860" indent="0">
              <a:buFontTx/>
              <a:buNone/>
              <a:defRPr>
                <a:solidFill>
                  <a:schemeClr val="bg1"/>
                </a:solidFill>
              </a:defRPr>
            </a:lvl3pPr>
            <a:lvl4pPr marL="1028790" indent="0">
              <a:buFontTx/>
              <a:buNone/>
              <a:defRPr>
                <a:solidFill>
                  <a:schemeClr val="bg1"/>
                </a:solidFill>
              </a:defRPr>
            </a:lvl4pPr>
            <a:lvl5pPr marL="137172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Presenter Name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D5B1936-0BAB-9F40-B19A-79B1FEE478DE}"/>
              </a:ext>
            </a:extLst>
          </p:cNvPr>
          <p:cNvCxnSpPr>
            <a:cxnSpLocks/>
          </p:cNvCxnSpPr>
          <p:nvPr userDrawn="1"/>
        </p:nvCxnSpPr>
        <p:spPr>
          <a:xfrm>
            <a:off x="566833" y="2710899"/>
            <a:ext cx="3280839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7C69B708-2403-B649-9A71-671A152459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2615" y="163285"/>
            <a:ext cx="3375058" cy="2291444"/>
          </a:xfrm>
          <a:prstGeom prst="rect">
            <a:avLst/>
          </a:prstGeom>
        </p:spPr>
        <p:txBody>
          <a:bodyPr anchor="b"/>
          <a:lstStyle>
            <a:lvl1pPr algn="l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presentation title here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5CFAFAB-B35B-5342-B798-AC5D732346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0051" y="2804496"/>
            <a:ext cx="3347621" cy="25206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30" indent="0" algn="ctr">
              <a:buNone/>
              <a:defRPr sz="1500"/>
            </a:lvl2pPr>
            <a:lvl3pPr marL="685860" indent="0" algn="ctr">
              <a:buNone/>
              <a:defRPr sz="1351"/>
            </a:lvl3pPr>
            <a:lvl4pPr marL="1028790" indent="0" algn="ctr">
              <a:buNone/>
              <a:defRPr sz="1200"/>
            </a:lvl4pPr>
            <a:lvl5pPr marL="1371720" indent="0" algn="ctr">
              <a:buNone/>
              <a:defRPr sz="1200"/>
            </a:lvl5pPr>
            <a:lvl6pPr marL="1714650" indent="0" algn="ctr">
              <a:buNone/>
              <a:defRPr sz="1200"/>
            </a:lvl6pPr>
            <a:lvl7pPr marL="2057579" indent="0" algn="ctr">
              <a:buNone/>
              <a:defRPr sz="1200"/>
            </a:lvl7pPr>
            <a:lvl8pPr marL="2400510" indent="0" algn="ctr">
              <a:buNone/>
              <a:defRPr sz="1200"/>
            </a:lvl8pPr>
            <a:lvl9pPr marL="2743439" indent="0" algn="ctr">
              <a:buNone/>
              <a:defRPr sz="1200"/>
            </a:lvl9pPr>
          </a:lstStyle>
          <a:p>
            <a:r>
              <a:rPr lang="en-GB" dirty="0"/>
              <a:t>XX Month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502403"/>
      </p:ext>
    </p:extLst>
  </p:cSld>
  <p:clrMapOvr>
    <a:masterClrMapping/>
  </p:clrMapOvr>
  <p:hf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table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AAF76-D246-EA48-B945-8ACAA6C1A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4" y="212784"/>
            <a:ext cx="6659075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CD8317-748B-0D45-8DDE-EC4403101B6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08487" y="3897849"/>
            <a:ext cx="8539359" cy="248514"/>
          </a:xfrm>
          <a:prstGeom prst="rect">
            <a:avLst/>
          </a:prstGeom>
        </p:spPr>
        <p:txBody>
          <a:bodyPr lIns="0" tIns="0" rIns="0" bIns="0"/>
          <a:lstStyle>
            <a:lvl1pPr algn="ctr">
              <a:buClr>
                <a:srgbClr val="0A73BA"/>
              </a:buClr>
              <a:buSzPct val="120000"/>
              <a:buNone/>
              <a:defRPr sz="1200" b="0" i="0">
                <a:solidFill>
                  <a:srgbClr val="0A73BA">
                    <a:alpha val="70000"/>
                  </a:srgbClr>
                </a:solidFill>
                <a:latin typeface="Arial" panose="020B0604020202020204" pitchFamily="34" charset="0"/>
              </a:defRPr>
            </a:lvl1pPr>
            <a:lvl2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Table Title / Caption</a:t>
            </a:r>
          </a:p>
        </p:txBody>
      </p:sp>
      <p:sp>
        <p:nvSpPr>
          <p:cNvPr id="6" name="Table Placeholder 3">
            <a:extLst>
              <a:ext uri="{FF2B5EF4-FFF2-40B4-BE49-F238E27FC236}">
                <a16:creationId xmlns:a16="http://schemas.microsoft.com/office/drawing/2014/main" id="{53019374-431F-3549-B01B-2C0E83846EFC}"/>
              </a:ext>
            </a:extLst>
          </p:cNvPr>
          <p:cNvSpPr>
            <a:spLocks noGrp="1"/>
          </p:cNvSpPr>
          <p:nvPr>
            <p:ph type="tbl" sz="quarter" idx="25"/>
          </p:nvPr>
        </p:nvSpPr>
        <p:spPr>
          <a:xfrm>
            <a:off x="306804" y="997137"/>
            <a:ext cx="8539359" cy="282998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4189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ntent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70023B9-0D24-234F-B429-7E5A7A31E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803" y="1086750"/>
            <a:ext cx="8540802" cy="3703100"/>
          </a:xfrm>
          <a:prstGeom prst="rect">
            <a:avLst/>
          </a:prstGeom>
        </p:spPr>
        <p:txBody>
          <a:bodyPr lIns="0" tIns="0" rIns="0" bIns="0"/>
          <a:lstStyle>
            <a:lvl1pPr marL="17146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9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32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254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18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878616A-9EF2-1748-98AB-82F59609DB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3" y="211491"/>
            <a:ext cx="6862093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5741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ontent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F8FAD88-B938-B84A-8D05-5598269BDB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6804" y="1086750"/>
            <a:ext cx="4013197" cy="3263503"/>
          </a:xfrm>
          <a:prstGeom prst="rect">
            <a:avLst/>
          </a:prstGeom>
        </p:spPr>
        <p:txBody>
          <a:bodyPr lIns="0" tIns="0" rIns="0" bIns="0"/>
          <a:lstStyle>
            <a:lvl1pPr marL="17146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9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32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254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18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F116977-B777-FD4C-A63B-200F5A19E9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54001" y="1086750"/>
            <a:ext cx="4293604" cy="3263503"/>
          </a:xfrm>
          <a:prstGeom prst="rect">
            <a:avLst/>
          </a:prstGeom>
        </p:spPr>
        <p:txBody>
          <a:bodyPr/>
          <a:lstStyle>
            <a:lvl1pPr marL="17146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9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32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254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18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ABB0F77-B9CC-A94A-A388-18CC9238A5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3" y="211491"/>
            <a:ext cx="6919570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0504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F8FAD88-B938-B84A-8D05-5598269BDB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6804" y="1086750"/>
            <a:ext cx="4013197" cy="3263503"/>
          </a:xfrm>
          <a:prstGeom prst="rect">
            <a:avLst/>
          </a:prstGeom>
        </p:spPr>
        <p:txBody>
          <a:bodyPr lIns="0" tIns="0" rIns="0" bIns="0"/>
          <a:lstStyle>
            <a:lvl1pPr marL="17146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9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32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254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18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CCE223D-2074-5147-836D-88BEEA60A3E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554001" y="1086750"/>
            <a:ext cx="4293604" cy="2808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rial" panose="020B0604020202020204" pitchFamily="34" charset="0"/>
              </a:defRPr>
            </a:lvl1pPr>
            <a:lvl2pPr marL="342930" indent="0">
              <a:buNone/>
              <a:defRPr sz="2100"/>
            </a:lvl2pPr>
            <a:lvl3pPr marL="685860" indent="0">
              <a:buNone/>
              <a:defRPr sz="1800"/>
            </a:lvl3pPr>
            <a:lvl4pPr marL="1028790" indent="0">
              <a:buNone/>
              <a:defRPr sz="1500"/>
            </a:lvl4pPr>
            <a:lvl5pPr marL="1371720" indent="0">
              <a:buNone/>
              <a:defRPr sz="1500"/>
            </a:lvl5pPr>
            <a:lvl6pPr marL="1714650" indent="0">
              <a:buNone/>
              <a:defRPr sz="1500"/>
            </a:lvl6pPr>
            <a:lvl7pPr marL="2057579" indent="0">
              <a:buNone/>
              <a:defRPr sz="1500"/>
            </a:lvl7pPr>
            <a:lvl8pPr marL="2400510" indent="0">
              <a:buNone/>
              <a:defRPr sz="1500"/>
            </a:lvl8pPr>
            <a:lvl9pPr marL="2743439" indent="0">
              <a:buNone/>
              <a:defRPr sz="15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5F0AF6B-00CB-5040-A4BF-58E03F479134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554003" y="3979712"/>
            <a:ext cx="4293602" cy="250939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0A73BA"/>
              </a:buClr>
              <a:buSzPct val="120000"/>
              <a:buNone/>
              <a:defRPr sz="1200">
                <a:solidFill>
                  <a:srgbClr val="0A73BA">
                    <a:alpha val="7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EB3AE14-F6B8-C64D-B794-AEDE36122B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3" y="211491"/>
            <a:ext cx="6595611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0473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BFD2467C-DA4E-0C41-B60E-032B680DBB8A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306804" y="1086750"/>
            <a:ext cx="4013197" cy="2808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rial" panose="020B0604020202020204" pitchFamily="34" charset="0"/>
              </a:defRPr>
            </a:lvl1pPr>
            <a:lvl2pPr marL="342930" indent="0">
              <a:buNone/>
              <a:defRPr sz="2100"/>
            </a:lvl2pPr>
            <a:lvl3pPr marL="685860" indent="0">
              <a:buNone/>
              <a:defRPr sz="1800"/>
            </a:lvl3pPr>
            <a:lvl4pPr marL="1028790" indent="0">
              <a:buNone/>
              <a:defRPr sz="1500"/>
            </a:lvl4pPr>
            <a:lvl5pPr marL="1371720" indent="0">
              <a:buNone/>
              <a:defRPr sz="1500"/>
            </a:lvl5pPr>
            <a:lvl6pPr marL="1714650" indent="0">
              <a:buNone/>
              <a:defRPr sz="1500"/>
            </a:lvl6pPr>
            <a:lvl7pPr marL="2057579" indent="0">
              <a:buNone/>
              <a:defRPr sz="1500"/>
            </a:lvl7pPr>
            <a:lvl8pPr marL="2400510" indent="0">
              <a:buNone/>
              <a:defRPr sz="1500"/>
            </a:lvl8pPr>
            <a:lvl9pPr marL="2743439" indent="0">
              <a:buNone/>
              <a:defRPr sz="15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8785C48-2A88-6947-95C9-D9B3CE4D1268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06805" y="3979712"/>
            <a:ext cx="4013195" cy="250939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0A73BA"/>
              </a:buClr>
              <a:buSzPct val="120000"/>
              <a:buNone/>
              <a:defRPr sz="1200">
                <a:solidFill>
                  <a:srgbClr val="0A73BA">
                    <a:alpha val="7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F133330-1A8B-D145-B602-5BF5A2C17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3" y="211491"/>
            <a:ext cx="6820292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8422A3C5-366E-214D-99A5-7FB1F2DD011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554001" y="1086750"/>
            <a:ext cx="4293604" cy="2808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rial" panose="020B0604020202020204" pitchFamily="34" charset="0"/>
              </a:defRPr>
            </a:lvl1pPr>
            <a:lvl2pPr marL="342930" indent="0">
              <a:buNone/>
              <a:defRPr sz="2100"/>
            </a:lvl2pPr>
            <a:lvl3pPr marL="685860" indent="0">
              <a:buNone/>
              <a:defRPr sz="1800"/>
            </a:lvl3pPr>
            <a:lvl4pPr marL="1028790" indent="0">
              <a:buNone/>
              <a:defRPr sz="1500"/>
            </a:lvl4pPr>
            <a:lvl5pPr marL="1371720" indent="0">
              <a:buNone/>
              <a:defRPr sz="1500"/>
            </a:lvl5pPr>
            <a:lvl6pPr marL="1714650" indent="0">
              <a:buNone/>
              <a:defRPr sz="1500"/>
            </a:lvl6pPr>
            <a:lvl7pPr marL="2057579" indent="0">
              <a:buNone/>
              <a:defRPr sz="1500"/>
            </a:lvl7pPr>
            <a:lvl8pPr marL="2400510" indent="0">
              <a:buNone/>
              <a:defRPr sz="1500"/>
            </a:lvl8pPr>
            <a:lvl9pPr marL="2743439" indent="0">
              <a:buNone/>
              <a:defRPr sz="15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FB931AF-36C1-4E45-86F5-18BA708755EC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554003" y="3979712"/>
            <a:ext cx="4293602" cy="250939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0A73BA"/>
              </a:buClr>
              <a:buSzPct val="120000"/>
              <a:buNone/>
              <a:defRPr sz="1200">
                <a:solidFill>
                  <a:srgbClr val="0A73BA">
                    <a:alpha val="7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19734770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5">
            <a:extLst>
              <a:ext uri="{FF2B5EF4-FFF2-40B4-BE49-F238E27FC236}">
                <a16:creationId xmlns:a16="http://schemas.microsoft.com/office/drawing/2014/main" id="{39A303EC-4BEB-AD4E-A261-C3AC11663F16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306803" y="1086751"/>
            <a:ext cx="8540802" cy="27248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icon to add chart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CD8317-748B-0D45-8DDE-EC4403101B6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08534" y="3946618"/>
            <a:ext cx="8539018" cy="200260"/>
          </a:xfrm>
          <a:prstGeom prst="rect">
            <a:avLst/>
          </a:prstGeom>
        </p:spPr>
        <p:txBody>
          <a:bodyPr lIns="0" tIns="0" rIns="0" bIns="0"/>
          <a:lstStyle>
            <a:lvl1pPr algn="ctr">
              <a:buClr>
                <a:srgbClr val="0A73BA"/>
              </a:buClr>
              <a:buSzPct val="120000"/>
              <a:buNone/>
              <a:defRPr sz="1200">
                <a:solidFill>
                  <a:srgbClr val="0A73BA">
                    <a:alpha val="7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Graph Title / Caption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5465974-6491-5F4A-9757-3F4BD582C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3" y="211491"/>
            <a:ext cx="6815067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5886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CD8317-748B-0D45-8DDE-EC4403101B6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08486" y="3946618"/>
            <a:ext cx="8540802" cy="200258"/>
          </a:xfrm>
          <a:prstGeom prst="rect">
            <a:avLst/>
          </a:prstGeom>
        </p:spPr>
        <p:txBody>
          <a:bodyPr lIns="0" tIns="0" rIns="0" bIns="0"/>
          <a:lstStyle>
            <a:lvl1pPr algn="ctr">
              <a:buClr>
                <a:srgbClr val="0A73BA"/>
              </a:buClr>
              <a:buSzPct val="120000"/>
              <a:buNone/>
              <a:defRPr sz="1200">
                <a:solidFill>
                  <a:srgbClr val="0A73BA">
                    <a:alpha val="7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Table Title / Caption</a:t>
            </a:r>
          </a:p>
        </p:txBody>
      </p:sp>
      <p:sp>
        <p:nvSpPr>
          <p:cNvPr id="6" name="Table Placeholder 3">
            <a:extLst>
              <a:ext uri="{FF2B5EF4-FFF2-40B4-BE49-F238E27FC236}">
                <a16:creationId xmlns:a16="http://schemas.microsoft.com/office/drawing/2014/main" id="{53019374-431F-3549-B01B-2C0E83846EFC}"/>
              </a:ext>
            </a:extLst>
          </p:cNvPr>
          <p:cNvSpPr>
            <a:spLocks noGrp="1"/>
          </p:cNvSpPr>
          <p:nvPr>
            <p:ph type="tbl" sz="quarter" idx="25"/>
          </p:nvPr>
        </p:nvSpPr>
        <p:spPr>
          <a:xfrm>
            <a:off x="306803" y="1086751"/>
            <a:ext cx="8540802" cy="27248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icon to add table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E9C010-552F-6B40-AFFC-7CB9332EDE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3" y="211491"/>
            <a:ext cx="6788941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0807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ff member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7815EB2-0607-4A48-85F0-D8BADF9C7C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317" y="411751"/>
            <a:ext cx="5381625" cy="428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50" b="1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700" b="1"/>
            </a:lvl2pPr>
            <a:lvl3pPr>
              <a:defRPr sz="2700" b="1"/>
            </a:lvl3pPr>
            <a:lvl4pPr>
              <a:defRPr sz="2700" b="1"/>
            </a:lvl4pPr>
            <a:lvl5pPr>
              <a:defRPr sz="2700" b="1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655BBCD-003E-5848-8A2C-E07A2024F08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8317" y="1640476"/>
            <a:ext cx="5381625" cy="6857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5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Role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CB2A4713-B501-D949-B73F-FC0487C1F5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8317" y="907051"/>
            <a:ext cx="5381625" cy="428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5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Team Name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60509F1-B14E-DB47-A9AB-13CD9477AE35}"/>
              </a:ext>
            </a:extLst>
          </p:cNvPr>
          <p:cNvCxnSpPr>
            <a:cxnSpLocks/>
          </p:cNvCxnSpPr>
          <p:nvPr/>
        </p:nvCxnSpPr>
        <p:spPr>
          <a:xfrm>
            <a:off x="538317" y="1502363"/>
            <a:ext cx="5381625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DB4B9776-1E0B-9B41-8B45-41D2ACC0D2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8317" y="2440575"/>
            <a:ext cx="5381625" cy="20005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19503170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conten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AAF76-D246-EA48-B945-8ACAA6C1A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4" y="210569"/>
            <a:ext cx="6659075" cy="53886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70023B9-0D24-234F-B429-7E5A7A31E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804" y="997138"/>
            <a:ext cx="8539359" cy="3169034"/>
          </a:xfrm>
          <a:prstGeom prst="rect">
            <a:avLst/>
          </a:prstGeom>
        </p:spPr>
        <p:txBody>
          <a:bodyPr lIns="0" tIns="0" rIns="0" bIns="0"/>
          <a:lstStyle>
            <a:lvl1pPr marL="17146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9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32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254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18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6632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onten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F8FAD88-B938-B84A-8D05-5598269BDB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6804" y="997136"/>
            <a:ext cx="4013197" cy="3169035"/>
          </a:xfrm>
          <a:prstGeom prst="rect">
            <a:avLst/>
          </a:prstGeom>
        </p:spPr>
        <p:txBody>
          <a:bodyPr lIns="0" tIns="0" rIns="0" bIns="0"/>
          <a:lstStyle>
            <a:lvl1pPr marL="17146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9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32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254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18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F116977-B777-FD4C-A63B-200F5A19E9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54001" y="997136"/>
            <a:ext cx="4292162" cy="3169035"/>
          </a:xfrm>
          <a:prstGeom prst="rect">
            <a:avLst/>
          </a:prstGeom>
        </p:spPr>
        <p:txBody>
          <a:bodyPr/>
          <a:lstStyle>
            <a:lvl1pPr marL="17146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9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32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254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18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A9F17A-9A10-5647-9284-AD94077A5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4" y="210570"/>
            <a:ext cx="6659075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470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9E00BD-3744-744C-AD17-26C47A2CAD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8B663CC5-0559-9B47-8E2B-D19EF20DA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4915" y="2848619"/>
            <a:ext cx="3347621" cy="406343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30" indent="0">
              <a:buFontTx/>
              <a:buNone/>
              <a:defRPr>
                <a:solidFill>
                  <a:schemeClr val="bg1"/>
                </a:solidFill>
              </a:defRPr>
            </a:lvl2pPr>
            <a:lvl3pPr marL="685860" indent="0">
              <a:buFontTx/>
              <a:buNone/>
              <a:defRPr>
                <a:solidFill>
                  <a:schemeClr val="bg1"/>
                </a:solidFill>
              </a:defRPr>
            </a:lvl3pPr>
            <a:lvl4pPr marL="1028790" indent="0">
              <a:buFontTx/>
              <a:buNone/>
              <a:defRPr>
                <a:solidFill>
                  <a:schemeClr val="bg1"/>
                </a:solidFill>
              </a:defRPr>
            </a:lvl4pPr>
            <a:lvl5pPr marL="137172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Presenter Name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D5B1936-0BAB-9F40-B19A-79B1FEE478DE}"/>
              </a:ext>
            </a:extLst>
          </p:cNvPr>
          <p:cNvCxnSpPr>
            <a:cxnSpLocks/>
          </p:cNvCxnSpPr>
          <p:nvPr userDrawn="1"/>
        </p:nvCxnSpPr>
        <p:spPr>
          <a:xfrm>
            <a:off x="566833" y="2500282"/>
            <a:ext cx="5066853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7C69B708-2403-B649-9A71-671A152459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3819" y="41228"/>
            <a:ext cx="5179867" cy="2291444"/>
          </a:xfrm>
          <a:prstGeom prst="rect">
            <a:avLst/>
          </a:prstGeom>
        </p:spPr>
        <p:txBody>
          <a:bodyPr anchor="b"/>
          <a:lstStyle>
            <a:lvl1pPr algn="l"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presentation title here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5CFAFAB-B35B-5342-B798-AC5D732346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4915" y="2597264"/>
            <a:ext cx="3347621" cy="25206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30" indent="0" algn="ctr">
              <a:buNone/>
              <a:defRPr sz="1500"/>
            </a:lvl2pPr>
            <a:lvl3pPr marL="685860" indent="0" algn="ctr">
              <a:buNone/>
              <a:defRPr sz="1351"/>
            </a:lvl3pPr>
            <a:lvl4pPr marL="1028790" indent="0" algn="ctr">
              <a:buNone/>
              <a:defRPr sz="1200"/>
            </a:lvl4pPr>
            <a:lvl5pPr marL="1371720" indent="0" algn="ctr">
              <a:buNone/>
              <a:defRPr sz="1200"/>
            </a:lvl5pPr>
            <a:lvl6pPr marL="1714650" indent="0" algn="ctr">
              <a:buNone/>
              <a:defRPr sz="1200"/>
            </a:lvl6pPr>
            <a:lvl7pPr marL="2057579" indent="0" algn="ctr">
              <a:buNone/>
              <a:defRPr sz="1200"/>
            </a:lvl7pPr>
            <a:lvl8pPr marL="2400510" indent="0" algn="ctr">
              <a:buNone/>
              <a:defRPr sz="1200"/>
            </a:lvl8pPr>
            <a:lvl9pPr marL="2743439" indent="0" algn="ctr">
              <a:buNone/>
              <a:defRPr sz="1200"/>
            </a:lvl9pPr>
          </a:lstStyle>
          <a:p>
            <a:r>
              <a:rPr lang="en-GB" dirty="0"/>
              <a:t>XX Month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06026"/>
      </p:ext>
    </p:extLst>
  </p:cSld>
  <p:clrMapOvr>
    <a:masterClrMapping/>
  </p:clrMapOvr>
  <p:hf hd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F8FAD88-B938-B84A-8D05-5598269BDB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6804" y="997138"/>
            <a:ext cx="4013197" cy="3727833"/>
          </a:xfrm>
          <a:prstGeom prst="rect">
            <a:avLst/>
          </a:prstGeom>
        </p:spPr>
        <p:txBody>
          <a:bodyPr lIns="0" tIns="0" rIns="0" bIns="0"/>
          <a:lstStyle>
            <a:lvl1pPr marL="17146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9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32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254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18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CCE223D-2074-5147-836D-88BEEA60A3E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558311" y="997139"/>
            <a:ext cx="4287851" cy="28453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rial" panose="020B0604020202020204" pitchFamily="34" charset="0"/>
              </a:defRPr>
            </a:lvl1pPr>
            <a:lvl2pPr marL="342930" indent="0">
              <a:buNone/>
              <a:defRPr sz="2100"/>
            </a:lvl2pPr>
            <a:lvl3pPr marL="685860" indent="0">
              <a:buNone/>
              <a:defRPr sz="1800"/>
            </a:lvl3pPr>
            <a:lvl4pPr marL="1028790" indent="0">
              <a:buNone/>
              <a:defRPr sz="1500"/>
            </a:lvl4pPr>
            <a:lvl5pPr marL="1371720" indent="0">
              <a:buNone/>
              <a:defRPr sz="1500"/>
            </a:lvl5pPr>
            <a:lvl6pPr marL="1714650" indent="0">
              <a:buNone/>
              <a:defRPr sz="1500"/>
            </a:lvl6pPr>
            <a:lvl7pPr marL="2057579" indent="0">
              <a:buNone/>
              <a:defRPr sz="1500"/>
            </a:lvl7pPr>
            <a:lvl8pPr marL="2400510" indent="0">
              <a:buNone/>
              <a:defRPr sz="1500"/>
            </a:lvl8pPr>
            <a:lvl9pPr marL="2743439" indent="0">
              <a:buNone/>
              <a:defRPr sz="15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5F0AF6B-00CB-5040-A4BF-58E03F479134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554000" y="3842535"/>
            <a:ext cx="4287851" cy="37054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0A73BA"/>
              </a:buClr>
              <a:buSzPct val="120000"/>
              <a:buNone/>
              <a:defRPr sz="1200">
                <a:solidFill>
                  <a:srgbClr val="0A73BA">
                    <a:alpha val="7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5869519-EA2B-CA4A-B056-6CFDFFB4F6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4" y="210568"/>
            <a:ext cx="6659076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7053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CCE223D-2074-5147-836D-88BEEA60A3E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546251" y="997136"/>
            <a:ext cx="4299911" cy="3244972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400" b="0" i="0">
                <a:latin typeface="Arial" panose="020B0604020202020204" pitchFamily="34" charset="0"/>
              </a:defRPr>
            </a:lvl1pPr>
            <a:lvl2pPr marL="342930" indent="0">
              <a:buNone/>
              <a:defRPr sz="2100"/>
            </a:lvl2pPr>
            <a:lvl3pPr marL="685860" indent="0">
              <a:buNone/>
              <a:defRPr sz="1800"/>
            </a:lvl3pPr>
            <a:lvl4pPr marL="1028790" indent="0">
              <a:buNone/>
              <a:defRPr sz="1500"/>
            </a:lvl4pPr>
            <a:lvl5pPr marL="1371720" indent="0">
              <a:buNone/>
              <a:defRPr sz="1500"/>
            </a:lvl5pPr>
            <a:lvl6pPr marL="1714650" indent="0">
              <a:buNone/>
              <a:defRPr sz="1500"/>
            </a:lvl6pPr>
            <a:lvl7pPr marL="2057579" indent="0">
              <a:buNone/>
              <a:defRPr sz="1500"/>
            </a:lvl7pPr>
            <a:lvl8pPr marL="2400510" indent="0">
              <a:buNone/>
              <a:defRPr sz="1500"/>
            </a:lvl8pPr>
            <a:lvl9pPr marL="2743439" indent="0">
              <a:buNone/>
              <a:defRPr sz="15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5F0AF6B-00CB-5040-A4BF-58E03F479134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546253" y="3871566"/>
            <a:ext cx="4299909" cy="37054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0A73BA"/>
              </a:buClr>
              <a:buSzPct val="120000"/>
              <a:buNone/>
              <a:defRPr sz="1200">
                <a:solidFill>
                  <a:srgbClr val="0A73BA">
                    <a:alpha val="7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5869519-EA2B-CA4A-B056-6CFDFFB4F6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4" y="210567"/>
            <a:ext cx="6659075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 i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BFD2467C-DA4E-0C41-B60E-032B680DBB8A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309897" y="997136"/>
            <a:ext cx="4010103" cy="3244972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400" b="0" i="0">
                <a:latin typeface="Arial" panose="020B0604020202020204" pitchFamily="34" charset="0"/>
              </a:defRPr>
            </a:lvl1pPr>
            <a:lvl2pPr marL="342930" indent="0">
              <a:buNone/>
              <a:defRPr sz="2100"/>
            </a:lvl2pPr>
            <a:lvl3pPr marL="685860" indent="0">
              <a:buNone/>
              <a:defRPr sz="1800"/>
            </a:lvl3pPr>
            <a:lvl4pPr marL="1028790" indent="0">
              <a:buNone/>
              <a:defRPr sz="1500"/>
            </a:lvl4pPr>
            <a:lvl5pPr marL="1371720" indent="0">
              <a:buNone/>
              <a:defRPr sz="1500"/>
            </a:lvl5pPr>
            <a:lvl6pPr marL="1714650" indent="0">
              <a:buNone/>
              <a:defRPr sz="1500"/>
            </a:lvl6pPr>
            <a:lvl7pPr marL="2057579" indent="0">
              <a:buNone/>
              <a:defRPr sz="1500"/>
            </a:lvl7pPr>
            <a:lvl8pPr marL="2400510" indent="0">
              <a:buNone/>
              <a:defRPr sz="1500"/>
            </a:lvl8pPr>
            <a:lvl9pPr marL="2743439" indent="0">
              <a:buNone/>
              <a:defRPr sz="15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8785C48-2A88-6947-95C9-D9B3CE4D1268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09898" y="3871566"/>
            <a:ext cx="4010102" cy="37054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0A73BA"/>
              </a:buClr>
              <a:buSzPct val="120000"/>
              <a:buNone/>
              <a:defRPr sz="1200">
                <a:solidFill>
                  <a:srgbClr val="0A73BA">
                    <a:alpha val="7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39275977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char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AAF76-D246-EA48-B945-8ACAA6C1A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4" y="210568"/>
            <a:ext cx="6659075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Chart Placeholder 5">
            <a:extLst>
              <a:ext uri="{FF2B5EF4-FFF2-40B4-BE49-F238E27FC236}">
                <a16:creationId xmlns:a16="http://schemas.microsoft.com/office/drawing/2014/main" id="{39A303EC-4BEB-AD4E-A261-C3AC11663F16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306804" y="997136"/>
            <a:ext cx="8539359" cy="2765742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icon to add chart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CD8317-748B-0D45-8DDE-EC4403101B6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08536" y="3872838"/>
            <a:ext cx="8537576" cy="273526"/>
          </a:xfrm>
          <a:prstGeom prst="rect">
            <a:avLst/>
          </a:prstGeom>
        </p:spPr>
        <p:txBody>
          <a:bodyPr lIns="0" tIns="0" rIns="0" bIns="0"/>
          <a:lstStyle>
            <a:lvl1pPr algn="ctr">
              <a:buClr>
                <a:srgbClr val="0A73BA"/>
              </a:buClr>
              <a:buSzPct val="120000"/>
              <a:buNone/>
              <a:defRPr sz="1200">
                <a:solidFill>
                  <a:srgbClr val="0A73BA">
                    <a:alpha val="7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Graph Title / Caption</a:t>
            </a:r>
          </a:p>
        </p:txBody>
      </p:sp>
    </p:spTree>
    <p:extLst>
      <p:ext uri="{BB962C8B-B14F-4D97-AF65-F5344CB8AC3E}">
        <p14:creationId xmlns:p14="http://schemas.microsoft.com/office/powerpoint/2010/main" val="5179673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table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AAF76-D246-EA48-B945-8ACAA6C1A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4" y="212784"/>
            <a:ext cx="6659075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CD8317-748B-0D45-8DDE-EC4403101B6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08487" y="3897849"/>
            <a:ext cx="8539359" cy="248514"/>
          </a:xfrm>
          <a:prstGeom prst="rect">
            <a:avLst/>
          </a:prstGeom>
        </p:spPr>
        <p:txBody>
          <a:bodyPr lIns="0" tIns="0" rIns="0" bIns="0"/>
          <a:lstStyle>
            <a:lvl1pPr algn="ctr">
              <a:buClr>
                <a:srgbClr val="0A73BA"/>
              </a:buClr>
              <a:buSzPct val="120000"/>
              <a:buNone/>
              <a:defRPr sz="1200" b="0" i="0">
                <a:solidFill>
                  <a:srgbClr val="0A73BA">
                    <a:alpha val="70000"/>
                  </a:srgbClr>
                </a:solidFill>
                <a:latin typeface="Arial" panose="020B0604020202020204" pitchFamily="34" charset="0"/>
              </a:defRPr>
            </a:lvl1pPr>
            <a:lvl2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Table Title / Caption</a:t>
            </a:r>
          </a:p>
        </p:txBody>
      </p:sp>
      <p:sp>
        <p:nvSpPr>
          <p:cNvPr id="6" name="Table Placeholder 3">
            <a:extLst>
              <a:ext uri="{FF2B5EF4-FFF2-40B4-BE49-F238E27FC236}">
                <a16:creationId xmlns:a16="http://schemas.microsoft.com/office/drawing/2014/main" id="{53019374-431F-3549-B01B-2C0E83846EFC}"/>
              </a:ext>
            </a:extLst>
          </p:cNvPr>
          <p:cNvSpPr>
            <a:spLocks noGrp="1"/>
          </p:cNvSpPr>
          <p:nvPr>
            <p:ph type="tbl" sz="quarter" idx="25"/>
          </p:nvPr>
        </p:nvSpPr>
        <p:spPr>
          <a:xfrm>
            <a:off x="306804" y="997137"/>
            <a:ext cx="8539359" cy="282998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1872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ntent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70023B9-0D24-234F-B429-7E5A7A31E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803" y="1081525"/>
            <a:ext cx="8540802" cy="3056788"/>
          </a:xfrm>
          <a:prstGeom prst="rect">
            <a:avLst/>
          </a:prstGeom>
        </p:spPr>
        <p:txBody>
          <a:bodyPr lIns="0" tIns="0" rIns="0" bIns="0"/>
          <a:lstStyle>
            <a:lvl1pPr marL="17146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9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32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254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18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878616A-9EF2-1748-98AB-82F59609DB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3" y="211491"/>
            <a:ext cx="6867318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4134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ontent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F8FAD88-B938-B84A-8D05-5598269BDB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6804" y="1086751"/>
            <a:ext cx="4013197" cy="3020212"/>
          </a:xfrm>
          <a:prstGeom prst="rect">
            <a:avLst/>
          </a:prstGeom>
        </p:spPr>
        <p:txBody>
          <a:bodyPr lIns="0" tIns="0" rIns="0" bIns="0"/>
          <a:lstStyle>
            <a:lvl1pPr marL="17146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9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32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254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18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F116977-B777-FD4C-A63B-200F5A19E9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54001" y="1086751"/>
            <a:ext cx="4293604" cy="3020212"/>
          </a:xfrm>
          <a:prstGeom prst="rect">
            <a:avLst/>
          </a:prstGeom>
        </p:spPr>
        <p:txBody>
          <a:bodyPr/>
          <a:lstStyle>
            <a:lvl1pPr marL="17146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9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32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254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18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ABB0F77-B9CC-A94A-A388-18CC9238A5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3" y="211491"/>
            <a:ext cx="6888219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2064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F8FAD88-B938-B84A-8D05-5598269BDB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6804" y="1086750"/>
            <a:ext cx="4013197" cy="3263503"/>
          </a:xfrm>
          <a:prstGeom prst="rect">
            <a:avLst/>
          </a:prstGeom>
        </p:spPr>
        <p:txBody>
          <a:bodyPr lIns="0" tIns="0" rIns="0" bIns="0"/>
          <a:lstStyle>
            <a:lvl1pPr marL="17146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9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32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254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18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CCE223D-2074-5147-836D-88BEEA60A3E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554001" y="1086750"/>
            <a:ext cx="4293604" cy="26492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rial" panose="020B0604020202020204" pitchFamily="34" charset="0"/>
              </a:defRPr>
            </a:lvl1pPr>
            <a:lvl2pPr marL="342930" indent="0">
              <a:buNone/>
              <a:defRPr sz="2100"/>
            </a:lvl2pPr>
            <a:lvl3pPr marL="685860" indent="0">
              <a:buNone/>
              <a:defRPr sz="1800"/>
            </a:lvl3pPr>
            <a:lvl4pPr marL="1028790" indent="0">
              <a:buNone/>
              <a:defRPr sz="1500"/>
            </a:lvl4pPr>
            <a:lvl5pPr marL="1371720" indent="0">
              <a:buNone/>
              <a:defRPr sz="1500"/>
            </a:lvl5pPr>
            <a:lvl6pPr marL="1714650" indent="0">
              <a:buNone/>
              <a:defRPr sz="1500"/>
            </a:lvl6pPr>
            <a:lvl7pPr marL="2057579" indent="0">
              <a:buNone/>
              <a:defRPr sz="1500"/>
            </a:lvl7pPr>
            <a:lvl8pPr marL="2400510" indent="0">
              <a:buNone/>
              <a:defRPr sz="1500"/>
            </a:lvl8pPr>
            <a:lvl9pPr marL="2743439" indent="0">
              <a:buNone/>
              <a:defRPr sz="15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5F0AF6B-00CB-5040-A4BF-58E03F479134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554003" y="3817732"/>
            <a:ext cx="4293602" cy="37054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0A73BA"/>
              </a:buClr>
              <a:buSzPct val="120000"/>
              <a:buNone/>
              <a:defRPr sz="1200">
                <a:solidFill>
                  <a:srgbClr val="0A73BA">
                    <a:alpha val="7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EB3AE14-F6B8-C64D-B794-AEDE36122B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3" y="211491"/>
            <a:ext cx="6872543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828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BFD2467C-DA4E-0C41-B60E-032B680DBB8A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306804" y="1086750"/>
            <a:ext cx="4013197" cy="2808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rial" panose="020B0604020202020204" pitchFamily="34" charset="0"/>
              </a:defRPr>
            </a:lvl1pPr>
            <a:lvl2pPr marL="342930" indent="0">
              <a:buNone/>
              <a:defRPr sz="2100"/>
            </a:lvl2pPr>
            <a:lvl3pPr marL="685860" indent="0">
              <a:buNone/>
              <a:defRPr sz="1800"/>
            </a:lvl3pPr>
            <a:lvl4pPr marL="1028790" indent="0">
              <a:buNone/>
              <a:defRPr sz="1500"/>
            </a:lvl4pPr>
            <a:lvl5pPr marL="1371720" indent="0">
              <a:buNone/>
              <a:defRPr sz="1500"/>
            </a:lvl5pPr>
            <a:lvl6pPr marL="1714650" indent="0">
              <a:buNone/>
              <a:defRPr sz="1500"/>
            </a:lvl6pPr>
            <a:lvl7pPr marL="2057579" indent="0">
              <a:buNone/>
              <a:defRPr sz="1500"/>
            </a:lvl7pPr>
            <a:lvl8pPr marL="2400510" indent="0">
              <a:buNone/>
              <a:defRPr sz="1500"/>
            </a:lvl8pPr>
            <a:lvl9pPr marL="2743439" indent="0">
              <a:buNone/>
              <a:defRPr sz="15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8785C48-2A88-6947-95C9-D9B3CE4D1268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06805" y="4030393"/>
            <a:ext cx="4013195" cy="37054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0A73BA"/>
              </a:buClr>
              <a:buSzPct val="120000"/>
              <a:buNone/>
              <a:defRPr sz="1200">
                <a:solidFill>
                  <a:srgbClr val="0A73BA">
                    <a:alpha val="7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F133330-1A8B-D145-B602-5BF5A2C17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3" y="211491"/>
            <a:ext cx="6914344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8422A3C5-366E-214D-99A5-7FB1F2DD011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554001" y="1086750"/>
            <a:ext cx="4293604" cy="2591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rial" panose="020B0604020202020204" pitchFamily="34" charset="0"/>
              </a:defRPr>
            </a:lvl1pPr>
            <a:lvl2pPr marL="342930" indent="0">
              <a:buNone/>
              <a:defRPr sz="2100"/>
            </a:lvl2pPr>
            <a:lvl3pPr marL="685860" indent="0">
              <a:buNone/>
              <a:defRPr sz="1800"/>
            </a:lvl3pPr>
            <a:lvl4pPr marL="1028790" indent="0">
              <a:buNone/>
              <a:defRPr sz="1500"/>
            </a:lvl4pPr>
            <a:lvl5pPr marL="1371720" indent="0">
              <a:buNone/>
              <a:defRPr sz="1500"/>
            </a:lvl5pPr>
            <a:lvl6pPr marL="1714650" indent="0">
              <a:buNone/>
              <a:defRPr sz="1500"/>
            </a:lvl6pPr>
            <a:lvl7pPr marL="2057579" indent="0">
              <a:buNone/>
              <a:defRPr sz="1500"/>
            </a:lvl7pPr>
            <a:lvl8pPr marL="2400510" indent="0">
              <a:buNone/>
              <a:defRPr sz="1500"/>
            </a:lvl8pPr>
            <a:lvl9pPr marL="2743439" indent="0">
              <a:buNone/>
              <a:defRPr sz="15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FB931AF-36C1-4E45-86F5-18BA708755EC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554003" y="3760256"/>
            <a:ext cx="4293602" cy="37054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0A73BA"/>
              </a:buClr>
              <a:buSzPct val="120000"/>
              <a:buNone/>
              <a:defRPr sz="1200">
                <a:solidFill>
                  <a:srgbClr val="0A73BA">
                    <a:alpha val="7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14310596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5">
            <a:extLst>
              <a:ext uri="{FF2B5EF4-FFF2-40B4-BE49-F238E27FC236}">
                <a16:creationId xmlns:a16="http://schemas.microsoft.com/office/drawing/2014/main" id="{39A303EC-4BEB-AD4E-A261-C3AC11663F16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306803" y="1086752"/>
            <a:ext cx="8540802" cy="25394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icon to add chart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CD8317-748B-0D45-8DDE-EC4403101B6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08534" y="3686206"/>
            <a:ext cx="8539018" cy="370542"/>
          </a:xfrm>
          <a:prstGeom prst="rect">
            <a:avLst/>
          </a:prstGeom>
        </p:spPr>
        <p:txBody>
          <a:bodyPr lIns="0" tIns="0" rIns="0" bIns="0"/>
          <a:lstStyle>
            <a:lvl1pPr algn="ctr">
              <a:buClr>
                <a:srgbClr val="0A73BA"/>
              </a:buClr>
              <a:buSzPct val="120000"/>
              <a:buNone/>
              <a:defRPr sz="1200">
                <a:solidFill>
                  <a:srgbClr val="0A73BA">
                    <a:alpha val="7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Graph Title / Caption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5465974-6491-5F4A-9757-3F4BD582C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3" y="211491"/>
            <a:ext cx="6919570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5672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CD8317-748B-0D45-8DDE-EC4403101B6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08486" y="3777160"/>
            <a:ext cx="8540802" cy="370542"/>
          </a:xfrm>
          <a:prstGeom prst="rect">
            <a:avLst/>
          </a:prstGeom>
        </p:spPr>
        <p:txBody>
          <a:bodyPr lIns="0" tIns="0" rIns="0" bIns="0"/>
          <a:lstStyle>
            <a:lvl1pPr algn="ctr">
              <a:buClr>
                <a:srgbClr val="0A73BA"/>
              </a:buClr>
              <a:buSzPct val="120000"/>
              <a:buNone/>
              <a:defRPr sz="1200">
                <a:solidFill>
                  <a:srgbClr val="0A73BA">
                    <a:alpha val="7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Table Title / Caption</a:t>
            </a:r>
          </a:p>
        </p:txBody>
      </p:sp>
      <p:sp>
        <p:nvSpPr>
          <p:cNvPr id="6" name="Table Placeholder 3">
            <a:extLst>
              <a:ext uri="{FF2B5EF4-FFF2-40B4-BE49-F238E27FC236}">
                <a16:creationId xmlns:a16="http://schemas.microsoft.com/office/drawing/2014/main" id="{53019374-431F-3549-B01B-2C0E83846EFC}"/>
              </a:ext>
            </a:extLst>
          </p:cNvPr>
          <p:cNvSpPr>
            <a:spLocks noGrp="1"/>
          </p:cNvSpPr>
          <p:nvPr>
            <p:ph type="tbl" sz="quarter" idx="25"/>
          </p:nvPr>
        </p:nvSpPr>
        <p:spPr>
          <a:xfrm>
            <a:off x="306803" y="1086751"/>
            <a:ext cx="8540802" cy="2596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icon to add table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E9C010-552F-6B40-AFFC-7CB9332EDE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3" y="211491"/>
            <a:ext cx="6862093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925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bora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FBB7C8-8C44-2742-BA53-E8EE6210AD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6" y="2065"/>
            <a:ext cx="9140328" cy="514143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509D26C1-C41B-9742-9D96-806F9E3B5E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1" y="926983"/>
            <a:ext cx="4118011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7035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ff member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7815EB2-0607-4A48-85F0-D8BADF9C7C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317" y="411751"/>
            <a:ext cx="5381625" cy="428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50" b="1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700" b="1"/>
            </a:lvl2pPr>
            <a:lvl3pPr>
              <a:defRPr sz="2700" b="1"/>
            </a:lvl3pPr>
            <a:lvl4pPr>
              <a:defRPr sz="2700" b="1"/>
            </a:lvl4pPr>
            <a:lvl5pPr>
              <a:defRPr sz="2700" b="1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655BBCD-003E-5848-8A2C-E07A2024F08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8317" y="1640476"/>
            <a:ext cx="5381625" cy="6857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5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Role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6C8CE104-AAF7-CB4E-B0E5-8F8E6EFFE3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05359" y="1640476"/>
            <a:ext cx="2600325" cy="2428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CB2A4713-B501-D949-B73F-FC0487C1F5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8317" y="907051"/>
            <a:ext cx="5381625" cy="428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5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Team Name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60509F1-B14E-DB47-A9AB-13CD9477AE35}"/>
              </a:ext>
            </a:extLst>
          </p:cNvPr>
          <p:cNvCxnSpPr>
            <a:cxnSpLocks/>
          </p:cNvCxnSpPr>
          <p:nvPr/>
        </p:nvCxnSpPr>
        <p:spPr>
          <a:xfrm>
            <a:off x="538317" y="1502363"/>
            <a:ext cx="5381625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DB4B9776-1E0B-9B41-8B45-41D2ACC0D2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8317" y="2440575"/>
            <a:ext cx="5381625" cy="20005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41356956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ntent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70023B9-0D24-234F-B429-7E5A7A31E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803" y="1091975"/>
            <a:ext cx="6862093" cy="3056788"/>
          </a:xfrm>
          <a:prstGeom prst="rect">
            <a:avLst/>
          </a:prstGeom>
        </p:spPr>
        <p:txBody>
          <a:bodyPr lIns="0" tIns="0" rIns="0" bIns="0"/>
          <a:lstStyle>
            <a:lvl1pPr marL="17146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9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32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254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18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878616A-9EF2-1748-98AB-82F59609DB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3" y="211491"/>
            <a:ext cx="8540802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8281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ontent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F8FAD88-B938-B84A-8D05-5598269BDB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6805" y="1086750"/>
            <a:ext cx="3094764" cy="3051563"/>
          </a:xfrm>
          <a:prstGeom prst="rect">
            <a:avLst/>
          </a:prstGeom>
        </p:spPr>
        <p:txBody>
          <a:bodyPr lIns="0" tIns="0" rIns="0" bIns="0"/>
          <a:lstStyle>
            <a:lvl1pPr marL="17146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9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32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254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18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F116977-B777-FD4C-A63B-200F5A19E9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8973" y="1086750"/>
            <a:ext cx="3461368" cy="3051563"/>
          </a:xfrm>
          <a:prstGeom prst="rect">
            <a:avLst/>
          </a:prstGeom>
        </p:spPr>
        <p:txBody>
          <a:bodyPr/>
          <a:lstStyle>
            <a:lvl1pPr marL="17146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9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32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254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18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ABB0F77-B9CC-A94A-A388-18CC9238A5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3" y="211491"/>
            <a:ext cx="8540802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0546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F8FAD88-B938-B84A-8D05-5598269BDB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6804" y="1086750"/>
            <a:ext cx="4013197" cy="3263503"/>
          </a:xfrm>
          <a:prstGeom prst="rect">
            <a:avLst/>
          </a:prstGeom>
        </p:spPr>
        <p:txBody>
          <a:bodyPr lIns="0" tIns="0" rIns="0" bIns="0"/>
          <a:lstStyle>
            <a:lvl1pPr marL="17146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9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32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254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185" indent="-171465"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Arial" panose="020B0604020202020204" pitchFamily="34" charset="0"/>
              <a:buChar char="•"/>
              <a:defRPr sz="135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CCE223D-2074-5147-836D-88BEEA60A3E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554001" y="1091975"/>
            <a:ext cx="3325514" cy="25185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rial" panose="020B0604020202020204" pitchFamily="34" charset="0"/>
              </a:defRPr>
            </a:lvl1pPr>
            <a:lvl2pPr marL="342930" indent="0">
              <a:buNone/>
              <a:defRPr sz="2100"/>
            </a:lvl2pPr>
            <a:lvl3pPr marL="685860" indent="0">
              <a:buNone/>
              <a:defRPr sz="1800"/>
            </a:lvl3pPr>
            <a:lvl4pPr marL="1028790" indent="0">
              <a:buNone/>
              <a:defRPr sz="1500"/>
            </a:lvl4pPr>
            <a:lvl5pPr marL="1371720" indent="0">
              <a:buNone/>
              <a:defRPr sz="1500"/>
            </a:lvl5pPr>
            <a:lvl6pPr marL="1714650" indent="0">
              <a:buNone/>
              <a:defRPr sz="1500"/>
            </a:lvl6pPr>
            <a:lvl7pPr marL="2057579" indent="0">
              <a:buNone/>
              <a:defRPr sz="1500"/>
            </a:lvl7pPr>
            <a:lvl8pPr marL="2400510" indent="0">
              <a:buNone/>
              <a:defRPr sz="1500"/>
            </a:lvl8pPr>
            <a:lvl9pPr marL="2743439" indent="0">
              <a:buNone/>
              <a:defRPr sz="15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5F0AF6B-00CB-5040-A4BF-58E03F479134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554003" y="3686208"/>
            <a:ext cx="2776872" cy="206523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0A73BA"/>
              </a:buClr>
              <a:buSzPct val="120000"/>
              <a:buNone/>
              <a:defRPr sz="1200">
                <a:solidFill>
                  <a:srgbClr val="0A73BA">
                    <a:alpha val="7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EB3AE14-F6B8-C64D-B794-AEDE36122B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3" y="211491"/>
            <a:ext cx="8540802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2766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BFD2467C-DA4E-0C41-B60E-032B680DBB8A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306804" y="1086750"/>
            <a:ext cx="4013197" cy="25447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rial" panose="020B0604020202020204" pitchFamily="34" charset="0"/>
              </a:defRPr>
            </a:lvl1pPr>
            <a:lvl2pPr marL="342930" indent="0">
              <a:buNone/>
              <a:defRPr sz="2100"/>
            </a:lvl2pPr>
            <a:lvl3pPr marL="685860" indent="0">
              <a:buNone/>
              <a:defRPr sz="1800"/>
            </a:lvl3pPr>
            <a:lvl4pPr marL="1028790" indent="0">
              <a:buNone/>
              <a:defRPr sz="1500"/>
            </a:lvl4pPr>
            <a:lvl5pPr marL="1371720" indent="0">
              <a:buNone/>
              <a:defRPr sz="1500"/>
            </a:lvl5pPr>
            <a:lvl6pPr marL="1714650" indent="0">
              <a:buNone/>
              <a:defRPr sz="1500"/>
            </a:lvl6pPr>
            <a:lvl7pPr marL="2057579" indent="0">
              <a:buNone/>
              <a:defRPr sz="1500"/>
            </a:lvl7pPr>
            <a:lvl8pPr marL="2400510" indent="0">
              <a:buNone/>
              <a:defRPr sz="1500"/>
            </a:lvl8pPr>
            <a:lvl9pPr marL="2743439" indent="0">
              <a:buNone/>
              <a:defRPr sz="15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8785C48-2A88-6947-95C9-D9B3CE4D1268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06805" y="3739356"/>
            <a:ext cx="4013195" cy="37054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0A73BA"/>
              </a:buClr>
              <a:buSzPct val="120000"/>
              <a:buNone/>
              <a:defRPr sz="1200">
                <a:solidFill>
                  <a:srgbClr val="0A73BA">
                    <a:alpha val="7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F133330-1A8B-D145-B602-5BF5A2C17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3" y="211491"/>
            <a:ext cx="8540802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8422A3C5-366E-214D-99A5-7FB1F2DD011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554001" y="1086750"/>
            <a:ext cx="3184436" cy="25447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rial" panose="020B0604020202020204" pitchFamily="34" charset="0"/>
              </a:defRPr>
            </a:lvl1pPr>
            <a:lvl2pPr marL="342930" indent="0">
              <a:buNone/>
              <a:defRPr sz="2100"/>
            </a:lvl2pPr>
            <a:lvl3pPr marL="685860" indent="0">
              <a:buNone/>
              <a:defRPr sz="1800"/>
            </a:lvl3pPr>
            <a:lvl4pPr marL="1028790" indent="0">
              <a:buNone/>
              <a:defRPr sz="1500"/>
            </a:lvl4pPr>
            <a:lvl5pPr marL="1371720" indent="0">
              <a:buNone/>
              <a:defRPr sz="1500"/>
            </a:lvl5pPr>
            <a:lvl6pPr marL="1714650" indent="0">
              <a:buNone/>
              <a:defRPr sz="1500"/>
            </a:lvl6pPr>
            <a:lvl7pPr marL="2057579" indent="0">
              <a:buNone/>
              <a:defRPr sz="1500"/>
            </a:lvl7pPr>
            <a:lvl8pPr marL="2400510" indent="0">
              <a:buNone/>
              <a:defRPr sz="1500"/>
            </a:lvl8pPr>
            <a:lvl9pPr marL="2743439" indent="0">
              <a:buNone/>
              <a:defRPr sz="15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FB931AF-36C1-4E45-86F5-18BA708755EC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554003" y="3739356"/>
            <a:ext cx="3184434" cy="142925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0A73BA"/>
              </a:buClr>
              <a:buSzPct val="120000"/>
              <a:buNone/>
              <a:defRPr sz="1200">
                <a:solidFill>
                  <a:srgbClr val="0A73BA">
                    <a:alpha val="7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28554074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5">
            <a:extLst>
              <a:ext uri="{FF2B5EF4-FFF2-40B4-BE49-F238E27FC236}">
                <a16:creationId xmlns:a16="http://schemas.microsoft.com/office/drawing/2014/main" id="{39A303EC-4BEB-AD4E-A261-C3AC11663F16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306803" y="1086752"/>
            <a:ext cx="7577938" cy="25551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icon to add chart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CD8317-748B-0D45-8DDE-EC4403101B6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08534" y="3718410"/>
            <a:ext cx="7001441" cy="370542"/>
          </a:xfrm>
          <a:prstGeom prst="rect">
            <a:avLst/>
          </a:prstGeom>
        </p:spPr>
        <p:txBody>
          <a:bodyPr lIns="0" tIns="0" rIns="0" bIns="0"/>
          <a:lstStyle>
            <a:lvl1pPr algn="l">
              <a:buClr>
                <a:srgbClr val="0A73BA"/>
              </a:buClr>
              <a:buSzPct val="120000"/>
              <a:buNone/>
              <a:defRPr sz="1200">
                <a:solidFill>
                  <a:srgbClr val="0A73BA">
                    <a:alpha val="7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Graph Title / Caption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5465974-6491-5F4A-9757-3F4BD582C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3" y="211491"/>
            <a:ext cx="8540802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9289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CD8317-748B-0D45-8DDE-EC4403101B6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08486" y="3676607"/>
            <a:ext cx="7053740" cy="370542"/>
          </a:xfrm>
          <a:prstGeom prst="rect">
            <a:avLst/>
          </a:prstGeom>
        </p:spPr>
        <p:txBody>
          <a:bodyPr lIns="0" tIns="0" rIns="0" bIns="0"/>
          <a:lstStyle>
            <a:lvl1pPr algn="l">
              <a:buClr>
                <a:srgbClr val="0A73BA"/>
              </a:buClr>
              <a:buSzPct val="120000"/>
              <a:buNone/>
              <a:defRPr sz="1200">
                <a:solidFill>
                  <a:srgbClr val="0A73BA">
                    <a:alpha val="7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A73BA"/>
              </a:buClr>
              <a:buSzPct val="120000"/>
              <a:defRPr sz="135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Table Title / Caption</a:t>
            </a:r>
          </a:p>
        </p:txBody>
      </p:sp>
      <p:sp>
        <p:nvSpPr>
          <p:cNvPr id="6" name="Table Placeholder 3">
            <a:extLst>
              <a:ext uri="{FF2B5EF4-FFF2-40B4-BE49-F238E27FC236}">
                <a16:creationId xmlns:a16="http://schemas.microsoft.com/office/drawing/2014/main" id="{53019374-431F-3549-B01B-2C0E83846EFC}"/>
              </a:ext>
            </a:extLst>
          </p:cNvPr>
          <p:cNvSpPr>
            <a:spLocks noGrp="1"/>
          </p:cNvSpPr>
          <p:nvPr>
            <p:ph type="tbl" sz="quarter" idx="25"/>
          </p:nvPr>
        </p:nvSpPr>
        <p:spPr>
          <a:xfrm>
            <a:off x="306803" y="1086751"/>
            <a:ext cx="7562262" cy="25081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icon to add table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E9C010-552F-6B40-AFFC-7CB9332EDE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3" y="211491"/>
            <a:ext cx="8540802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400" b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1803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ff member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7815EB2-0607-4A48-85F0-D8BADF9C7C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317" y="411751"/>
            <a:ext cx="5381625" cy="428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50" b="1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700" b="1"/>
            </a:lvl2pPr>
            <a:lvl3pPr>
              <a:defRPr sz="2700" b="1"/>
            </a:lvl3pPr>
            <a:lvl4pPr>
              <a:defRPr sz="2700" b="1"/>
            </a:lvl4pPr>
            <a:lvl5pPr>
              <a:defRPr sz="2700" b="1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655BBCD-003E-5848-8A2C-E07A2024F08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8317" y="1640476"/>
            <a:ext cx="5381625" cy="6857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5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Role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6C8CE104-AAF7-CB4E-B0E5-8F8E6EFFE3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05359" y="411751"/>
            <a:ext cx="2600325" cy="2428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CB2A4713-B501-D949-B73F-FC0487C1F5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8317" y="907051"/>
            <a:ext cx="5381625" cy="428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5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Team Name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60509F1-B14E-DB47-A9AB-13CD9477AE35}"/>
              </a:ext>
            </a:extLst>
          </p:cNvPr>
          <p:cNvCxnSpPr>
            <a:cxnSpLocks/>
          </p:cNvCxnSpPr>
          <p:nvPr/>
        </p:nvCxnSpPr>
        <p:spPr>
          <a:xfrm>
            <a:off x="538317" y="1502363"/>
            <a:ext cx="5381625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DB4B9776-1E0B-9B41-8B45-41D2ACC0D2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8317" y="2440575"/>
            <a:ext cx="5381625" cy="20005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2048460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bora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0CC6CE-DC27-A09B-B9B8-5BDB1D46CD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" y="0"/>
            <a:ext cx="9140306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9B82C5BE-4D78-8762-71A0-2FC4E9F5BF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2" y="926983"/>
            <a:ext cx="3745926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84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boration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venn diagram&#10;&#10;Description automatically generated">
            <a:extLst>
              <a:ext uri="{FF2B5EF4-FFF2-40B4-BE49-F238E27FC236}">
                <a16:creationId xmlns:a16="http://schemas.microsoft.com/office/drawing/2014/main" id="{092CBE47-37FC-9F11-A994-96A4AF4399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509D26C1-C41B-9742-9D96-806F9E3B5E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1" y="926983"/>
            <a:ext cx="4118011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53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boration 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0CC6CE-DC27-A09B-B9B8-5BDB1D46CD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" y="0"/>
            <a:ext cx="9140306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36A828-D36A-1243-82A4-11681CA57F8B}"/>
              </a:ext>
            </a:extLst>
          </p:cNvPr>
          <p:cNvSpPr txBox="1">
            <a:spLocks/>
          </p:cNvSpPr>
          <p:nvPr/>
        </p:nvSpPr>
        <p:spPr>
          <a:xfrm>
            <a:off x="628651" y="1210926"/>
            <a:ext cx="3967843" cy="2291444"/>
          </a:xfrm>
          <a:prstGeom prst="rect">
            <a:avLst/>
          </a:prstGeom>
        </p:spPr>
        <p:txBody>
          <a:bodyPr anchor="ctr" anchorCtr="0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1" b="0" i="0" dirty="0">
              <a:latin typeface="Arial" panose="020B0604020202020204" pitchFamily="34" charset="0"/>
            </a:endParaRP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9B82C5BE-4D78-8762-71A0-2FC4E9F5BF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352" y="926983"/>
            <a:ext cx="3745926" cy="3005591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divider slide</a:t>
            </a:r>
            <a:br>
              <a:rPr lang="en-GB" dirty="0"/>
            </a:br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044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36.jpe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Relationship Id="rId9" Type="http://schemas.openxmlformats.org/officeDocument/2006/relationships/image" Target="../media/image3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E7AEFAE-B9C4-F641-31C7-200EA8F83B5B}"/>
              </a:ext>
            </a:extLst>
          </p:cNvPr>
          <p:cNvPicPr>
            <a:picLocks noChangeAspect="1"/>
          </p:cNvPicPr>
          <p:nvPr userDrawn="1"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945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6" r:id="rId3"/>
    <p:sldLayoutId id="2147483965" r:id="rId4"/>
    <p:sldLayoutId id="2147483797" r:id="rId5"/>
    <p:sldLayoutId id="2147483774" r:id="rId6"/>
    <p:sldLayoutId id="2147483953" r:id="rId7"/>
    <p:sldLayoutId id="2147483947" r:id="rId8"/>
    <p:sldLayoutId id="2147483796" r:id="rId9"/>
    <p:sldLayoutId id="2147483795" r:id="rId10"/>
    <p:sldLayoutId id="2147483954" r:id="rId11"/>
    <p:sldLayoutId id="2147483798" r:id="rId12"/>
    <p:sldLayoutId id="2147483816" r:id="rId13"/>
    <p:sldLayoutId id="2147483949" r:id="rId14"/>
    <p:sldLayoutId id="2147483955" r:id="rId15"/>
    <p:sldLayoutId id="2147483799" r:id="rId16"/>
    <p:sldLayoutId id="2147483956" r:id="rId17"/>
    <p:sldLayoutId id="2147483800" r:id="rId18"/>
    <p:sldLayoutId id="2147483817" r:id="rId19"/>
    <p:sldLayoutId id="2147483950" r:id="rId20"/>
    <p:sldLayoutId id="2147483957" r:id="rId21"/>
    <p:sldLayoutId id="2147483801" r:id="rId22"/>
    <p:sldLayoutId id="2147483802" r:id="rId23"/>
    <p:sldLayoutId id="2147483818" r:id="rId24"/>
    <p:sldLayoutId id="2147483946" r:id="rId25"/>
    <p:sldLayoutId id="2147483958" r:id="rId26"/>
    <p:sldLayoutId id="2147483803" r:id="rId27"/>
    <p:sldLayoutId id="2147483959" r:id="rId28"/>
    <p:sldLayoutId id="2147483804" r:id="rId29"/>
    <p:sldLayoutId id="2147483819" r:id="rId30"/>
    <p:sldLayoutId id="2147483948" r:id="rId31"/>
    <p:sldLayoutId id="2147483960" r:id="rId32"/>
    <p:sldLayoutId id="2147483805" r:id="rId33"/>
    <p:sldLayoutId id="2147483961" r:id="rId34"/>
    <p:sldLayoutId id="2147483734" r:id="rId35"/>
    <p:sldLayoutId id="2147483735" r:id="rId36"/>
    <p:sldLayoutId id="2147483736" r:id="rId37"/>
    <p:sldLayoutId id="2147483737" r:id="rId38"/>
    <p:sldLayoutId id="2147483738" r:id="rId39"/>
    <p:sldLayoutId id="2147483739" r:id="rId40"/>
    <p:sldLayoutId id="2147483786" r:id="rId41"/>
    <p:sldLayoutId id="2147483787" r:id="rId42"/>
    <p:sldLayoutId id="2147483788" r:id="rId43"/>
    <p:sldLayoutId id="2147483789" r:id="rId44"/>
    <p:sldLayoutId id="2147483790" r:id="rId45"/>
    <p:sldLayoutId id="2147483791" r:id="rId46"/>
    <p:sldLayoutId id="2147483792" r:id="rId47"/>
  </p:sldLayoutIdLst>
  <p:txStyles>
    <p:titleStyle>
      <a:lvl1pPr algn="l" defTabSz="685860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65" indent="-171465" algn="l" defTabSz="68586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95" indent="-171465" algn="l" defTabSz="68586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325" indent="-171465" algn="l" defTabSz="68586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54" indent="-171465" algn="l" defTabSz="68586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185" indent="-171465" algn="l" defTabSz="68586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6114" indent="-171465" algn="l" defTabSz="68586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9045" indent="-171465" algn="l" defTabSz="68586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975" indent="-171465" algn="l" defTabSz="68586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904" indent="-171465" algn="l" defTabSz="68586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6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930" algn="l" defTabSz="68586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860" algn="l" defTabSz="68586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790" algn="l" defTabSz="68586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720" algn="l" defTabSz="68586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650" algn="l" defTabSz="68586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579" algn="l" defTabSz="68586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510" algn="l" defTabSz="68586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439" algn="l" defTabSz="68586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7FD29ACB-D461-E1B5-28B3-DB7AACB9284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86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  <p:sldLayoutId id="2147483924" r:id="rId13"/>
  </p:sldLayoutIdLst>
  <p:txStyles>
    <p:titleStyle>
      <a:lvl1pPr algn="l" defTabSz="685860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65" indent="-171465" algn="l" defTabSz="68586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95" indent="-171465" algn="l" defTabSz="68586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325" indent="-171465" algn="l" defTabSz="68586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54" indent="-171465" algn="l" defTabSz="68586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185" indent="-171465" algn="l" defTabSz="68586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6114" indent="-171465" algn="l" defTabSz="68586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9045" indent="-171465" algn="l" defTabSz="68586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975" indent="-171465" algn="l" defTabSz="68586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904" indent="-171465" algn="l" defTabSz="68586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6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930" algn="l" defTabSz="68586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860" algn="l" defTabSz="68586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790" algn="l" defTabSz="68586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720" algn="l" defTabSz="68586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650" algn="l" defTabSz="68586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579" algn="l" defTabSz="68586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510" algn="l" defTabSz="68586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439" algn="l" defTabSz="68586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43831E81-74F9-5C30-EAC3-72228915EBB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0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</p:sldLayoutIdLst>
  <p:txStyles>
    <p:titleStyle>
      <a:lvl1pPr algn="l" defTabSz="685860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65" indent="-171465" algn="l" defTabSz="68586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95" indent="-171465" algn="l" defTabSz="68586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325" indent="-171465" algn="l" defTabSz="68586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54" indent="-171465" algn="l" defTabSz="68586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185" indent="-171465" algn="l" defTabSz="68586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6114" indent="-171465" algn="l" defTabSz="68586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9045" indent="-171465" algn="l" defTabSz="68586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975" indent="-171465" algn="l" defTabSz="68586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904" indent="-171465" algn="l" defTabSz="68586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6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930" algn="l" defTabSz="68586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860" algn="l" defTabSz="68586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790" algn="l" defTabSz="68586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720" algn="l" defTabSz="68586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650" algn="l" defTabSz="68586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579" algn="l" defTabSz="68586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510" algn="l" defTabSz="68586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439" algn="l" defTabSz="68586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cks.nice.org.uk/topics/psychosis-schizophrenia/prescribing-information/adverse-effects/" TargetMode="External"/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CLDTGPadvice@covwarkpt.nhs.uk" TargetMode="External"/><Relationship Id="rId1" Type="http://schemas.openxmlformats.org/officeDocument/2006/relationships/slideLayout" Target="../slideLayouts/slideLayout6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ventryrugbygpgateway.nhs.uk/download/20068/?tmstv=1758714066" TargetMode="External"/><Relationship Id="rId2" Type="http://schemas.openxmlformats.org/officeDocument/2006/relationships/hyperlink" Target="mailto:LDreferrals@covwarkpt.nhs.uk" TargetMode="External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ttps://www.england.nhs.uk/2016/06/over-medication-pledge/#:~:text=The%20BPS%20is%20pleased%20to%20join%20this%20call%20to%20action%20and%20play%20our%20part&amp;text=Date%20published:%201%20June%2C%202016." TargetMode="External"/><Relationship Id="rId1" Type="http://schemas.openxmlformats.org/officeDocument/2006/relationships/slideLayout" Target="../slideLayouts/slideLayout6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martin.povey@covwarkpt.nhs.uk" TargetMode="External"/><Relationship Id="rId2" Type="http://schemas.openxmlformats.org/officeDocument/2006/relationships/hyperlink" Target="mailto:mark.french@covwarkpt.nhs.uk" TargetMode="External"/><Relationship Id="rId1" Type="http://schemas.openxmlformats.org/officeDocument/2006/relationships/slideLayout" Target="../slideLayouts/slideLayout61.xml"/><Relationship Id="rId4" Type="http://schemas.openxmlformats.org/officeDocument/2006/relationships/hyperlink" Target="https://www.coventryrugbygpgateway.nhs.uk/pages/learning-disability/amy.crofts@covwarkpt.nhs.uk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cl.ac.uk/ioppn/assets/pdfs/leder/leder-annual-report-2023.pdf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kcl.ac.uk/ioppn/assets/pdfs/leder/leder-annual-report-2023.pdf" TargetMode="External"/><Relationship Id="rId1" Type="http://schemas.openxmlformats.org/officeDocument/2006/relationships/slideLayout" Target="../slideLayouts/slideLayout6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kcl.ac.uk/ioppn/assets/pdfs/leder/leder-annual-report-2023.pdf" TargetMode="External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tal.nhs.uk/data-and-information/publications/statistical/health-and-care-of-people-with-learning-disabilities/experimental-statistics-2022-to-2023?key=v5Y2YsoMQEN5bB8z0XXX9btUWuCdQqbd9PnySBQPgfO0T0KN34N6Xc6cqwwpszE2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9ED92FB-5641-7746-8E02-9D981413D3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Tracy Ewing</a:t>
            </a:r>
          </a:p>
          <a:p>
            <a:r>
              <a:rPr lang="en-US" dirty="0"/>
              <a:t>Clinical Governance Pharmacist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E2A2D4-4FC1-31E1-B5F0-AD6DE2D796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STOMP - </a:t>
            </a:r>
            <a:br>
              <a:rPr lang="en-US" dirty="0"/>
            </a:br>
            <a:r>
              <a:rPr lang="en-US" dirty="0"/>
              <a:t>A Pharmacist’s Perspective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927FA4-9ECC-7831-5263-18B64F8531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t"/>
          <a:lstStyle/>
          <a:p>
            <a:r>
              <a:rPr lang="en-US" sz="1800" dirty="0"/>
              <a:t>September 2025</a:t>
            </a:r>
          </a:p>
        </p:txBody>
      </p:sp>
    </p:spTree>
    <p:extLst>
      <p:ext uri="{BB962C8B-B14F-4D97-AF65-F5344CB8AC3E}">
        <p14:creationId xmlns:p14="http://schemas.microsoft.com/office/powerpoint/2010/main" val="1092177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63494E-A616-F883-90E1-759F74533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Physical health</a:t>
            </a:r>
          </a:p>
          <a:p>
            <a:pPr lvl="1"/>
            <a:r>
              <a:rPr lang="en-GB" dirty="0"/>
              <a:t>Poorer physical health</a:t>
            </a:r>
          </a:p>
          <a:p>
            <a:pPr lvl="1"/>
            <a:r>
              <a:rPr lang="en-GB" dirty="0"/>
              <a:t>Higher rates of epilepsy</a:t>
            </a:r>
          </a:p>
          <a:p>
            <a:pPr lvl="1"/>
            <a:r>
              <a:rPr lang="en-GB" dirty="0"/>
              <a:t>Higher rates of obesity</a:t>
            </a:r>
          </a:p>
          <a:p>
            <a:r>
              <a:rPr lang="en-GB" dirty="0"/>
              <a:t>Increased risk of early death</a:t>
            </a:r>
          </a:p>
          <a:p>
            <a:pPr lvl="1"/>
            <a:r>
              <a:rPr lang="en-GB" dirty="0"/>
              <a:t>Lower average life expectancy</a:t>
            </a:r>
          </a:p>
          <a:p>
            <a:pPr lvl="1"/>
            <a:r>
              <a:rPr lang="en-GB" dirty="0"/>
              <a:t>Higher proportion of deaths attributed to avoidable causes</a:t>
            </a:r>
          </a:p>
          <a:p>
            <a:r>
              <a:rPr lang="en-GB" dirty="0"/>
              <a:t>Mental health problems</a:t>
            </a:r>
          </a:p>
          <a:p>
            <a:pPr lvl="1"/>
            <a:r>
              <a:rPr lang="en-GB" dirty="0"/>
              <a:t>Higher risk of developing mental health such as depression, anxiety &amp; bipolar disorder</a:t>
            </a:r>
          </a:p>
          <a:p>
            <a:r>
              <a:rPr lang="en-GB" dirty="0"/>
              <a:t>Social Isolation</a:t>
            </a:r>
          </a:p>
          <a:p>
            <a:r>
              <a:rPr lang="en-GB" dirty="0"/>
              <a:t>Communication difficulties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C28E9F-4464-0754-9D2B-708614B698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3" y="211491"/>
            <a:ext cx="8540802" cy="670252"/>
          </a:xfrm>
        </p:spPr>
        <p:txBody>
          <a:bodyPr/>
          <a:lstStyle/>
          <a:p>
            <a:r>
              <a:rPr lang="en-GB" dirty="0"/>
              <a:t>Possible complications of people with a learning disability</a:t>
            </a:r>
          </a:p>
        </p:txBody>
      </p:sp>
    </p:spTree>
    <p:extLst>
      <p:ext uri="{BB962C8B-B14F-4D97-AF65-F5344CB8AC3E}">
        <p14:creationId xmlns:p14="http://schemas.microsoft.com/office/powerpoint/2010/main" val="306340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6930C1-03D4-6BDC-ED54-0487E0F67E1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Extrapyramidal symptoms</a:t>
            </a:r>
          </a:p>
          <a:p>
            <a:r>
              <a:rPr lang="en-GB" dirty="0"/>
              <a:t>Weight gain</a:t>
            </a:r>
          </a:p>
          <a:p>
            <a:r>
              <a:rPr lang="en-GB" dirty="0"/>
              <a:t>Dyslipidaemia</a:t>
            </a:r>
          </a:p>
          <a:p>
            <a:r>
              <a:rPr lang="en-GB" dirty="0"/>
              <a:t>Hyperprolactinaemia</a:t>
            </a:r>
          </a:p>
          <a:p>
            <a:r>
              <a:rPr lang="en-GB" dirty="0"/>
              <a:t>Sedation</a:t>
            </a:r>
          </a:p>
          <a:p>
            <a:r>
              <a:rPr lang="en-GB" dirty="0"/>
              <a:t>Sleep apnoea syndrome</a:t>
            </a:r>
          </a:p>
          <a:p>
            <a:r>
              <a:rPr lang="en-GB" dirty="0"/>
              <a:t>Anticholinergic</a:t>
            </a:r>
          </a:p>
          <a:p>
            <a:r>
              <a:rPr lang="en-GB" dirty="0"/>
              <a:t>Postural hypotension</a:t>
            </a:r>
          </a:p>
          <a:p>
            <a:r>
              <a:rPr lang="en-GB" dirty="0"/>
              <a:t>Reduced seizure threshold</a:t>
            </a:r>
          </a:p>
          <a:p>
            <a:r>
              <a:rPr lang="en-GB" dirty="0"/>
              <a:t>Impaired glucose tolerance</a:t>
            </a:r>
          </a:p>
          <a:p>
            <a:r>
              <a:rPr lang="en-GB" dirty="0"/>
              <a:t>Cardiomyopathy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FB846-5046-17AB-297B-C3F3636E60C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QT interval prolongation</a:t>
            </a:r>
          </a:p>
          <a:p>
            <a:r>
              <a:rPr lang="en-GB" dirty="0"/>
              <a:t>Stroke risk</a:t>
            </a:r>
          </a:p>
          <a:p>
            <a:r>
              <a:rPr lang="en-GB" dirty="0"/>
              <a:t>VTE</a:t>
            </a:r>
          </a:p>
          <a:p>
            <a:r>
              <a:rPr lang="en-GB" dirty="0"/>
              <a:t>Neuroleptic malignant syndrome</a:t>
            </a:r>
          </a:p>
          <a:p>
            <a:r>
              <a:rPr lang="en-GB" dirty="0"/>
              <a:t>Pneumonia</a:t>
            </a:r>
          </a:p>
          <a:p>
            <a:r>
              <a:rPr lang="en-GB" dirty="0"/>
              <a:t>Abnormal LFTs</a:t>
            </a:r>
          </a:p>
          <a:p>
            <a:r>
              <a:rPr lang="en-GB" dirty="0"/>
              <a:t>Photosensitivity</a:t>
            </a:r>
          </a:p>
          <a:p>
            <a:r>
              <a:rPr lang="en-GB" dirty="0"/>
              <a:t>Skin and subcutaneous tissue disorders</a:t>
            </a:r>
          </a:p>
          <a:p>
            <a:r>
              <a:rPr lang="en-GB" dirty="0"/>
              <a:t>Diplopia</a:t>
            </a:r>
          </a:p>
          <a:p>
            <a:r>
              <a:rPr lang="en-GB" dirty="0"/>
              <a:t>Misuse and abuse</a:t>
            </a:r>
          </a:p>
          <a:p>
            <a:r>
              <a:rPr lang="en-GB" dirty="0"/>
              <a:t>Restless legs syndrome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52E75F2-BCDF-96A0-7E13-AA13972628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Potential adverse effects of antipsychotics/antidepressants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D0DDA2-FF02-3ACD-0EFB-D1644A1223B0}"/>
              </a:ext>
            </a:extLst>
          </p:cNvPr>
          <p:cNvSpPr txBox="1"/>
          <p:nvPr/>
        </p:nvSpPr>
        <p:spPr>
          <a:xfrm>
            <a:off x="306803" y="4392386"/>
            <a:ext cx="6510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hlinkClick r:id="rId2"/>
              </a:rPr>
              <a:t>NICE Clinical Knowledge Summaries (CSK) Psychosis and Schizophrenia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440490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39FC518-25F3-F010-4B1A-01C021462F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7730987"/>
              </p:ext>
            </p:extLst>
          </p:nvPr>
        </p:nvGraphicFramePr>
        <p:xfrm>
          <a:off x="306803" y="912586"/>
          <a:ext cx="6862758" cy="4119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793">
                  <a:extLst>
                    <a:ext uri="{9D8B030D-6E8A-4147-A177-3AD203B41FA5}">
                      <a16:colId xmlns:a16="http://schemas.microsoft.com/office/drawing/2014/main" val="3946542641"/>
                    </a:ext>
                  </a:extLst>
                </a:gridCol>
                <a:gridCol w="1143793">
                  <a:extLst>
                    <a:ext uri="{9D8B030D-6E8A-4147-A177-3AD203B41FA5}">
                      <a16:colId xmlns:a16="http://schemas.microsoft.com/office/drawing/2014/main" val="2961515704"/>
                    </a:ext>
                  </a:extLst>
                </a:gridCol>
                <a:gridCol w="1022390">
                  <a:extLst>
                    <a:ext uri="{9D8B030D-6E8A-4147-A177-3AD203B41FA5}">
                      <a16:colId xmlns:a16="http://schemas.microsoft.com/office/drawing/2014/main" val="2624286002"/>
                    </a:ext>
                  </a:extLst>
                </a:gridCol>
                <a:gridCol w="1265196">
                  <a:extLst>
                    <a:ext uri="{9D8B030D-6E8A-4147-A177-3AD203B41FA5}">
                      <a16:colId xmlns:a16="http://schemas.microsoft.com/office/drawing/2014/main" val="128252001"/>
                    </a:ext>
                  </a:extLst>
                </a:gridCol>
                <a:gridCol w="1143793">
                  <a:extLst>
                    <a:ext uri="{9D8B030D-6E8A-4147-A177-3AD203B41FA5}">
                      <a16:colId xmlns:a16="http://schemas.microsoft.com/office/drawing/2014/main" val="4119383950"/>
                    </a:ext>
                  </a:extLst>
                </a:gridCol>
                <a:gridCol w="1143793">
                  <a:extLst>
                    <a:ext uri="{9D8B030D-6E8A-4147-A177-3AD203B41FA5}">
                      <a16:colId xmlns:a16="http://schemas.microsoft.com/office/drawing/2014/main" val="24847843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050" dirty="0"/>
                        <a:t>Drug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Sedation</a:t>
                      </a:r>
                      <a:endParaRPr lang="en-GB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Weight Gain</a:t>
                      </a:r>
                      <a:endParaRPr lang="en-GB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Hypotension</a:t>
                      </a:r>
                      <a:endParaRPr lang="en-GB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Prolactin elevation</a:t>
                      </a:r>
                      <a:endParaRPr lang="en-GB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Proloned QT Interval</a:t>
                      </a:r>
                      <a:endParaRPr lang="en-GB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90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050" dirty="0"/>
                        <a:t>Aripiprazole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5123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050" dirty="0"/>
                        <a:t>Chlorpromazine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/>
                        <a:t>+++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/>
                        <a:t>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/>
                        <a:t>+++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/>
                        <a:t>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/>
                        <a:t>++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051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050" dirty="0"/>
                        <a:t>Clozapine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/>
                        <a:t>+++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/>
                        <a:t>+++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/>
                        <a:t>+++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/>
                        <a:t>+++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1325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050" dirty="0"/>
                        <a:t>Flupentixol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/>
                        <a:t>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/>
                        <a:t>+++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3165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050" dirty="0"/>
                        <a:t>Haloperidol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/>
                        <a:t>+++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/>
                        <a:t>++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3618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050" dirty="0"/>
                        <a:t>Lurasidone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3852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050" dirty="0"/>
                        <a:t>Olanzapine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/>
                        <a:t>+++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/>
                        <a:t>+++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4929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050" dirty="0"/>
                        <a:t>Quetiapine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/>
                        <a:t>+++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/>
                        <a:t>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/>
                        <a:t>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/>
                        <a:t>++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0086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050" dirty="0"/>
                        <a:t>Risperidone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/>
                        <a:t>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/>
                        <a:t>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/>
                        <a:t>+++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1859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050" dirty="0"/>
                        <a:t>Zuclopenthixol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/>
                        <a:t>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/>
                        <a:t>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/>
                        <a:t>+++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3397753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A632B086-E712-3AE7-9CC8-EE1605F34E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Incidence of adverse effects for antipsychotics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640E5A-65FE-B909-8D89-C0173FC612E2}"/>
              </a:ext>
            </a:extLst>
          </p:cNvPr>
          <p:cNvSpPr txBox="1"/>
          <p:nvPr/>
        </p:nvSpPr>
        <p:spPr>
          <a:xfrm>
            <a:off x="7568293" y="1420586"/>
            <a:ext cx="14287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Adapted from table 1.7</a:t>
            </a:r>
          </a:p>
          <a:p>
            <a:r>
              <a:rPr lang="en-GB" sz="900" dirty="0"/>
              <a:t>The Maudsley Prescribing Guidelines in Psychiatry 15</a:t>
            </a:r>
            <a:r>
              <a:rPr lang="en-GB" sz="900" baseline="30000" dirty="0"/>
              <a:t>th</a:t>
            </a:r>
            <a:r>
              <a:rPr lang="en-GB" sz="900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2046572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88E2674-9E72-40E9-89DE-F16A9183D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803" y="1091975"/>
            <a:ext cx="6862093" cy="3840034"/>
          </a:xfrm>
        </p:spPr>
        <p:txBody>
          <a:bodyPr/>
          <a:lstStyle/>
          <a:p>
            <a:r>
              <a:rPr lang="en-GB" altLang="en-US" sz="1400" dirty="0">
                <a:solidFill>
                  <a:srgbClr val="000000"/>
                </a:solidFill>
                <a:cs typeface="Times New Roman" pitchFamily="18" charset="0"/>
              </a:rPr>
              <a:t>Possible causes of weight gain:</a:t>
            </a:r>
          </a:p>
          <a:p>
            <a:pPr lvl="1">
              <a:buFont typeface="Symbol" pitchFamily="18" charset="2"/>
              <a:buChar char="·"/>
            </a:pPr>
            <a:r>
              <a:rPr lang="en-GB" altLang="en-US" sz="1400" dirty="0">
                <a:solidFill>
                  <a:srgbClr val="000000"/>
                </a:solidFill>
                <a:cs typeface="Times New Roman" pitchFamily="18" charset="0"/>
              </a:rPr>
              <a:t>Sedation, resulting in decreased activity</a:t>
            </a:r>
          </a:p>
          <a:p>
            <a:pPr lvl="1">
              <a:buFont typeface="Symbol" pitchFamily="18" charset="2"/>
              <a:buChar char="·"/>
            </a:pPr>
            <a:r>
              <a:rPr lang="en-GB" altLang="en-US" sz="1400" dirty="0">
                <a:solidFill>
                  <a:srgbClr val="000000"/>
                </a:solidFill>
                <a:cs typeface="Times New Roman" pitchFamily="18" charset="0"/>
              </a:rPr>
              <a:t>Increased thirst (due to dry mouth)</a:t>
            </a:r>
          </a:p>
          <a:p>
            <a:pPr lvl="1">
              <a:buFont typeface="Symbol" pitchFamily="18" charset="2"/>
              <a:buChar char="·"/>
            </a:pPr>
            <a:r>
              <a:rPr lang="en-GB" altLang="en-US" sz="1400" dirty="0">
                <a:solidFill>
                  <a:srgbClr val="000000"/>
                </a:solidFill>
                <a:cs typeface="Times New Roman" pitchFamily="18" charset="0"/>
              </a:rPr>
              <a:t>Reduced metabolism</a:t>
            </a:r>
          </a:p>
          <a:p>
            <a:pPr lvl="1">
              <a:buFont typeface="Symbol" pitchFamily="18" charset="2"/>
              <a:buChar char="·"/>
            </a:pPr>
            <a:r>
              <a:rPr lang="en-GB" altLang="en-US" sz="1400" dirty="0">
                <a:solidFill>
                  <a:srgbClr val="000000"/>
                </a:solidFill>
                <a:cs typeface="Times New Roman" pitchFamily="18" charset="0"/>
              </a:rPr>
              <a:t>Neurotransmitter –mediated increase in appetite</a:t>
            </a:r>
          </a:p>
          <a:p>
            <a:pPr lvl="1">
              <a:buFont typeface="Symbol" pitchFamily="18" charset="2"/>
              <a:buChar char="·"/>
            </a:pPr>
            <a:r>
              <a:rPr lang="en-GB" altLang="en-US" sz="1400" dirty="0">
                <a:solidFill>
                  <a:srgbClr val="000000"/>
                </a:solidFill>
                <a:cs typeface="Times New Roman" pitchFamily="18" charset="0"/>
              </a:rPr>
              <a:t>Changes in leptin levels </a:t>
            </a:r>
          </a:p>
          <a:p>
            <a:pPr lvl="1">
              <a:buFont typeface="Symbol" pitchFamily="18" charset="2"/>
              <a:buChar char="·"/>
            </a:pPr>
            <a:r>
              <a:rPr lang="en-GB" altLang="en-US" sz="1400" dirty="0">
                <a:solidFill>
                  <a:srgbClr val="000000"/>
                </a:solidFill>
                <a:cs typeface="Times New Roman" pitchFamily="18" charset="0"/>
              </a:rPr>
              <a:t>Fluid retention</a:t>
            </a:r>
          </a:p>
          <a:p>
            <a:pPr lvl="1">
              <a:buFont typeface="Symbol" pitchFamily="18" charset="2"/>
              <a:buChar char="·"/>
            </a:pPr>
            <a:r>
              <a:rPr lang="en-GB" altLang="en-US" sz="1400" dirty="0">
                <a:solidFill>
                  <a:srgbClr val="000000"/>
                </a:solidFill>
                <a:cs typeface="Times New Roman" pitchFamily="18" charset="0"/>
              </a:rPr>
              <a:t>Endocrine effects e.g. increased prolactin</a:t>
            </a:r>
          </a:p>
          <a:p>
            <a:pPr>
              <a:buFont typeface="Symbol" pitchFamily="18" charset="2"/>
              <a:buChar char="·"/>
            </a:pPr>
            <a:r>
              <a:rPr lang="en-GB" altLang="en-US" sz="1400" dirty="0">
                <a:solidFill>
                  <a:srgbClr val="000000"/>
                </a:solidFill>
                <a:cs typeface="Times New Roman" pitchFamily="18" charset="0"/>
              </a:rPr>
              <a:t>Most weight gain occurs in the first 16 weeks of therapy, but gradual increase can continue (Varies between individuals)</a:t>
            </a:r>
          </a:p>
          <a:p>
            <a:pPr>
              <a:buFont typeface="Symbol" pitchFamily="18" charset="2"/>
              <a:buChar char="·"/>
            </a:pPr>
            <a:r>
              <a:rPr lang="en-GB" altLang="en-US" sz="1400" dirty="0">
                <a:solidFill>
                  <a:srgbClr val="000000"/>
                </a:solidFill>
                <a:cs typeface="Times New Roman" pitchFamily="18" charset="0"/>
              </a:rPr>
              <a:t>Antidepressants:</a:t>
            </a:r>
          </a:p>
          <a:p>
            <a:pPr lvl="1">
              <a:buFont typeface="Symbol" pitchFamily="18" charset="2"/>
              <a:buChar char="·"/>
            </a:pPr>
            <a:r>
              <a:rPr lang="en-GB" altLang="en-US" sz="1400" dirty="0">
                <a:solidFill>
                  <a:srgbClr val="000000"/>
                </a:solidFill>
                <a:cs typeface="Times New Roman" pitchFamily="18" charset="0"/>
              </a:rPr>
              <a:t>Tricyclics: </a:t>
            </a:r>
            <a:r>
              <a:rPr lang="en-GB" altLang="en-US" sz="1400" dirty="0">
                <a:solidFill>
                  <a:srgbClr val="000000"/>
                </a:solidFill>
                <a:latin typeface="Arial" charset="0"/>
              </a:rPr>
              <a:t>thought to be drug-induced carbohydrate craving and a decreased metabolic rate</a:t>
            </a:r>
          </a:p>
          <a:p>
            <a:pPr lvl="1">
              <a:buFont typeface="Symbol" pitchFamily="18" charset="2"/>
              <a:buChar char="·"/>
            </a:pPr>
            <a:r>
              <a:rPr lang="en-GB" altLang="en-US" sz="14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Mirtazapine: </a:t>
            </a:r>
            <a:r>
              <a:rPr lang="en-GB" sz="1400" dirty="0">
                <a:solidFill>
                  <a:srgbClr val="000000"/>
                </a:solidFill>
              </a:rPr>
              <a:t>Patients often report a voracious appetite, with intense cravings for carbohydrates.  </a:t>
            </a:r>
            <a:endParaRPr lang="en-GB" altLang="en-US" sz="1400" dirty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buFont typeface="Symbol" pitchFamily="18" charset="2"/>
              <a:buChar char="·"/>
            </a:pPr>
            <a:endParaRPr lang="en-GB" altLang="en-US" sz="1400" dirty="0">
              <a:solidFill>
                <a:srgbClr val="000000"/>
              </a:solidFill>
              <a:cs typeface="Times New Roman" pitchFamily="18" charset="0"/>
            </a:endParaRP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67FD10-EE41-E5BD-C9B4-17C20944AC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Weight Gain</a:t>
            </a:r>
          </a:p>
        </p:txBody>
      </p:sp>
    </p:spTree>
    <p:extLst>
      <p:ext uri="{BB962C8B-B14F-4D97-AF65-F5344CB8AC3E}">
        <p14:creationId xmlns:p14="http://schemas.microsoft.com/office/powerpoint/2010/main" val="388493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520DC8-8BD2-22DA-24BF-3B89EFC66C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What have we done?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8549938-85D0-F539-68AA-8FD7C6CBCB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8305984"/>
              </p:ext>
            </p:extLst>
          </p:nvPr>
        </p:nvGraphicFramePr>
        <p:xfrm>
          <a:off x="306388" y="1092200"/>
          <a:ext cx="6862762" cy="3055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9300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76AA432-8206-C5BF-DE79-4C91A1A06C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200" dirty="0"/>
              <a:t>Medication Reviews</a:t>
            </a:r>
          </a:p>
          <a:p>
            <a:pPr lvl="1"/>
            <a:r>
              <a:rPr lang="en-GB" sz="1200" dirty="0"/>
              <a:t>Is the patient taking medications not required?</a:t>
            </a:r>
          </a:p>
          <a:p>
            <a:pPr lvl="1"/>
            <a:r>
              <a:rPr lang="en-GB" sz="1200" dirty="0"/>
              <a:t>Have they been taking a medication too long?</a:t>
            </a:r>
          </a:p>
          <a:p>
            <a:pPr lvl="1"/>
            <a:r>
              <a:rPr lang="en-GB" sz="1200" dirty="0"/>
              <a:t>Is the dose correct?</a:t>
            </a:r>
          </a:p>
          <a:p>
            <a:pPr lvl="1"/>
            <a:r>
              <a:rPr lang="en-GB" sz="1200" dirty="0"/>
              <a:t>Is it prescribed for the correct indication?</a:t>
            </a:r>
          </a:p>
          <a:p>
            <a:r>
              <a:rPr lang="en-GB" sz="1200" dirty="0"/>
              <a:t>Annual Health Checks </a:t>
            </a:r>
          </a:p>
          <a:p>
            <a:pPr lvl="1"/>
            <a:r>
              <a:rPr lang="en-GB" sz="1200" dirty="0"/>
              <a:t>Contribute </a:t>
            </a:r>
          </a:p>
          <a:p>
            <a:r>
              <a:rPr lang="en-GB" sz="1200" dirty="0"/>
              <a:t>Physical Health Monitoring</a:t>
            </a:r>
          </a:p>
          <a:p>
            <a:pPr lvl="1"/>
            <a:r>
              <a:rPr lang="en-GB" sz="1200" dirty="0"/>
              <a:t>Is physical health monitoring being completed as indicated by SPC/NICE?</a:t>
            </a:r>
          </a:p>
          <a:p>
            <a:pPr marL="0" indent="0">
              <a:buNone/>
            </a:pPr>
            <a:endParaRPr lang="en-GB" sz="1200" dirty="0"/>
          </a:p>
          <a:p>
            <a:pPr lvl="1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9D3FF3-804F-00DD-EE0D-963DC815D7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How can pharmacists be involved with STOMP</a:t>
            </a:r>
          </a:p>
        </p:txBody>
      </p:sp>
    </p:spTree>
    <p:extLst>
      <p:ext uri="{BB962C8B-B14F-4D97-AF65-F5344CB8AC3E}">
        <p14:creationId xmlns:p14="http://schemas.microsoft.com/office/powerpoint/2010/main" val="152002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C7E8F8-6B32-94F1-AE35-AEAA6EEA4E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802" y="837320"/>
            <a:ext cx="6457981" cy="387912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D437679-F4FE-D680-EBCE-AE26759B70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Physical Health Checks</a:t>
            </a:r>
          </a:p>
        </p:txBody>
      </p:sp>
    </p:spTree>
    <p:extLst>
      <p:ext uri="{BB962C8B-B14F-4D97-AF65-F5344CB8AC3E}">
        <p14:creationId xmlns:p14="http://schemas.microsoft.com/office/powerpoint/2010/main" val="9042237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BD9C1F-F183-2BEE-F675-A97B9BFAC9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Specialist Services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3B6CB53-80F0-B9C3-F82B-D1840A2BF7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4207" y="1071653"/>
            <a:ext cx="5568043" cy="304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794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153616-842C-DBA5-2E1D-28EE3B2616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30" lvl="1" indent="0">
              <a:buNone/>
            </a:pPr>
            <a:endParaRPr lang="en-GB" dirty="0"/>
          </a:p>
          <a:p>
            <a:r>
              <a:rPr lang="en-GB" dirty="0"/>
              <a:t>The Community Learning Disability Team (CLDT) have set up an email address that can be used by practice based staff seeking advice related to working with a patient who has a learning disability.</a:t>
            </a:r>
          </a:p>
          <a:p>
            <a:r>
              <a:rPr lang="en-GB" dirty="0"/>
              <a:t>It is for primary care colleagues to use to seek guidance, signposting etc if they have queries but don’t feel that a formal referral is required.</a:t>
            </a:r>
          </a:p>
          <a:p>
            <a:r>
              <a:rPr lang="en-GB" dirty="0"/>
              <a:t>The inbox is monitored by the Community LD Nurses on a regular basis </a:t>
            </a:r>
            <a:r>
              <a:rPr lang="en-GB" dirty="0">
                <a:hlinkClick r:id="rId2"/>
              </a:rPr>
              <a:t>CLDTGPadvice@covwarkpt.nhs.uk</a:t>
            </a:r>
            <a:endParaRPr lang="en-GB" dirty="0"/>
          </a:p>
          <a:p>
            <a:r>
              <a:rPr lang="en-GB" dirty="0"/>
              <a:t>Queries may include:</a:t>
            </a:r>
          </a:p>
          <a:p>
            <a:pPr lvl="1"/>
            <a:r>
              <a:rPr lang="en-GB" dirty="0"/>
              <a:t>Reasonable adjustments</a:t>
            </a:r>
          </a:p>
          <a:p>
            <a:pPr lvl="1"/>
            <a:r>
              <a:rPr lang="en-GB" dirty="0"/>
              <a:t>Mental capacity / best interest decisions</a:t>
            </a:r>
          </a:p>
          <a:p>
            <a:pPr lvl="1"/>
            <a:r>
              <a:rPr lang="en-GB" dirty="0"/>
              <a:t>STOMP/psychotropic medication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D542B4-E724-3A3B-C031-509DAE6C76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Learning Disability Support</a:t>
            </a:r>
          </a:p>
        </p:txBody>
      </p:sp>
    </p:spTree>
    <p:extLst>
      <p:ext uri="{BB962C8B-B14F-4D97-AF65-F5344CB8AC3E}">
        <p14:creationId xmlns:p14="http://schemas.microsoft.com/office/powerpoint/2010/main" val="2410589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2F44F4-4D28-0216-9853-AE169A73A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600" dirty="0"/>
              <a:t>Learning Disability Referral Team:</a:t>
            </a:r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1600" dirty="0"/>
              <a:t>Address: 	</a:t>
            </a:r>
            <a:r>
              <a:rPr lang="en-GB" dirty="0"/>
              <a:t>The Loft, Manor Court Drive Nuneaton CV11 5HX</a:t>
            </a:r>
            <a:endParaRPr lang="en-GB" sz="1600" dirty="0"/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1600" dirty="0"/>
              <a:t>Telephone:</a:t>
            </a:r>
            <a:r>
              <a:rPr lang="en-GB" sz="1600" b="1" dirty="0"/>
              <a:t>	0300 131 2320</a:t>
            </a:r>
          </a:p>
          <a:p>
            <a:pPr marL="0" indent="0">
              <a:buNone/>
            </a:pPr>
            <a:endParaRPr lang="en-GB" sz="1600" b="1" dirty="0"/>
          </a:p>
          <a:p>
            <a:pPr marL="0" indent="0">
              <a:buNone/>
            </a:pPr>
            <a:r>
              <a:rPr lang="en-GB" sz="1600" dirty="0"/>
              <a:t>Email: 		</a:t>
            </a:r>
            <a:r>
              <a:rPr lang="en-GB" b="1" u="sng" dirty="0">
                <a:hlinkClick r:id="rId2"/>
              </a:rPr>
              <a:t>LDreferrals@covwarkpt.nhs.uk</a:t>
            </a:r>
            <a:endParaRPr lang="en-GB" b="1" u="sng" dirty="0"/>
          </a:p>
          <a:p>
            <a:pPr marL="0" indent="0">
              <a:buNone/>
            </a:pPr>
            <a:endParaRPr lang="en-GB" b="1" u="sng" dirty="0"/>
          </a:p>
          <a:p>
            <a:pPr marL="0" indent="0">
              <a:buNone/>
            </a:pPr>
            <a:r>
              <a:rPr lang="en-GB" sz="1600" dirty="0">
                <a:hlinkClick r:id="rId3"/>
              </a:rPr>
              <a:t>Referral Form</a:t>
            </a:r>
            <a:endParaRPr lang="en-GB" sz="1600" dirty="0"/>
          </a:p>
          <a:p>
            <a:pPr marL="0" indent="0">
              <a:buNone/>
            </a:pPr>
            <a:endParaRPr lang="en-GB" sz="1600" b="1" u="sng" dirty="0"/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5975ED-282F-9B46-B4F1-46AE431E81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Referrals</a:t>
            </a:r>
          </a:p>
        </p:txBody>
      </p:sp>
    </p:spTree>
    <p:extLst>
      <p:ext uri="{BB962C8B-B14F-4D97-AF65-F5344CB8AC3E}">
        <p14:creationId xmlns:p14="http://schemas.microsoft.com/office/powerpoint/2010/main" val="1804650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30AB30-5AAE-90C0-2C5B-999D130E0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803" y="1091975"/>
            <a:ext cx="6862093" cy="3314562"/>
          </a:xfrm>
        </p:spPr>
        <p:txBody>
          <a:bodyPr/>
          <a:lstStyle/>
          <a:p>
            <a:r>
              <a:rPr lang="en-GB" sz="2000" dirty="0"/>
              <a:t>Winterbourne View – Time for Change (2014)</a:t>
            </a:r>
          </a:p>
          <a:p>
            <a:pPr lvl="1"/>
            <a:r>
              <a:rPr lang="en-GB" sz="2000" dirty="0"/>
              <a:t>Transforming the commissioning of services for people with learning disabilities and/or autism</a:t>
            </a:r>
          </a:p>
          <a:p>
            <a:pPr lvl="1"/>
            <a:r>
              <a:rPr lang="en-GB" sz="2000" dirty="0"/>
              <a:t>From Actions to be taken: Services will seek to reduce the use of physical intervention, seclusion, mechanical restraint and the inappropriate or </a:t>
            </a:r>
            <a:r>
              <a:rPr lang="en-GB" sz="2000" dirty="0">
                <a:solidFill>
                  <a:srgbClr val="FF0000"/>
                </a:solidFill>
              </a:rPr>
              <a:t>harmful use of medication with the clear aim of eliminating them for each individual</a:t>
            </a:r>
          </a:p>
          <a:p>
            <a:r>
              <a:rPr lang="en-GB" sz="2000" dirty="0"/>
              <a:t>1st June 2016 NHS England led a ‘</a:t>
            </a:r>
            <a:r>
              <a:rPr lang="en-GB" sz="2000" dirty="0">
                <a:hlinkClick r:id="rId2"/>
              </a:rPr>
              <a:t>call to action</a:t>
            </a:r>
            <a:r>
              <a:rPr lang="en-GB" sz="2000" dirty="0"/>
              <a:t>’</a:t>
            </a:r>
          </a:p>
          <a:p>
            <a:pPr lvl="1"/>
            <a:r>
              <a:rPr lang="en-GB" sz="2000" dirty="0"/>
              <a:t>support prescribing healthcare professionals to review inappropriate prescriptions for people under their care who have a learning disability and/or autism : STOMPLD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5A64D5-4820-AA54-3B2C-C29FDB32D4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420160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26DE00-D56A-B688-9861-9E6862E1C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600" b="1" dirty="0"/>
              <a:t>Coventry and Rugby CLDT: Tel </a:t>
            </a:r>
            <a:r>
              <a:rPr lang="en-GB" sz="1600" dirty="0"/>
              <a:t>02476 324380 Team manager: </a:t>
            </a:r>
            <a:r>
              <a:rPr lang="en-GB" sz="1600" b="1" dirty="0"/>
              <a:t>Mark French </a:t>
            </a:r>
            <a:r>
              <a:rPr lang="en-GB" sz="1600" dirty="0">
                <a:hlinkClick r:id="rId2" tooltip="mailto:mark.french@covwarkpt.nhs.uk"/>
              </a:rPr>
              <a:t>mark.french@covwarkpt.nhs.uk</a:t>
            </a:r>
            <a:endParaRPr lang="en-GB" sz="1600" dirty="0"/>
          </a:p>
          <a:p>
            <a:r>
              <a:rPr lang="en-GB" sz="1600" b="1" dirty="0"/>
              <a:t>North Warwickshire CLDT: Tel </a:t>
            </a:r>
            <a:r>
              <a:rPr lang="en-GB" sz="1600" dirty="0"/>
              <a:t>02476 315867 Team manager: </a:t>
            </a:r>
            <a:r>
              <a:rPr lang="en-GB" sz="1600" b="1" dirty="0"/>
              <a:t>Martin Povey </a:t>
            </a:r>
            <a:r>
              <a:rPr lang="en-GB" sz="1600" dirty="0">
                <a:hlinkClick r:id="rId3" tooltip="mailto:martin.povey@covwarkpt.nhs.uk"/>
              </a:rPr>
              <a:t>martin.povey@covwarkpt.nhs.uk</a:t>
            </a:r>
            <a:endParaRPr lang="en-GB" sz="1600" dirty="0"/>
          </a:p>
          <a:p>
            <a:r>
              <a:rPr lang="en-GB" sz="1600" b="1" dirty="0"/>
              <a:t>South Warwickshire CLDT: Tel </a:t>
            </a:r>
            <a:r>
              <a:rPr lang="en-GB" sz="1600" dirty="0"/>
              <a:t>01926 317746 Team manager: </a:t>
            </a:r>
            <a:r>
              <a:rPr lang="en-GB" sz="1600" b="1" dirty="0"/>
              <a:t>Amy Crofts</a:t>
            </a:r>
            <a:r>
              <a:rPr lang="en-GB" sz="1600" dirty="0"/>
              <a:t> </a:t>
            </a:r>
            <a:r>
              <a:rPr lang="en-GB" sz="1600" dirty="0">
                <a:hlinkClick r:id="rId4"/>
              </a:rPr>
              <a:t>amy.crofts@covwarkpt.nhs.uk</a:t>
            </a:r>
            <a:endParaRPr lang="en-GB" sz="1600" dirty="0"/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29E2F0-BEC6-6EC8-5FBF-41D33FCC2E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Team Information</a:t>
            </a:r>
          </a:p>
        </p:txBody>
      </p:sp>
    </p:spTree>
    <p:extLst>
      <p:ext uri="{BB962C8B-B14F-4D97-AF65-F5344CB8AC3E}">
        <p14:creationId xmlns:p14="http://schemas.microsoft.com/office/powerpoint/2010/main" val="1760228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6AC2EE-10BD-17A5-D86B-341C9EB7E1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9085" y="991113"/>
            <a:ext cx="5510893" cy="342365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9D7230A-B41B-D14E-D901-C39F2DA064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176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FFC7187-2C44-4F99-0BEF-515FCFCDB0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/>
              <a:t>Estimated on an average day in England, between 30,000 and 35,000 adults with a learning disability were prescribed an antipsychotic, an antidepressant or both without appropriate indications (psychosis or affective/anxiety disorder)</a:t>
            </a:r>
          </a:p>
          <a:p>
            <a:r>
              <a:rPr lang="en-GB" sz="2000" dirty="0"/>
              <a:t>People with a learning disability are thought to be 16 times more likely and autistic people 7 times more likely to be prescribed an antipsychotic than the general population</a:t>
            </a:r>
          </a:p>
          <a:p>
            <a:r>
              <a:rPr lang="en-GB" sz="2000" dirty="0"/>
              <a:t>5–15% of people with learning disabilities have behaviour that challenges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A947D7-E2C8-B9FB-9A62-0B3BAA8CDF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From 2016 STOMP information</a:t>
            </a:r>
          </a:p>
        </p:txBody>
      </p:sp>
    </p:spTree>
    <p:extLst>
      <p:ext uri="{BB962C8B-B14F-4D97-AF65-F5344CB8AC3E}">
        <p14:creationId xmlns:p14="http://schemas.microsoft.com/office/powerpoint/2010/main" val="2045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D37AD2-BEB3-2642-7C93-CD12CE2895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/>
              <a:t>In Primary Care in adults known to GP to have a learning disability were taking prescribed:</a:t>
            </a:r>
          </a:p>
          <a:p>
            <a:pPr lvl="1"/>
            <a:r>
              <a:rPr lang="en-GB" sz="2000" dirty="0"/>
              <a:t>17.0% antipsychotic drugs </a:t>
            </a:r>
          </a:p>
          <a:p>
            <a:pPr lvl="1"/>
            <a:r>
              <a:rPr lang="en-GB" sz="2000" dirty="0"/>
              <a:t>16.9% antidepressants </a:t>
            </a:r>
          </a:p>
          <a:p>
            <a:pPr lvl="1"/>
            <a:r>
              <a:rPr lang="en-GB" sz="2000" dirty="0"/>
              <a:t>7.1% drugs used in mania and hypomania</a:t>
            </a:r>
          </a:p>
          <a:p>
            <a:pPr lvl="1"/>
            <a:r>
              <a:rPr lang="en-GB" sz="2000" dirty="0"/>
              <a:t>4.2% anxiolytics </a:t>
            </a:r>
          </a:p>
          <a:p>
            <a:pPr lvl="1"/>
            <a:r>
              <a:rPr lang="en-GB" sz="2000" dirty="0"/>
              <a:t>2.7% hypnotic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27B888-FBB9-DF9F-BB14-06B67E3CB5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From 2016 STOMP information</a:t>
            </a:r>
          </a:p>
        </p:txBody>
      </p:sp>
    </p:spTree>
    <p:extLst>
      <p:ext uri="{BB962C8B-B14F-4D97-AF65-F5344CB8AC3E}">
        <p14:creationId xmlns:p14="http://schemas.microsoft.com/office/powerpoint/2010/main" val="130185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87DE350-9DB3-83CB-509E-1D5942EA5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/>
              <a:t>To reduce and stop  inappropriate antipsychotic medication </a:t>
            </a:r>
          </a:p>
          <a:p>
            <a:r>
              <a:rPr lang="en-GB" sz="2000" dirty="0"/>
              <a:t>Better care and quality of life</a:t>
            </a:r>
          </a:p>
          <a:p>
            <a:r>
              <a:rPr lang="en-GB" sz="2000" dirty="0"/>
              <a:t>Patient centred care</a:t>
            </a:r>
          </a:p>
          <a:p>
            <a:r>
              <a:rPr lang="en-GB" sz="2000" dirty="0"/>
              <a:t>Regular medication reviews &amp; Annual Health Checks (14+ years old)</a:t>
            </a:r>
          </a:p>
          <a:p>
            <a:r>
              <a:rPr lang="en-GB" sz="2000" dirty="0"/>
              <a:t>Involve people, families and support staff in decisions about medicine</a:t>
            </a:r>
          </a:p>
          <a:p>
            <a:r>
              <a:rPr lang="en-GB" sz="2000" dirty="0"/>
              <a:t>Non-pharmacological therapies and practical ways of supporting people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A4EBE4-3CBF-3125-9ED5-52A5E1D252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Aims of STOMP</a:t>
            </a:r>
          </a:p>
        </p:txBody>
      </p:sp>
    </p:spTree>
    <p:extLst>
      <p:ext uri="{BB962C8B-B14F-4D97-AF65-F5344CB8AC3E}">
        <p14:creationId xmlns:p14="http://schemas.microsoft.com/office/powerpoint/2010/main" val="311435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1E4A30-2975-68DF-5A38-58AE702E4D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9389" y="1426307"/>
            <a:ext cx="5764077" cy="27434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6F966E9-2D13-211B-D80D-2E4C1770B8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Demographics from </a:t>
            </a:r>
            <a:r>
              <a:rPr lang="en-GB" dirty="0" err="1">
                <a:hlinkClick r:id="rId3"/>
              </a:rPr>
              <a:t>LeDeR</a:t>
            </a:r>
            <a:r>
              <a:rPr lang="en-GB" dirty="0">
                <a:hlinkClick r:id="rId3"/>
              </a:rPr>
              <a:t> Report 2023 (Published Sept25)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D78FDD-40E0-12E1-9FF2-B13C13F2CDBF}"/>
              </a:ext>
            </a:extLst>
          </p:cNvPr>
          <p:cNvSpPr txBox="1"/>
          <p:nvPr/>
        </p:nvSpPr>
        <p:spPr>
          <a:xfrm>
            <a:off x="1229389" y="4310743"/>
            <a:ext cx="57640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(</a:t>
            </a:r>
            <a:r>
              <a:rPr lang="en-GB" sz="800" dirty="0" err="1"/>
              <a:t>LeDeR</a:t>
            </a:r>
            <a:r>
              <a:rPr lang="en-GB" sz="800" dirty="0"/>
              <a:t> – Learning from lives and deaths – people with a learning disability and autistic people)</a:t>
            </a:r>
          </a:p>
        </p:txBody>
      </p:sp>
    </p:spTree>
    <p:extLst>
      <p:ext uri="{BB962C8B-B14F-4D97-AF65-F5344CB8AC3E}">
        <p14:creationId xmlns:p14="http://schemas.microsoft.com/office/powerpoint/2010/main" val="3030694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733F6-B255-7A89-2029-77FD2C581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5DD1C8-AB62-E062-C943-3B53D4754E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Demographics from </a:t>
            </a:r>
            <a:r>
              <a:rPr lang="en-GB" dirty="0" err="1">
                <a:hlinkClick r:id="rId2"/>
              </a:rPr>
              <a:t>LeDeR</a:t>
            </a:r>
            <a:r>
              <a:rPr lang="en-GB" dirty="0">
                <a:hlinkClick r:id="rId2"/>
              </a:rPr>
              <a:t> Report 2023 (Published Sept25)</a:t>
            </a:r>
            <a:endParaRPr lang="en-GB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66503C2-AEBD-2D2B-D3D5-EAABB57AE8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05594" y="1343753"/>
            <a:ext cx="5606848" cy="29424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87463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0B8D3-A01F-B33C-D7F6-BE9F770AD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DC8524-AD5E-9B1D-978A-E37F0D0607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Demographics from </a:t>
            </a:r>
            <a:r>
              <a:rPr lang="en-GB" dirty="0" err="1">
                <a:hlinkClick r:id="rId2"/>
              </a:rPr>
              <a:t>LeDeR</a:t>
            </a:r>
            <a:r>
              <a:rPr lang="en-GB" dirty="0">
                <a:hlinkClick r:id="rId2"/>
              </a:rPr>
              <a:t> Report 2023 (Published Sept25)</a:t>
            </a:r>
            <a:endParaRPr lang="en-GB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219ECB2-19A6-64EC-7D18-B4F8C8FB0F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49428" y="950158"/>
            <a:ext cx="4905142" cy="38805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A618B7-B83B-EB16-2C0E-95CC326B5918}"/>
              </a:ext>
            </a:extLst>
          </p:cNvPr>
          <p:cNvSpPr txBox="1"/>
          <p:nvPr/>
        </p:nvSpPr>
        <p:spPr>
          <a:xfrm>
            <a:off x="6525087" y="1269507"/>
            <a:ext cx="2237173" cy="1733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Most common ICD-10 chapter causes of death by the level of learning disability for adults who died from January 2021 to December 2023 and for whom a </a:t>
            </a:r>
            <a:r>
              <a:rPr lang="en-GB" dirty="0" err="1"/>
              <a:t>LeDeR</a:t>
            </a:r>
            <a:r>
              <a:rPr lang="en-GB" dirty="0"/>
              <a:t> review was completed</a:t>
            </a:r>
          </a:p>
        </p:txBody>
      </p:sp>
    </p:spTree>
    <p:extLst>
      <p:ext uri="{BB962C8B-B14F-4D97-AF65-F5344CB8AC3E}">
        <p14:creationId xmlns:p14="http://schemas.microsoft.com/office/powerpoint/2010/main" val="3888949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CAABC5-E5C0-CCA4-9451-75179E84E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226" y="1022043"/>
            <a:ext cx="4001552" cy="171299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B1649DF-07E9-8B88-D736-3C1A8D3648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3" y="211491"/>
            <a:ext cx="8540802" cy="783246"/>
          </a:xfrm>
        </p:spPr>
        <p:txBody>
          <a:bodyPr/>
          <a:lstStyle/>
          <a:p>
            <a:r>
              <a:rPr lang="en-GB" sz="2000" dirty="0"/>
              <a:t>Key facts from NHS </a:t>
            </a:r>
            <a:r>
              <a:rPr lang="en-GB" sz="2000" dirty="0">
                <a:hlinkClick r:id="rId3"/>
              </a:rPr>
              <a:t>Health and Care of People with Learning Disabilities, Experimental Statistics 2022 to 2023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B8CC0C-6408-AEF4-CA8A-4D6389060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7852" y="1022043"/>
            <a:ext cx="4001551" cy="17129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00E566-7839-CCBD-1FE2-44395E3CAE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6324" y="3015330"/>
            <a:ext cx="4492303" cy="170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0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EKEYPADS" val="1,2,3,4,5,6,7,8,9,10,11,12,13,14,15,16,17,18,19,20,21,22,23,24,25,26,27,28,29,30,31,32,33,34,35,36,37,38,39,40,41,42,43,44,45,46,47,48,49,50,51,52,53,54,55,56,57,58,59,60,61,62,63,64,65,66,67,68,69,70,71,72,73,74,75,76,77,78,79,80,81,82,83,84,85,86,87,88,89,90,91,92,93,94,95,96,97,98,99,100,101,102,103,104,105,106,107,108,109,110,111,112,113,114,115,116,117,118,119,120,121,122,123,124,125,126,127,128,129,130,131,132,133,134,135,136,137,138,139,140,141,142,143,144,145,146,147,148,149,150"/>
</p:tagLst>
</file>

<file path=ppt/theme/theme1.xml><?xml version="1.0" encoding="utf-8"?>
<a:theme xmlns:a="http://schemas.openxmlformats.org/drawingml/2006/main" name="Designed slides - logos at top">
  <a:themeElements>
    <a:clrScheme name="CWPT Colours 1">
      <a:dk1>
        <a:srgbClr val="000000"/>
      </a:dk1>
      <a:lt1>
        <a:srgbClr val="FFFFFF"/>
      </a:lt1>
      <a:dk2>
        <a:srgbClr val="005EB8"/>
      </a:dk2>
      <a:lt2>
        <a:srgbClr val="E8EDEE"/>
      </a:lt2>
      <a:accent1>
        <a:srgbClr val="BF0078"/>
      </a:accent1>
      <a:accent2>
        <a:srgbClr val="0071B9"/>
      </a:accent2>
      <a:accent3>
        <a:srgbClr val="36BCEE"/>
      </a:accent3>
      <a:accent4>
        <a:srgbClr val="65B32E"/>
      </a:accent4>
      <a:accent5>
        <a:srgbClr val="F39000"/>
      </a:accent5>
      <a:accent6>
        <a:srgbClr val="DA291C"/>
      </a:accent6>
      <a:hlink>
        <a:srgbClr val="330072"/>
      </a:hlink>
      <a:folHlink>
        <a:srgbClr val="00308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GH NGH PPT Template" id="{1969A4C2-6E5C-7943-A24E-37F3866DD5D6}" vid="{ADC5BBC7-D4A9-A841-8D4B-6569DEEE194A}"/>
    </a:ext>
  </a:extLst>
</a:theme>
</file>

<file path=ppt/theme/theme2.xml><?xml version="1.0" encoding="utf-8"?>
<a:theme xmlns:a="http://schemas.openxmlformats.org/drawingml/2006/main" name="1_Designed slides - logos at top">
  <a:themeElements>
    <a:clrScheme name="CWPT Colours 1">
      <a:dk1>
        <a:srgbClr val="000000"/>
      </a:dk1>
      <a:lt1>
        <a:srgbClr val="FFFFFF"/>
      </a:lt1>
      <a:dk2>
        <a:srgbClr val="005EB8"/>
      </a:dk2>
      <a:lt2>
        <a:srgbClr val="E8EDEE"/>
      </a:lt2>
      <a:accent1>
        <a:srgbClr val="BF0078"/>
      </a:accent1>
      <a:accent2>
        <a:srgbClr val="0071B9"/>
      </a:accent2>
      <a:accent3>
        <a:srgbClr val="36BCEE"/>
      </a:accent3>
      <a:accent4>
        <a:srgbClr val="65B32E"/>
      </a:accent4>
      <a:accent5>
        <a:srgbClr val="F39000"/>
      </a:accent5>
      <a:accent6>
        <a:srgbClr val="DA291C"/>
      </a:accent6>
      <a:hlink>
        <a:srgbClr val="330072"/>
      </a:hlink>
      <a:folHlink>
        <a:srgbClr val="00308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GH NGH PPT Template" id="{1969A4C2-6E5C-7943-A24E-37F3866DD5D6}" vid="{ADC5BBC7-D4A9-A841-8D4B-6569DEEE194A}"/>
    </a:ext>
  </a:extLst>
</a:theme>
</file>

<file path=ppt/theme/theme3.xml><?xml version="1.0" encoding="utf-8"?>
<a:theme xmlns:a="http://schemas.openxmlformats.org/drawingml/2006/main" name="2_Plain slides">
  <a:themeElements>
    <a:clrScheme name="CWPT Colours 1">
      <a:dk1>
        <a:srgbClr val="000000"/>
      </a:dk1>
      <a:lt1>
        <a:srgbClr val="FFFFFF"/>
      </a:lt1>
      <a:dk2>
        <a:srgbClr val="005EB8"/>
      </a:dk2>
      <a:lt2>
        <a:srgbClr val="E8EDEE"/>
      </a:lt2>
      <a:accent1>
        <a:srgbClr val="BF0078"/>
      </a:accent1>
      <a:accent2>
        <a:srgbClr val="0071B9"/>
      </a:accent2>
      <a:accent3>
        <a:srgbClr val="36BCEE"/>
      </a:accent3>
      <a:accent4>
        <a:srgbClr val="65B32E"/>
      </a:accent4>
      <a:accent5>
        <a:srgbClr val="F39000"/>
      </a:accent5>
      <a:accent6>
        <a:srgbClr val="DA291C"/>
      </a:accent6>
      <a:hlink>
        <a:srgbClr val="330072"/>
      </a:hlink>
      <a:folHlink>
        <a:srgbClr val="00308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GH NGH PPT Template" id="{1969A4C2-6E5C-7943-A24E-37F3866DD5D6}" vid="{FD5FC68B-8961-7044-8475-573288CABA5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C9A86887D5514CAC2C07758AE52E66" ma:contentTypeVersion="2" ma:contentTypeDescription="Create a new document." ma:contentTypeScope="" ma:versionID="76b6bb88c000a3f052a6eb16ef5cd505">
  <xsd:schema xmlns:xsd="http://www.w3.org/2001/XMLSchema" xmlns:xs="http://www.w3.org/2001/XMLSchema" xmlns:p="http://schemas.microsoft.com/office/2006/metadata/properties" xmlns:ns2="047a01b8-0e6d-4d42-84a9-ec3768f473ce" targetNamespace="http://schemas.microsoft.com/office/2006/metadata/properties" ma:root="true" ma:fieldsID="738259d59ea47373fb3719beb97cae9f" ns2:_="">
    <xsd:import namespace="047a01b8-0e6d-4d42-84a9-ec3768f473c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7a01b8-0e6d-4d42-84a9-ec3768f473c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47a01b8-0e6d-4d42-84a9-ec3768f473ce">
      <UserInfo>
        <DisplayName>Morris Judith (RYG) C&amp;W PARTNERSHIP TRUST</DisplayName>
        <AccountId>726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E23E7AED-6D0D-4F19-B8D5-99DC6BB799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7a01b8-0e6d-4d42-84a9-ec3768f473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8A66436-1118-48D4-B859-463AC60E650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877E9C1-E6B2-48EC-BA33-36D3F2D97A6C}">
  <ds:schemaRefs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elements/1.1/"/>
    <ds:schemaRef ds:uri="http://www.w3.org/XML/1998/namespace"/>
    <ds:schemaRef ds:uri="http://purl.org/dc/dcmitype/"/>
    <ds:schemaRef ds:uri="http://schemas.microsoft.com/office/infopath/2007/PartnerControls"/>
    <ds:schemaRef ds:uri="047a01b8-0e6d-4d42-84a9-ec3768f473ce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3009</TotalTime>
  <Words>1003</Words>
  <Application>Microsoft Office PowerPoint</Application>
  <PresentationFormat>On-screen Show (16:9)</PresentationFormat>
  <Paragraphs>205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Symbol</vt:lpstr>
      <vt:lpstr>Times New Roman</vt:lpstr>
      <vt:lpstr>Designed slides - logos at top</vt:lpstr>
      <vt:lpstr>1_Designed slides - logos at top</vt:lpstr>
      <vt:lpstr>2_Plain slides</vt:lpstr>
      <vt:lpstr>STOMP -  A Pharmacist’s Perspective</vt:lpstr>
      <vt:lpstr>Background</vt:lpstr>
      <vt:lpstr>From 2016 STOMP information</vt:lpstr>
      <vt:lpstr>From 2016 STOMP information</vt:lpstr>
      <vt:lpstr>Aims of STOMP</vt:lpstr>
      <vt:lpstr>Demographics from LeDeR Report 2023 (Published Sept25)</vt:lpstr>
      <vt:lpstr>Demographics from LeDeR Report 2023 (Published Sept25)</vt:lpstr>
      <vt:lpstr>Demographics from LeDeR Report 2023 (Published Sept25)</vt:lpstr>
      <vt:lpstr>Key facts from NHS Health and Care of People with Learning Disabilities, Experimental Statistics 2022 to 2023</vt:lpstr>
      <vt:lpstr>Possible complications of people with a learning disability</vt:lpstr>
      <vt:lpstr>Potential adverse effects of antipsychotics/antidepressants</vt:lpstr>
      <vt:lpstr>Incidence of adverse effects for antipsychotics</vt:lpstr>
      <vt:lpstr>Weight Gain</vt:lpstr>
      <vt:lpstr>What have we done?</vt:lpstr>
      <vt:lpstr>How can pharmacists be involved with STOMP</vt:lpstr>
      <vt:lpstr>Physical Health Checks</vt:lpstr>
      <vt:lpstr>Specialist Services</vt:lpstr>
      <vt:lpstr>Learning Disability Support</vt:lpstr>
      <vt:lpstr>Referrals</vt:lpstr>
      <vt:lpstr>Team Information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Developing the future of KGH and NGH</dc:title>
  <dc:creator>Becky Taylor</dc:creator>
  <cp:lastModifiedBy>TOWERS, Donna (COVENTRY &amp; RUGBY GP ALLIANCE LIMITED)</cp:lastModifiedBy>
  <cp:revision>127</cp:revision>
  <cp:lastPrinted>2021-03-01T16:27:17Z</cp:lastPrinted>
  <dcterms:created xsi:type="dcterms:W3CDTF">2020-12-22T15:03:24Z</dcterms:created>
  <dcterms:modified xsi:type="dcterms:W3CDTF">2025-09-24T14:01:41Z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0x01010027C9A86887D5514CAC2C07758AE52E66</vt:lpwstr>
  </property>
</Properties>
</file>