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258" r:id="rId3"/>
    <p:sldId id="26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9B1"/>
    <a:srgbClr val="357FC6"/>
    <a:srgbClr val="6A8EB5"/>
    <a:srgbClr val="53B797"/>
    <a:srgbClr val="485D6E"/>
    <a:srgbClr val="3585A1"/>
    <a:srgbClr val="582808"/>
    <a:srgbClr val="ED8B00"/>
    <a:srgbClr val="7C2855"/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3" autoAdjust="0"/>
    <p:restoredTop sz="89689" autoAdjust="0"/>
  </p:normalViewPr>
  <p:slideViewPr>
    <p:cSldViewPr snapToGrid="0" showGuides="1">
      <p:cViewPr varScale="1">
        <p:scale>
          <a:sx n="99" d="100"/>
          <a:sy n="99" d="100"/>
        </p:scale>
        <p:origin x="14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702D-2E3C-47C2-BA65-23396E16AB8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9F4EA-97E9-4954-B38D-57F0FAD1D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1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 P to have GP tracker </a:t>
            </a:r>
            <a:r>
              <a:rPr lang="en-GB" dirty="0" err="1"/>
              <a:t>availblae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4EA-97E9-4954-B38D-57F0FAD1D9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8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22B2F-4DDD-4F38-8733-AFADDE7EA3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7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SLIDE AT THE END OF ANY WALKTHOUGH / DEMO TO SHOW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4EA-97E9-4954-B38D-57F0FAD1D9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A57C-4463-4135-8109-38D3B1D82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" y="1944913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16FBB-C98B-414B-B8A4-B7229046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4332513"/>
            <a:ext cx="4498109" cy="1089232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53B7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A7FF2-E6A1-401E-BFD1-425984166DA3}"/>
              </a:ext>
            </a:extLst>
          </p:cNvPr>
          <p:cNvSpPr/>
          <p:nvPr userDrawn="1"/>
        </p:nvSpPr>
        <p:spPr>
          <a:xfrm>
            <a:off x="8238836" y="-1"/>
            <a:ext cx="3953164" cy="149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096337BA-5317-4D83-A075-198CE1AD6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87" y="458856"/>
            <a:ext cx="3997739" cy="1080784"/>
          </a:xfrm>
          <a:prstGeom prst="rect">
            <a:avLst/>
          </a:prstGeom>
        </p:spPr>
      </p:pic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22B6DA58-49A9-49DA-B2BF-2081FF213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8125" y="13581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166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9F7-0232-4A2B-A128-D45FE52B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6FCB7-9884-4F4F-A561-554488C91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C12C-A255-4982-B7DF-73BC1DF7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59473-EA75-45A9-A2C0-BA76AE64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3EABE-22E2-47EF-8534-72CE603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38B59-9D67-4A45-A2A9-E59D777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3F37-4E15-4B72-AD05-507A9E9A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5349D-0A63-4460-8226-1D88486C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05D6-754C-4917-8567-10ABF29C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33A0-40F0-40D9-9C12-9E22A435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31509-654A-48BE-9FBD-F25103A5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94AE0-72C2-4506-B71A-D4CC1FC2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75A3E-E854-46E9-A601-1B0949138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8EA4-CB13-49FE-9E57-8C8CE44D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B8BE-C013-413C-8E58-D3384A5B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B68F-9E50-4309-8EC5-C47647EA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4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45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686-F969-497C-BA24-C6848B71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DEBC8-7894-4029-BB76-9EECE1F0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FFB48-5D2F-47B0-9934-55B7851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31171-6DE0-4888-B55A-6877E558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7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49B0-0FF1-4523-A13F-36CFE95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8C3D-E2D1-438C-ACB1-F789854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9F2F-3ECA-4664-B136-F7BA3B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C629-5CEF-4A5E-A752-22C8A951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131D-EC64-4C3D-8F22-A5C689A5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E18C-1593-41FB-AE83-AF7D9622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8444-E27B-4729-8CB6-13C8D22C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06A3-5C18-4097-BA84-1BE64C3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2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1D75-79A7-4FD9-A709-7ABEEB6D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82B3-8F13-48EB-8C9B-C84B92224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610DD-739B-42AA-89DA-C874E683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B7FD9-4C90-41C6-9C5F-A99CE14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BF6BF-9B82-480C-A63F-7FB3CBEB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E11CE-F84D-402C-8E44-003FB1B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19C2-5231-4CEC-9970-5FD2FC9A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3F3A-14FC-4FBF-92D9-DB290597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9383-40D5-4BA8-982A-7793A424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9472D-F47D-4A87-AD77-9E3C34B1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C04EE-58DB-432E-BD31-C47BBA9D6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01685-F7D5-4D25-AEE4-C360E587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1148B-B4BD-4999-B1D1-E663DF73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2F8A5-6E4D-454F-8235-41F86297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686-F969-497C-BA24-C6848B71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DEBC8-7894-4029-BB76-9EECE1F0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FFB48-5D2F-47B0-9934-55B7851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31171-6DE0-4888-B55A-6877E558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3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F6771-B17A-455A-B360-DD4011D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3F36-81EE-4B32-9722-2A82EEEE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2E40-939F-4680-B1E0-1F0DC30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DA33-F3E9-47C4-B0C8-F15C8CB0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F7C1-EC0D-4484-BC73-8B0529C2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D075-6A5B-43D3-BA3E-4944527B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D80B0-BA18-4E57-AA68-61318BD3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3FAC-082B-44D7-98B5-82CF757C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EAD7-0F38-48F0-B249-2E82184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CD970-0026-4B81-83A8-AFFA901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6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C6E9-AE48-48DE-B83A-5BBBA534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8325-A0A4-4917-B775-B41DC154ABCC}"/>
              </a:ext>
            </a:extLst>
          </p:cNvPr>
          <p:cNvSpPr txBox="1"/>
          <p:nvPr userDrawn="1"/>
        </p:nvSpPr>
        <p:spPr>
          <a:xfrm>
            <a:off x="589363" y="6439112"/>
            <a:ext cx="253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happyhealthylives.uk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DAA35C-8C08-4FEA-9F5F-2287D610E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9"/>
          <a:stretch/>
        </p:blipFill>
        <p:spPr>
          <a:xfrm flipH="1">
            <a:off x="8514530" y="-1"/>
            <a:ext cx="3677469" cy="1456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8C7F0-AB5A-4F19-8BC9-2B9B14245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167438"/>
            <a:ext cx="3600000" cy="69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E61D1A-990F-49E9-9A26-0EDA09F617AA}"/>
              </a:ext>
            </a:extLst>
          </p:cNvPr>
          <p:cNvSpPr txBox="1"/>
          <p:nvPr userDrawn="1"/>
        </p:nvSpPr>
        <p:spPr>
          <a:xfrm>
            <a:off x="589363" y="6439112"/>
            <a:ext cx="196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Happyhealthylives.uk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4D45D15-465F-4409-B08C-2B757373EE3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4" y="6040278"/>
            <a:ext cx="2325345" cy="6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rgbClr val="425563"/>
          </a:solidFill>
          <a:latin typeface="Arial MT Medium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CD970-0026-4B81-83A8-AFFA901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6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C6E9-AE48-48DE-B83A-5BBBA534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3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rgbClr val="425563"/>
          </a:solidFill>
          <a:latin typeface="Arial MT Medium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im.hamson@nh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cwicb.cwphm@nhs.net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95B409-45D3-4FEE-90AD-82BC43F1E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HealtheIntent (HDI) to support STOMP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C21ED0-80E4-4588-AAE4-5160562F6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4332513"/>
            <a:ext cx="4498109" cy="168203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Delivering STOMP Through Primary Care</a:t>
            </a:r>
          </a:p>
          <a:p>
            <a:r>
              <a:rPr lang="en-GB" dirty="0"/>
              <a:t>Thursday 24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</a:p>
          <a:p>
            <a:endParaRPr lang="en-GB" dirty="0"/>
          </a:p>
          <a:p>
            <a:r>
              <a:rPr lang="en-GB" dirty="0"/>
              <a:t>Tim Hamson Head of BI</a:t>
            </a:r>
          </a:p>
          <a:p>
            <a:r>
              <a:rPr lang="en-GB" dirty="0">
                <a:hlinkClick r:id="rId2"/>
              </a:rPr>
              <a:t>tim.hamson@nhs.net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4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7A7F-DC0E-3FFB-304C-2E0F4407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AEBC4-66FD-19AF-D540-8D14B6C7EB61}"/>
              </a:ext>
            </a:extLst>
          </p:cNvPr>
          <p:cNvGrpSpPr/>
          <p:nvPr/>
        </p:nvGrpSpPr>
        <p:grpSpPr>
          <a:xfrm>
            <a:off x="1136648" y="1174750"/>
            <a:ext cx="8658181" cy="1536700"/>
            <a:chOff x="1136648" y="1270000"/>
            <a:chExt cx="8658181" cy="15367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47F81D-1DEA-1A68-2A2C-EB151E9E6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011" y="1530711"/>
              <a:ext cx="1073818" cy="1015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2A50665-FB6B-A94C-7CCA-1A1BF4CFF9B3}"/>
                </a:ext>
              </a:extLst>
            </p:cNvPr>
            <p:cNvSpPr/>
            <p:nvPr/>
          </p:nvSpPr>
          <p:spPr>
            <a:xfrm>
              <a:off x="1136648" y="1270000"/>
              <a:ext cx="7164441" cy="1536700"/>
            </a:xfrm>
            <a:prstGeom prst="rightArrow">
              <a:avLst/>
            </a:prstGeom>
            <a:solidFill>
              <a:srgbClr val="3585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Export Patient List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CCC1E2-D3E5-25CE-58DD-81C4C9820816}"/>
              </a:ext>
            </a:extLst>
          </p:cNvPr>
          <p:cNvGrpSpPr/>
          <p:nvPr/>
        </p:nvGrpSpPr>
        <p:grpSpPr>
          <a:xfrm>
            <a:off x="1136648" y="2808457"/>
            <a:ext cx="9356708" cy="1536700"/>
            <a:chOff x="1136648" y="2771374"/>
            <a:chExt cx="9356708" cy="1536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50090E-B0D9-0CA2-3B19-D15D36B7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2484" y="2777551"/>
              <a:ext cx="2470872" cy="1524346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D7DEA47-536B-8A34-33A4-04B83854FAAE}"/>
                </a:ext>
              </a:extLst>
            </p:cNvPr>
            <p:cNvSpPr/>
            <p:nvPr/>
          </p:nvSpPr>
          <p:spPr>
            <a:xfrm>
              <a:off x="1136648" y="2771374"/>
              <a:ext cx="5784851" cy="1536700"/>
            </a:xfrm>
            <a:prstGeom prst="rightArrow">
              <a:avLst/>
            </a:prstGeom>
            <a:solidFill>
              <a:srgbClr val="3585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Save search to use again (save multiple searches for different segments!)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D3BF74-9BCB-C639-1D0E-52B28F49C385}"/>
              </a:ext>
            </a:extLst>
          </p:cNvPr>
          <p:cNvGrpSpPr/>
          <p:nvPr/>
        </p:nvGrpSpPr>
        <p:grpSpPr>
          <a:xfrm>
            <a:off x="1136648" y="4490589"/>
            <a:ext cx="9504682" cy="1536700"/>
            <a:chOff x="1136648" y="4490589"/>
            <a:chExt cx="9504682" cy="153670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B405CE9-0D8A-7BFB-E524-90CE8269C9E8}"/>
                </a:ext>
              </a:extLst>
            </p:cNvPr>
            <p:cNvSpPr/>
            <p:nvPr/>
          </p:nvSpPr>
          <p:spPr>
            <a:xfrm>
              <a:off x="1136648" y="4490589"/>
              <a:ext cx="4831195" cy="1536700"/>
            </a:xfrm>
            <a:prstGeom prst="rightArrow">
              <a:avLst/>
            </a:prstGeom>
            <a:solidFill>
              <a:srgbClr val="3585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View the </a:t>
              </a:r>
              <a:r>
                <a:rPr lang="en-GB" dirty="0" err="1"/>
                <a:t>theograph</a:t>
              </a:r>
              <a:r>
                <a:rPr lang="en-GB" dirty="0"/>
                <a:t> for more details about each patient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A2EA4C-1712-9B45-EF93-52EE36005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7443" y="4549582"/>
              <a:ext cx="4063887" cy="1418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58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FCE6A3-8180-FE5F-AF15-127919F1BCE9}"/>
              </a:ext>
            </a:extLst>
          </p:cNvPr>
          <p:cNvSpPr/>
          <p:nvPr/>
        </p:nvSpPr>
        <p:spPr>
          <a:xfrm>
            <a:off x="487680" y="441960"/>
            <a:ext cx="1692391" cy="1924626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gradFill flip="none" rotWithShape="1">
                  <a:gsLst>
                    <a:gs pos="4000">
                      <a:srgbClr val="AE2573"/>
                    </a:gs>
                    <a:gs pos="100000">
                      <a:srgbClr val="ED8B0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118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DSAs signed enabling direct care uses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0E602E-0E9B-1172-CDB9-6948216BE095}"/>
              </a:ext>
            </a:extLst>
          </p:cNvPr>
          <p:cNvSpPr/>
          <p:nvPr/>
        </p:nvSpPr>
        <p:spPr>
          <a:xfrm>
            <a:off x="2283855" y="1075572"/>
            <a:ext cx="1873275" cy="1287779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gradFill flip="none" rotWithShape="1">
                  <a:gsLst>
                    <a:gs pos="4000">
                      <a:srgbClr val="AE2573"/>
                    </a:gs>
                    <a:gs pos="100000">
                      <a:srgbClr val="ED8B0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113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CCNs signed enabling secondary uses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B2A254-6E86-9FD0-01F6-524AB35407E0}"/>
              </a:ext>
            </a:extLst>
          </p:cNvPr>
          <p:cNvSpPr/>
          <p:nvPr/>
        </p:nvSpPr>
        <p:spPr>
          <a:xfrm>
            <a:off x="2293249" y="447440"/>
            <a:ext cx="1873275" cy="533400"/>
          </a:xfrm>
          <a:prstGeom prst="roundRect">
            <a:avLst>
              <a:gd name="adj" fmla="val 23810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gradFill flip="none" rotWithShape="1">
                  <a:gsLst>
                    <a:gs pos="4000">
                      <a:srgbClr val="AE2573"/>
                    </a:gs>
                    <a:gs pos="100000">
                      <a:srgbClr val="ED8B0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Patients can opt out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97D832-CF6F-9BC6-07CD-7037039B6A2A}"/>
              </a:ext>
            </a:extLst>
          </p:cNvPr>
          <p:cNvSpPr/>
          <p:nvPr/>
        </p:nvSpPr>
        <p:spPr>
          <a:xfrm>
            <a:off x="4285257" y="443352"/>
            <a:ext cx="2301240" cy="853440"/>
          </a:xfrm>
          <a:prstGeom prst="roundRect">
            <a:avLst>
              <a:gd name="adj" fmla="val 14881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Daily</a:t>
            </a:r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data feed of data into the platform.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25803B-7920-D943-0ECF-AF2C1836CBAF}"/>
              </a:ext>
            </a:extLst>
          </p:cNvPr>
          <p:cNvSpPr/>
          <p:nvPr/>
        </p:nvSpPr>
        <p:spPr>
          <a:xfrm>
            <a:off x="8574648" y="441960"/>
            <a:ext cx="1516382" cy="12573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GEH</a:t>
            </a:r>
          </a:p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ACUTE</a:t>
            </a:r>
            <a:endParaRPr lang="en-GB" sz="1100" dirty="0">
              <a:gradFill flip="none" rotWithShape="1">
                <a:gsLst>
                  <a:gs pos="54000">
                    <a:srgbClr val="00206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atin typeface="Impact" panose="020B0806030902050204" pitchFamily="34" charset="0"/>
            </a:endParaRPr>
          </a:p>
          <a:p>
            <a:pPr algn="ctr"/>
            <a:r>
              <a:rPr lang="en-GB" sz="1200" dirty="0">
                <a:solidFill>
                  <a:srgbClr val="C00000"/>
                </a:solidFill>
                <a:latin typeface="Aptos Display" panose="020B0004020202020204" pitchFamily="34" charset="0"/>
              </a:rPr>
              <a:t>Live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E83F39-68D6-C318-3F4B-604574D86EE0}"/>
              </a:ext>
            </a:extLst>
          </p:cNvPr>
          <p:cNvSpPr/>
          <p:nvPr/>
        </p:nvSpPr>
        <p:spPr>
          <a:xfrm>
            <a:off x="10188720" y="441960"/>
            <a:ext cx="1515600" cy="12573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SWFT</a:t>
            </a:r>
          </a:p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ACUTE &amp; Community</a:t>
            </a:r>
            <a:endParaRPr lang="en-GB" sz="1100" dirty="0">
              <a:gradFill flip="none" rotWithShape="1">
                <a:gsLst>
                  <a:gs pos="54000">
                    <a:srgbClr val="00206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atin typeface="Impact" panose="020B0806030902050204" pitchFamily="34" charset="0"/>
            </a:endParaRPr>
          </a:p>
          <a:p>
            <a:pPr algn="ctr"/>
            <a:r>
              <a:rPr lang="en-GB" sz="1200" dirty="0">
                <a:solidFill>
                  <a:srgbClr val="C00000"/>
                </a:solidFill>
                <a:latin typeface="Aptos Display" panose="020B0004020202020204" pitchFamily="34" charset="0"/>
              </a:rPr>
              <a:t>Live</a:t>
            </a:r>
          </a:p>
        </p:txBody>
      </p:sp>
      <p:grpSp>
        <p:nvGrpSpPr>
          <p:cNvPr id="25" name="Graphic 10" descr="Monthly calendar with solid fill">
            <a:extLst>
              <a:ext uri="{FF2B5EF4-FFF2-40B4-BE49-F238E27FC236}">
                <a16:creationId xmlns:a16="http://schemas.microsoft.com/office/drawing/2014/main" id="{648582DE-D46D-2310-9F75-2E2EEFBC7952}"/>
              </a:ext>
            </a:extLst>
          </p:cNvPr>
          <p:cNvGrpSpPr/>
          <p:nvPr/>
        </p:nvGrpSpPr>
        <p:grpSpPr>
          <a:xfrm>
            <a:off x="4448450" y="609549"/>
            <a:ext cx="496570" cy="496570"/>
            <a:chOff x="6338911" y="620395"/>
            <a:chExt cx="496570" cy="496570"/>
          </a:xfrm>
          <a:gradFill>
            <a:gsLst>
              <a:gs pos="86000">
                <a:srgbClr val="8A5C4C"/>
              </a:gs>
              <a:gs pos="18000">
                <a:schemeClr val="accent3"/>
              </a:gs>
              <a:gs pos="60000">
                <a:srgbClr val="FFC000"/>
              </a:gs>
            </a:gsLst>
            <a:lin ang="2700000" scaled="1"/>
          </a:gra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79067E-E3C4-C00A-A6E2-47F90A36A753}"/>
                </a:ext>
              </a:extLst>
            </p:cNvPr>
            <p:cNvSpPr/>
            <p:nvPr/>
          </p:nvSpPr>
          <p:spPr>
            <a:xfrm>
              <a:off x="6338911" y="708025"/>
              <a:ext cx="496570" cy="408940"/>
            </a:xfrm>
            <a:custGeom>
              <a:avLst/>
              <a:gdLst>
                <a:gd name="connsiteX0" fmla="*/ 452755 w 496570"/>
                <a:gd name="connsiteY0" fmla="*/ 43815 h 408940"/>
                <a:gd name="connsiteX1" fmla="*/ 452755 w 496570"/>
                <a:gd name="connsiteY1" fmla="*/ 102235 h 408940"/>
                <a:gd name="connsiteX2" fmla="*/ 394335 w 496570"/>
                <a:gd name="connsiteY2" fmla="*/ 102235 h 408940"/>
                <a:gd name="connsiteX3" fmla="*/ 394335 w 496570"/>
                <a:gd name="connsiteY3" fmla="*/ 43815 h 408940"/>
                <a:gd name="connsiteX4" fmla="*/ 452755 w 496570"/>
                <a:gd name="connsiteY4" fmla="*/ 43815 h 408940"/>
                <a:gd name="connsiteX5" fmla="*/ 43815 w 496570"/>
                <a:gd name="connsiteY5" fmla="*/ 306705 h 408940"/>
                <a:gd name="connsiteX6" fmla="*/ 102235 w 496570"/>
                <a:gd name="connsiteY6" fmla="*/ 306705 h 408940"/>
                <a:gd name="connsiteX7" fmla="*/ 102235 w 496570"/>
                <a:gd name="connsiteY7" fmla="*/ 365125 h 408940"/>
                <a:gd name="connsiteX8" fmla="*/ 43815 w 496570"/>
                <a:gd name="connsiteY8" fmla="*/ 365125 h 408940"/>
                <a:gd name="connsiteX9" fmla="*/ 43815 w 496570"/>
                <a:gd name="connsiteY9" fmla="*/ 306705 h 408940"/>
                <a:gd name="connsiteX10" fmla="*/ 189865 w 496570"/>
                <a:gd name="connsiteY10" fmla="*/ 43815 h 408940"/>
                <a:gd name="connsiteX11" fmla="*/ 189865 w 496570"/>
                <a:gd name="connsiteY11" fmla="*/ 102235 h 408940"/>
                <a:gd name="connsiteX12" fmla="*/ 131445 w 496570"/>
                <a:gd name="connsiteY12" fmla="*/ 102235 h 408940"/>
                <a:gd name="connsiteX13" fmla="*/ 131445 w 496570"/>
                <a:gd name="connsiteY13" fmla="*/ 43815 h 408940"/>
                <a:gd name="connsiteX14" fmla="*/ 189865 w 496570"/>
                <a:gd name="connsiteY14" fmla="*/ 43815 h 408940"/>
                <a:gd name="connsiteX15" fmla="*/ 277495 w 496570"/>
                <a:gd name="connsiteY15" fmla="*/ 43815 h 408940"/>
                <a:gd name="connsiteX16" fmla="*/ 277495 w 496570"/>
                <a:gd name="connsiteY16" fmla="*/ 102235 h 408940"/>
                <a:gd name="connsiteX17" fmla="*/ 219075 w 496570"/>
                <a:gd name="connsiteY17" fmla="*/ 102235 h 408940"/>
                <a:gd name="connsiteX18" fmla="*/ 219075 w 496570"/>
                <a:gd name="connsiteY18" fmla="*/ 43815 h 408940"/>
                <a:gd name="connsiteX19" fmla="*/ 277495 w 496570"/>
                <a:gd name="connsiteY19" fmla="*/ 43815 h 408940"/>
                <a:gd name="connsiteX20" fmla="*/ 365125 w 496570"/>
                <a:gd name="connsiteY20" fmla="*/ 189865 h 408940"/>
                <a:gd name="connsiteX21" fmla="*/ 306705 w 496570"/>
                <a:gd name="connsiteY21" fmla="*/ 189865 h 408940"/>
                <a:gd name="connsiteX22" fmla="*/ 306705 w 496570"/>
                <a:gd name="connsiteY22" fmla="*/ 131445 h 408940"/>
                <a:gd name="connsiteX23" fmla="*/ 365125 w 496570"/>
                <a:gd name="connsiteY23" fmla="*/ 131445 h 408940"/>
                <a:gd name="connsiteX24" fmla="*/ 365125 w 496570"/>
                <a:gd name="connsiteY24" fmla="*/ 189865 h 408940"/>
                <a:gd name="connsiteX25" fmla="*/ 394335 w 496570"/>
                <a:gd name="connsiteY25" fmla="*/ 189865 h 408940"/>
                <a:gd name="connsiteX26" fmla="*/ 394335 w 496570"/>
                <a:gd name="connsiteY26" fmla="*/ 131445 h 408940"/>
                <a:gd name="connsiteX27" fmla="*/ 452755 w 496570"/>
                <a:gd name="connsiteY27" fmla="*/ 131445 h 408940"/>
                <a:gd name="connsiteX28" fmla="*/ 452755 w 496570"/>
                <a:gd name="connsiteY28" fmla="*/ 189865 h 408940"/>
                <a:gd name="connsiteX29" fmla="*/ 394335 w 496570"/>
                <a:gd name="connsiteY29" fmla="*/ 189865 h 408940"/>
                <a:gd name="connsiteX30" fmla="*/ 394335 w 496570"/>
                <a:gd name="connsiteY30" fmla="*/ 277495 h 408940"/>
                <a:gd name="connsiteX31" fmla="*/ 394335 w 496570"/>
                <a:gd name="connsiteY31" fmla="*/ 219075 h 408940"/>
                <a:gd name="connsiteX32" fmla="*/ 452755 w 496570"/>
                <a:gd name="connsiteY32" fmla="*/ 219075 h 408940"/>
                <a:gd name="connsiteX33" fmla="*/ 452755 w 496570"/>
                <a:gd name="connsiteY33" fmla="*/ 277495 h 408940"/>
                <a:gd name="connsiteX34" fmla="*/ 394335 w 496570"/>
                <a:gd name="connsiteY34" fmla="*/ 277495 h 408940"/>
                <a:gd name="connsiteX35" fmla="*/ 219075 w 496570"/>
                <a:gd name="connsiteY35" fmla="*/ 306705 h 408940"/>
                <a:gd name="connsiteX36" fmla="*/ 277495 w 496570"/>
                <a:gd name="connsiteY36" fmla="*/ 306705 h 408940"/>
                <a:gd name="connsiteX37" fmla="*/ 277495 w 496570"/>
                <a:gd name="connsiteY37" fmla="*/ 365125 h 408940"/>
                <a:gd name="connsiteX38" fmla="*/ 219075 w 496570"/>
                <a:gd name="connsiteY38" fmla="*/ 365125 h 408940"/>
                <a:gd name="connsiteX39" fmla="*/ 219075 w 496570"/>
                <a:gd name="connsiteY39" fmla="*/ 306705 h 408940"/>
                <a:gd name="connsiteX40" fmla="*/ 189865 w 496570"/>
                <a:gd name="connsiteY40" fmla="*/ 306705 h 408940"/>
                <a:gd name="connsiteX41" fmla="*/ 189865 w 496570"/>
                <a:gd name="connsiteY41" fmla="*/ 365125 h 408940"/>
                <a:gd name="connsiteX42" fmla="*/ 131445 w 496570"/>
                <a:gd name="connsiteY42" fmla="*/ 365125 h 408940"/>
                <a:gd name="connsiteX43" fmla="*/ 131445 w 496570"/>
                <a:gd name="connsiteY43" fmla="*/ 306705 h 408940"/>
                <a:gd name="connsiteX44" fmla="*/ 189865 w 496570"/>
                <a:gd name="connsiteY44" fmla="*/ 306705 h 408940"/>
                <a:gd name="connsiteX45" fmla="*/ 131445 w 496570"/>
                <a:gd name="connsiteY45" fmla="*/ 219075 h 408940"/>
                <a:gd name="connsiteX46" fmla="*/ 189865 w 496570"/>
                <a:gd name="connsiteY46" fmla="*/ 219075 h 408940"/>
                <a:gd name="connsiteX47" fmla="*/ 189865 w 496570"/>
                <a:gd name="connsiteY47" fmla="*/ 277495 h 408940"/>
                <a:gd name="connsiteX48" fmla="*/ 131445 w 496570"/>
                <a:gd name="connsiteY48" fmla="*/ 277495 h 408940"/>
                <a:gd name="connsiteX49" fmla="*/ 131445 w 496570"/>
                <a:gd name="connsiteY49" fmla="*/ 219075 h 408940"/>
                <a:gd name="connsiteX50" fmla="*/ 102235 w 496570"/>
                <a:gd name="connsiteY50" fmla="*/ 219075 h 408940"/>
                <a:gd name="connsiteX51" fmla="*/ 102235 w 496570"/>
                <a:gd name="connsiteY51" fmla="*/ 277495 h 408940"/>
                <a:gd name="connsiteX52" fmla="*/ 43815 w 496570"/>
                <a:gd name="connsiteY52" fmla="*/ 277495 h 408940"/>
                <a:gd name="connsiteX53" fmla="*/ 43815 w 496570"/>
                <a:gd name="connsiteY53" fmla="*/ 219075 h 408940"/>
                <a:gd name="connsiteX54" fmla="*/ 102235 w 496570"/>
                <a:gd name="connsiteY54" fmla="*/ 219075 h 408940"/>
                <a:gd name="connsiteX55" fmla="*/ 102235 w 496570"/>
                <a:gd name="connsiteY55" fmla="*/ 131445 h 408940"/>
                <a:gd name="connsiteX56" fmla="*/ 102235 w 496570"/>
                <a:gd name="connsiteY56" fmla="*/ 189865 h 408940"/>
                <a:gd name="connsiteX57" fmla="*/ 43815 w 496570"/>
                <a:gd name="connsiteY57" fmla="*/ 189865 h 408940"/>
                <a:gd name="connsiteX58" fmla="*/ 43815 w 496570"/>
                <a:gd name="connsiteY58" fmla="*/ 131445 h 408940"/>
                <a:gd name="connsiteX59" fmla="*/ 102235 w 496570"/>
                <a:gd name="connsiteY59" fmla="*/ 131445 h 408940"/>
                <a:gd name="connsiteX60" fmla="*/ 189865 w 496570"/>
                <a:gd name="connsiteY60" fmla="*/ 189865 h 408940"/>
                <a:gd name="connsiteX61" fmla="*/ 131445 w 496570"/>
                <a:gd name="connsiteY61" fmla="*/ 189865 h 408940"/>
                <a:gd name="connsiteX62" fmla="*/ 131445 w 496570"/>
                <a:gd name="connsiteY62" fmla="*/ 131445 h 408940"/>
                <a:gd name="connsiteX63" fmla="*/ 189865 w 496570"/>
                <a:gd name="connsiteY63" fmla="*/ 131445 h 408940"/>
                <a:gd name="connsiteX64" fmla="*/ 189865 w 496570"/>
                <a:gd name="connsiteY64" fmla="*/ 189865 h 408940"/>
                <a:gd name="connsiteX65" fmla="*/ 219075 w 496570"/>
                <a:gd name="connsiteY65" fmla="*/ 189865 h 408940"/>
                <a:gd name="connsiteX66" fmla="*/ 219075 w 496570"/>
                <a:gd name="connsiteY66" fmla="*/ 131445 h 408940"/>
                <a:gd name="connsiteX67" fmla="*/ 277495 w 496570"/>
                <a:gd name="connsiteY67" fmla="*/ 131445 h 408940"/>
                <a:gd name="connsiteX68" fmla="*/ 277495 w 496570"/>
                <a:gd name="connsiteY68" fmla="*/ 189865 h 408940"/>
                <a:gd name="connsiteX69" fmla="*/ 219075 w 496570"/>
                <a:gd name="connsiteY69" fmla="*/ 189865 h 408940"/>
                <a:gd name="connsiteX70" fmla="*/ 277495 w 496570"/>
                <a:gd name="connsiteY70" fmla="*/ 277495 h 408940"/>
                <a:gd name="connsiteX71" fmla="*/ 219075 w 496570"/>
                <a:gd name="connsiteY71" fmla="*/ 277495 h 408940"/>
                <a:gd name="connsiteX72" fmla="*/ 219075 w 496570"/>
                <a:gd name="connsiteY72" fmla="*/ 219075 h 408940"/>
                <a:gd name="connsiteX73" fmla="*/ 277495 w 496570"/>
                <a:gd name="connsiteY73" fmla="*/ 219075 h 408940"/>
                <a:gd name="connsiteX74" fmla="*/ 277495 w 496570"/>
                <a:gd name="connsiteY74" fmla="*/ 277495 h 408940"/>
                <a:gd name="connsiteX75" fmla="*/ 306705 w 496570"/>
                <a:gd name="connsiteY75" fmla="*/ 277495 h 408940"/>
                <a:gd name="connsiteX76" fmla="*/ 306705 w 496570"/>
                <a:gd name="connsiteY76" fmla="*/ 219075 h 408940"/>
                <a:gd name="connsiteX77" fmla="*/ 365125 w 496570"/>
                <a:gd name="connsiteY77" fmla="*/ 219075 h 408940"/>
                <a:gd name="connsiteX78" fmla="*/ 365125 w 496570"/>
                <a:gd name="connsiteY78" fmla="*/ 277495 h 408940"/>
                <a:gd name="connsiteX79" fmla="*/ 306705 w 496570"/>
                <a:gd name="connsiteY79" fmla="*/ 277495 h 408940"/>
                <a:gd name="connsiteX80" fmla="*/ 365125 w 496570"/>
                <a:gd name="connsiteY80" fmla="*/ 43815 h 408940"/>
                <a:gd name="connsiteX81" fmla="*/ 365125 w 496570"/>
                <a:gd name="connsiteY81" fmla="*/ 102235 h 408940"/>
                <a:gd name="connsiteX82" fmla="*/ 306705 w 496570"/>
                <a:gd name="connsiteY82" fmla="*/ 102235 h 408940"/>
                <a:gd name="connsiteX83" fmla="*/ 306705 w 496570"/>
                <a:gd name="connsiteY83" fmla="*/ 43815 h 408940"/>
                <a:gd name="connsiteX84" fmla="*/ 365125 w 496570"/>
                <a:gd name="connsiteY84" fmla="*/ 43815 h 408940"/>
                <a:gd name="connsiteX85" fmla="*/ 0 w 496570"/>
                <a:gd name="connsiteY85" fmla="*/ 0 h 408940"/>
                <a:gd name="connsiteX86" fmla="*/ 0 w 496570"/>
                <a:gd name="connsiteY86" fmla="*/ 408940 h 408940"/>
                <a:gd name="connsiteX87" fmla="*/ 496570 w 496570"/>
                <a:gd name="connsiteY87" fmla="*/ 408940 h 408940"/>
                <a:gd name="connsiteX88" fmla="*/ 496570 w 496570"/>
                <a:gd name="connsiteY88" fmla="*/ 0 h 408940"/>
                <a:gd name="connsiteX89" fmla="*/ 0 w 496570"/>
                <a:gd name="connsiteY89" fmla="*/ 0 h 40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96570" h="408940">
                  <a:moveTo>
                    <a:pt x="452755" y="43815"/>
                  </a:moveTo>
                  <a:lnTo>
                    <a:pt x="452755" y="102235"/>
                  </a:lnTo>
                  <a:lnTo>
                    <a:pt x="394335" y="102235"/>
                  </a:lnTo>
                  <a:lnTo>
                    <a:pt x="394335" y="43815"/>
                  </a:lnTo>
                  <a:lnTo>
                    <a:pt x="452755" y="43815"/>
                  </a:lnTo>
                  <a:close/>
                  <a:moveTo>
                    <a:pt x="43815" y="306705"/>
                  </a:moveTo>
                  <a:lnTo>
                    <a:pt x="102235" y="306705"/>
                  </a:lnTo>
                  <a:lnTo>
                    <a:pt x="102235" y="365125"/>
                  </a:lnTo>
                  <a:lnTo>
                    <a:pt x="43815" y="365125"/>
                  </a:lnTo>
                  <a:lnTo>
                    <a:pt x="43815" y="306705"/>
                  </a:lnTo>
                  <a:close/>
                  <a:moveTo>
                    <a:pt x="189865" y="43815"/>
                  </a:moveTo>
                  <a:lnTo>
                    <a:pt x="189865" y="102235"/>
                  </a:lnTo>
                  <a:lnTo>
                    <a:pt x="131445" y="102235"/>
                  </a:lnTo>
                  <a:lnTo>
                    <a:pt x="131445" y="43815"/>
                  </a:lnTo>
                  <a:lnTo>
                    <a:pt x="189865" y="43815"/>
                  </a:lnTo>
                  <a:close/>
                  <a:moveTo>
                    <a:pt x="277495" y="43815"/>
                  </a:moveTo>
                  <a:lnTo>
                    <a:pt x="277495" y="102235"/>
                  </a:lnTo>
                  <a:lnTo>
                    <a:pt x="219075" y="102235"/>
                  </a:lnTo>
                  <a:lnTo>
                    <a:pt x="219075" y="43815"/>
                  </a:lnTo>
                  <a:lnTo>
                    <a:pt x="277495" y="43815"/>
                  </a:lnTo>
                  <a:close/>
                  <a:moveTo>
                    <a:pt x="365125" y="189865"/>
                  </a:moveTo>
                  <a:lnTo>
                    <a:pt x="306705" y="189865"/>
                  </a:lnTo>
                  <a:lnTo>
                    <a:pt x="306705" y="131445"/>
                  </a:lnTo>
                  <a:lnTo>
                    <a:pt x="365125" y="131445"/>
                  </a:lnTo>
                  <a:lnTo>
                    <a:pt x="365125" y="189865"/>
                  </a:lnTo>
                  <a:close/>
                  <a:moveTo>
                    <a:pt x="394335" y="189865"/>
                  </a:moveTo>
                  <a:lnTo>
                    <a:pt x="394335" y="131445"/>
                  </a:lnTo>
                  <a:lnTo>
                    <a:pt x="452755" y="131445"/>
                  </a:lnTo>
                  <a:lnTo>
                    <a:pt x="452755" y="189865"/>
                  </a:lnTo>
                  <a:lnTo>
                    <a:pt x="394335" y="189865"/>
                  </a:lnTo>
                  <a:close/>
                  <a:moveTo>
                    <a:pt x="394335" y="277495"/>
                  </a:moveTo>
                  <a:lnTo>
                    <a:pt x="394335" y="219075"/>
                  </a:lnTo>
                  <a:lnTo>
                    <a:pt x="452755" y="219075"/>
                  </a:lnTo>
                  <a:lnTo>
                    <a:pt x="452755" y="277495"/>
                  </a:lnTo>
                  <a:lnTo>
                    <a:pt x="394335" y="277495"/>
                  </a:lnTo>
                  <a:close/>
                  <a:moveTo>
                    <a:pt x="219075" y="306705"/>
                  </a:moveTo>
                  <a:lnTo>
                    <a:pt x="277495" y="306705"/>
                  </a:lnTo>
                  <a:lnTo>
                    <a:pt x="277495" y="365125"/>
                  </a:lnTo>
                  <a:lnTo>
                    <a:pt x="219075" y="365125"/>
                  </a:lnTo>
                  <a:lnTo>
                    <a:pt x="219075" y="306705"/>
                  </a:lnTo>
                  <a:close/>
                  <a:moveTo>
                    <a:pt x="189865" y="306705"/>
                  </a:moveTo>
                  <a:lnTo>
                    <a:pt x="189865" y="365125"/>
                  </a:lnTo>
                  <a:lnTo>
                    <a:pt x="131445" y="365125"/>
                  </a:lnTo>
                  <a:lnTo>
                    <a:pt x="131445" y="306705"/>
                  </a:lnTo>
                  <a:lnTo>
                    <a:pt x="189865" y="306705"/>
                  </a:lnTo>
                  <a:close/>
                  <a:moveTo>
                    <a:pt x="131445" y="219075"/>
                  </a:moveTo>
                  <a:lnTo>
                    <a:pt x="189865" y="219075"/>
                  </a:lnTo>
                  <a:lnTo>
                    <a:pt x="189865" y="277495"/>
                  </a:lnTo>
                  <a:lnTo>
                    <a:pt x="131445" y="277495"/>
                  </a:lnTo>
                  <a:lnTo>
                    <a:pt x="131445" y="219075"/>
                  </a:lnTo>
                  <a:close/>
                  <a:moveTo>
                    <a:pt x="102235" y="219075"/>
                  </a:moveTo>
                  <a:lnTo>
                    <a:pt x="102235" y="277495"/>
                  </a:lnTo>
                  <a:lnTo>
                    <a:pt x="43815" y="277495"/>
                  </a:lnTo>
                  <a:lnTo>
                    <a:pt x="43815" y="219075"/>
                  </a:lnTo>
                  <a:lnTo>
                    <a:pt x="102235" y="219075"/>
                  </a:lnTo>
                  <a:close/>
                  <a:moveTo>
                    <a:pt x="102235" y="131445"/>
                  </a:moveTo>
                  <a:lnTo>
                    <a:pt x="102235" y="189865"/>
                  </a:lnTo>
                  <a:lnTo>
                    <a:pt x="43815" y="189865"/>
                  </a:lnTo>
                  <a:lnTo>
                    <a:pt x="43815" y="131445"/>
                  </a:lnTo>
                  <a:lnTo>
                    <a:pt x="102235" y="131445"/>
                  </a:lnTo>
                  <a:close/>
                  <a:moveTo>
                    <a:pt x="189865" y="189865"/>
                  </a:moveTo>
                  <a:lnTo>
                    <a:pt x="131445" y="189865"/>
                  </a:lnTo>
                  <a:lnTo>
                    <a:pt x="131445" y="131445"/>
                  </a:lnTo>
                  <a:lnTo>
                    <a:pt x="189865" y="131445"/>
                  </a:lnTo>
                  <a:lnTo>
                    <a:pt x="189865" y="189865"/>
                  </a:lnTo>
                  <a:close/>
                  <a:moveTo>
                    <a:pt x="219075" y="189865"/>
                  </a:moveTo>
                  <a:lnTo>
                    <a:pt x="219075" y="131445"/>
                  </a:lnTo>
                  <a:lnTo>
                    <a:pt x="277495" y="131445"/>
                  </a:lnTo>
                  <a:lnTo>
                    <a:pt x="277495" y="189865"/>
                  </a:lnTo>
                  <a:lnTo>
                    <a:pt x="219075" y="189865"/>
                  </a:lnTo>
                  <a:close/>
                  <a:moveTo>
                    <a:pt x="277495" y="277495"/>
                  </a:moveTo>
                  <a:lnTo>
                    <a:pt x="219075" y="277495"/>
                  </a:lnTo>
                  <a:lnTo>
                    <a:pt x="219075" y="219075"/>
                  </a:lnTo>
                  <a:lnTo>
                    <a:pt x="277495" y="219075"/>
                  </a:lnTo>
                  <a:lnTo>
                    <a:pt x="277495" y="277495"/>
                  </a:lnTo>
                  <a:close/>
                  <a:moveTo>
                    <a:pt x="306705" y="277495"/>
                  </a:moveTo>
                  <a:lnTo>
                    <a:pt x="306705" y="219075"/>
                  </a:lnTo>
                  <a:lnTo>
                    <a:pt x="365125" y="219075"/>
                  </a:lnTo>
                  <a:lnTo>
                    <a:pt x="365125" y="277495"/>
                  </a:lnTo>
                  <a:lnTo>
                    <a:pt x="306705" y="277495"/>
                  </a:lnTo>
                  <a:close/>
                  <a:moveTo>
                    <a:pt x="365125" y="43815"/>
                  </a:moveTo>
                  <a:lnTo>
                    <a:pt x="365125" y="102235"/>
                  </a:lnTo>
                  <a:lnTo>
                    <a:pt x="306705" y="102235"/>
                  </a:lnTo>
                  <a:lnTo>
                    <a:pt x="306705" y="43815"/>
                  </a:lnTo>
                  <a:lnTo>
                    <a:pt x="365125" y="43815"/>
                  </a:lnTo>
                  <a:close/>
                  <a:moveTo>
                    <a:pt x="0" y="0"/>
                  </a:moveTo>
                  <a:lnTo>
                    <a:pt x="0" y="408940"/>
                  </a:lnTo>
                  <a:lnTo>
                    <a:pt x="496570" y="408940"/>
                  </a:lnTo>
                  <a:lnTo>
                    <a:pt x="496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9AC80E-24B3-1AFA-5860-19A98160B1E0}"/>
                </a:ext>
              </a:extLst>
            </p:cNvPr>
            <p:cNvSpPr/>
            <p:nvPr/>
          </p:nvSpPr>
          <p:spPr>
            <a:xfrm>
              <a:off x="6338911" y="620395"/>
              <a:ext cx="496570" cy="58420"/>
            </a:xfrm>
            <a:custGeom>
              <a:avLst/>
              <a:gdLst>
                <a:gd name="connsiteX0" fmla="*/ 0 w 496570"/>
                <a:gd name="connsiteY0" fmla="*/ 0 h 58420"/>
                <a:gd name="connsiteX1" fmla="*/ 496570 w 496570"/>
                <a:gd name="connsiteY1" fmla="*/ 0 h 58420"/>
                <a:gd name="connsiteX2" fmla="*/ 496570 w 496570"/>
                <a:gd name="connsiteY2" fmla="*/ 58420 h 58420"/>
                <a:gd name="connsiteX3" fmla="*/ 0 w 496570"/>
                <a:gd name="connsiteY3" fmla="*/ 58420 h 5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570" h="58420">
                  <a:moveTo>
                    <a:pt x="0" y="0"/>
                  </a:moveTo>
                  <a:lnTo>
                    <a:pt x="496570" y="0"/>
                  </a:lnTo>
                  <a:lnTo>
                    <a:pt x="496570" y="58420"/>
                  </a:lnTo>
                  <a:lnTo>
                    <a:pt x="0" y="58420"/>
                  </a:lnTo>
                  <a:close/>
                </a:path>
              </a:pathLst>
            </a:custGeom>
            <a:grpFill/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4A79B4-16E3-EEB1-DA06-1460FF95D623}"/>
              </a:ext>
            </a:extLst>
          </p:cNvPr>
          <p:cNvSpPr/>
          <p:nvPr/>
        </p:nvSpPr>
        <p:spPr>
          <a:xfrm>
            <a:off x="8574648" y="1805940"/>
            <a:ext cx="1516382" cy="12573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UHCW Acute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  <a:latin typeface="Aptos Display" panose="020B0004020202020204" pitchFamily="34" charset="0"/>
              </a:rPr>
              <a:t>Live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CBE526-E3C0-67D5-0036-052DDE5867AD}"/>
              </a:ext>
            </a:extLst>
          </p:cNvPr>
          <p:cNvSpPr/>
          <p:nvPr/>
        </p:nvSpPr>
        <p:spPr>
          <a:xfrm>
            <a:off x="10188720" y="1805940"/>
            <a:ext cx="1515600" cy="12573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gradFill flip="none" rotWithShape="1">
                  <a:gsLst>
                    <a:gs pos="5400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UHCW Community</a:t>
            </a:r>
            <a:endParaRPr lang="en-GB" sz="1100" dirty="0">
              <a:gradFill flip="none" rotWithShape="1">
                <a:gsLst>
                  <a:gs pos="54000">
                    <a:srgbClr val="00206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atin typeface="Impact" panose="020B0806030902050204" pitchFamily="34" charset="0"/>
            </a:endParaRPr>
          </a:p>
          <a:p>
            <a:pPr algn="ctr"/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In progress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377D31-5A80-0A14-09DC-7D0CEAD38C50}"/>
              </a:ext>
            </a:extLst>
          </p:cNvPr>
          <p:cNvSpPr/>
          <p:nvPr/>
        </p:nvSpPr>
        <p:spPr>
          <a:xfrm>
            <a:off x="487141" y="2482503"/>
            <a:ext cx="3694332" cy="128778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4876E8-8EA1-4614-0500-C16057CEAB5A}"/>
              </a:ext>
            </a:extLst>
          </p:cNvPr>
          <p:cNvSpPr/>
          <p:nvPr/>
        </p:nvSpPr>
        <p:spPr>
          <a:xfrm>
            <a:off x="4279702" y="1432560"/>
            <a:ext cx="3065978" cy="234696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Online and compatible with multiple browsers (no software to install!)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81DBD2-03F5-2DFB-4CF4-4BB0228AF493}"/>
              </a:ext>
            </a:extLst>
          </p:cNvPr>
          <p:cNvSpPr/>
          <p:nvPr/>
        </p:nvSpPr>
        <p:spPr>
          <a:xfrm>
            <a:off x="7443370" y="1432560"/>
            <a:ext cx="1033588" cy="163068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Secure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15130D-13DE-A912-358B-4DD4A72961E3}"/>
              </a:ext>
            </a:extLst>
          </p:cNvPr>
          <p:cNvSpPr/>
          <p:nvPr/>
        </p:nvSpPr>
        <p:spPr>
          <a:xfrm>
            <a:off x="7443370" y="3185160"/>
            <a:ext cx="4260950" cy="19812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Project Team:</a:t>
            </a:r>
          </a:p>
          <a:p>
            <a:r>
              <a:rPr lang="en-GB" sz="2400" dirty="0">
                <a:gradFill flip="none" rotWithShape="1">
                  <a:gsLst>
                    <a:gs pos="33000">
                      <a:srgbClr val="7C2855"/>
                    </a:gs>
                    <a:gs pos="68000">
                      <a:srgbClr val="00B0F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Tim Hamson </a:t>
            </a:r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Head of BI – PHM</a:t>
            </a:r>
          </a:p>
          <a:p>
            <a:r>
              <a:rPr lang="en-GB" sz="2400" dirty="0">
                <a:gradFill flip="none" rotWithShape="1">
                  <a:gsLst>
                    <a:gs pos="33000">
                      <a:srgbClr val="7C2855"/>
                    </a:gs>
                    <a:gs pos="68000">
                      <a:srgbClr val="00B0F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Ben Panton </a:t>
            </a:r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Senior Delivery Manager</a:t>
            </a:r>
            <a:endParaRPr lang="en-GB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GB" sz="2400" dirty="0">
                <a:gradFill flip="none" rotWithShape="1">
                  <a:gsLst>
                    <a:gs pos="33000">
                      <a:srgbClr val="7C2855"/>
                    </a:gs>
                    <a:gs pos="68000">
                      <a:srgbClr val="00B0F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Ben Wilczynski </a:t>
            </a:r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Information Governance Lead</a:t>
            </a:r>
            <a:endParaRPr lang="en-GB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516F87-87C9-B072-50D4-9D5D9539B0A7}"/>
              </a:ext>
            </a:extLst>
          </p:cNvPr>
          <p:cNvSpPr/>
          <p:nvPr/>
        </p:nvSpPr>
        <p:spPr>
          <a:xfrm>
            <a:off x="7443370" y="5288280"/>
            <a:ext cx="4260950" cy="10668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Contact the team at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3"/>
              </a:rPr>
              <a:t>cwicb.cwphm@nhs.ne</a:t>
            </a:r>
            <a:r>
              <a:rPr lang="en-GB" b="0" i="0" dirty="0">
                <a:solidFill>
                  <a:schemeClr val="tx1"/>
                </a:solidFill>
                <a:effectLst/>
                <a:latin typeface="Aptos Display" panose="020B0004020202020204" pitchFamily="34" charset="0"/>
                <a:hlinkClick r:id="rId3"/>
              </a:rPr>
              <a:t>t</a:t>
            </a:r>
            <a:endParaRPr lang="en-GB" b="0" i="0" dirty="0"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for support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4811DE-265B-AAEE-1687-5E17F55D0AA1}"/>
              </a:ext>
            </a:extLst>
          </p:cNvPr>
          <p:cNvSpPr/>
          <p:nvPr/>
        </p:nvSpPr>
        <p:spPr>
          <a:xfrm>
            <a:off x="487680" y="3886200"/>
            <a:ext cx="1033588" cy="11811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gradFill flip="none" rotWithShape="1">
                  <a:gsLst>
                    <a:gs pos="0">
                      <a:srgbClr val="53B797"/>
                    </a:gs>
                    <a:gs pos="100000">
                      <a:srgbClr val="78BE2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3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Dashboards</a:t>
            </a:r>
            <a:endParaRPr lang="en-GB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A54EB0-04AD-4095-E2FD-AA88C950C7D1}"/>
              </a:ext>
            </a:extLst>
          </p:cNvPr>
          <p:cNvSpPr/>
          <p:nvPr/>
        </p:nvSpPr>
        <p:spPr>
          <a:xfrm>
            <a:off x="1602057" y="3870960"/>
            <a:ext cx="1853030" cy="246888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gradFill flip="none" rotWithShape="1">
                  <a:gsLst>
                    <a:gs pos="0">
                      <a:srgbClr val="53B797"/>
                    </a:gs>
                    <a:gs pos="100000">
                      <a:srgbClr val="78BE2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PCD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18+ population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HTN risk model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CVD focus</a:t>
            </a:r>
            <a:endParaRPr lang="en-GB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CF6702-E955-2E4B-5129-E5937C624D23}"/>
              </a:ext>
            </a:extLst>
          </p:cNvPr>
          <p:cNvSpPr/>
          <p:nvPr/>
        </p:nvSpPr>
        <p:spPr>
          <a:xfrm>
            <a:off x="3535877" y="3886200"/>
            <a:ext cx="1853030" cy="246888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gradFill flip="none" rotWithShape="1">
                  <a:gsLst>
                    <a:gs pos="0">
                      <a:srgbClr val="53B797"/>
                    </a:gs>
                    <a:gs pos="100000">
                      <a:srgbClr val="78BE2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Frailty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65+ population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Frailty and falls focus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endParaRPr lang="en-GB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6618F1-DDDC-233F-5655-5660F5B6A6E2}"/>
              </a:ext>
            </a:extLst>
          </p:cNvPr>
          <p:cNvSpPr/>
          <p:nvPr/>
        </p:nvSpPr>
        <p:spPr>
          <a:xfrm>
            <a:off x="5492650" y="3870960"/>
            <a:ext cx="1853030" cy="246888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algn="ctr"/>
            <a:r>
              <a:rPr lang="en-GB" sz="3200" dirty="0">
                <a:gradFill flip="none" rotWithShape="1">
                  <a:gsLst>
                    <a:gs pos="0">
                      <a:srgbClr val="53B797"/>
                    </a:gs>
                    <a:gs pos="100000">
                      <a:srgbClr val="78BE2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Pop-profile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Whole population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Flexible case-finding</a:t>
            </a:r>
            <a:endParaRPr lang="en-GB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811A56E3-F527-C36F-821A-F3BBD6901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37" y="2962563"/>
            <a:ext cx="2420035" cy="655898"/>
          </a:xfrm>
          <a:prstGeom prst="rect">
            <a:avLst/>
          </a:prstGeom>
        </p:spPr>
      </p:pic>
      <p:pic>
        <p:nvPicPr>
          <p:cNvPr id="1026" name="Picture 2" descr="Oracle">
            <a:extLst>
              <a:ext uri="{FF2B5EF4-FFF2-40B4-BE49-F238E27FC236}">
                <a16:creationId xmlns:a16="http://schemas.microsoft.com/office/drawing/2014/main" id="{D436C390-B5F0-D461-52B9-4DCF1AF5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224" y="2522220"/>
            <a:ext cx="2065020" cy="5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raphic 28" descr="Lock with solid fill">
            <a:extLst>
              <a:ext uri="{FF2B5EF4-FFF2-40B4-BE49-F238E27FC236}">
                <a16:creationId xmlns:a16="http://schemas.microsoft.com/office/drawing/2014/main" id="{535627FC-D83C-0CBA-C8FC-6B5D67706250}"/>
              </a:ext>
            </a:extLst>
          </p:cNvPr>
          <p:cNvSpPr/>
          <p:nvPr/>
        </p:nvSpPr>
        <p:spPr>
          <a:xfrm>
            <a:off x="7693464" y="1724977"/>
            <a:ext cx="533400" cy="695325"/>
          </a:xfrm>
          <a:custGeom>
            <a:avLst/>
            <a:gdLst>
              <a:gd name="connsiteX0" fmla="*/ 285750 w 533400"/>
              <a:gd name="connsiteY0" fmla="*/ 549593 h 695325"/>
              <a:gd name="connsiteX1" fmla="*/ 285750 w 533400"/>
              <a:gd name="connsiteY1" fmla="*/ 600075 h 695325"/>
              <a:gd name="connsiteX2" fmla="*/ 247650 w 533400"/>
              <a:gd name="connsiteY2" fmla="*/ 600075 h 695325"/>
              <a:gd name="connsiteX3" fmla="*/ 247650 w 533400"/>
              <a:gd name="connsiteY3" fmla="*/ 549593 h 695325"/>
              <a:gd name="connsiteX4" fmla="*/ 209550 w 533400"/>
              <a:gd name="connsiteY4" fmla="*/ 495300 h 695325"/>
              <a:gd name="connsiteX5" fmla="*/ 266700 w 533400"/>
              <a:gd name="connsiteY5" fmla="*/ 438150 h 695325"/>
              <a:gd name="connsiteX6" fmla="*/ 323850 w 533400"/>
              <a:gd name="connsiteY6" fmla="*/ 495300 h 695325"/>
              <a:gd name="connsiteX7" fmla="*/ 285750 w 533400"/>
              <a:gd name="connsiteY7" fmla="*/ 549593 h 695325"/>
              <a:gd name="connsiteX8" fmla="*/ 123825 w 533400"/>
              <a:gd name="connsiteY8" fmla="*/ 200025 h 695325"/>
              <a:gd name="connsiteX9" fmla="*/ 266700 w 533400"/>
              <a:gd name="connsiteY9" fmla="*/ 57150 h 695325"/>
              <a:gd name="connsiteX10" fmla="*/ 409575 w 533400"/>
              <a:gd name="connsiteY10" fmla="*/ 200025 h 695325"/>
              <a:gd name="connsiteX11" fmla="*/ 409575 w 533400"/>
              <a:gd name="connsiteY11" fmla="*/ 305753 h 695325"/>
              <a:gd name="connsiteX12" fmla="*/ 266700 w 533400"/>
              <a:gd name="connsiteY12" fmla="*/ 295275 h 695325"/>
              <a:gd name="connsiteX13" fmla="*/ 123825 w 533400"/>
              <a:gd name="connsiteY13" fmla="*/ 305753 h 695325"/>
              <a:gd name="connsiteX14" fmla="*/ 123825 w 533400"/>
              <a:gd name="connsiteY14" fmla="*/ 200025 h 695325"/>
              <a:gd name="connsiteX15" fmla="*/ 466725 w 533400"/>
              <a:gd name="connsiteY15" fmla="*/ 309563 h 695325"/>
              <a:gd name="connsiteX16" fmla="*/ 466725 w 533400"/>
              <a:gd name="connsiteY16" fmla="*/ 200025 h 695325"/>
              <a:gd name="connsiteX17" fmla="*/ 266700 w 533400"/>
              <a:gd name="connsiteY17" fmla="*/ 0 h 695325"/>
              <a:gd name="connsiteX18" fmla="*/ 66675 w 533400"/>
              <a:gd name="connsiteY18" fmla="*/ 200025 h 695325"/>
              <a:gd name="connsiteX19" fmla="*/ 66675 w 533400"/>
              <a:gd name="connsiteY19" fmla="*/ 309563 h 695325"/>
              <a:gd name="connsiteX20" fmla="*/ 0 w 533400"/>
              <a:gd name="connsiteY20" fmla="*/ 314325 h 695325"/>
              <a:gd name="connsiteX21" fmla="*/ 0 w 533400"/>
              <a:gd name="connsiteY21" fmla="*/ 676275 h 695325"/>
              <a:gd name="connsiteX22" fmla="*/ 266700 w 533400"/>
              <a:gd name="connsiteY22" fmla="*/ 695325 h 695325"/>
              <a:gd name="connsiteX23" fmla="*/ 533400 w 533400"/>
              <a:gd name="connsiteY23" fmla="*/ 676275 h 695325"/>
              <a:gd name="connsiteX24" fmla="*/ 533400 w 533400"/>
              <a:gd name="connsiteY24" fmla="*/ 314325 h 695325"/>
              <a:gd name="connsiteX25" fmla="*/ 466725 w 533400"/>
              <a:gd name="connsiteY25" fmla="*/ 3095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3400" h="695325">
                <a:moveTo>
                  <a:pt x="285750" y="549593"/>
                </a:moveTo>
                <a:lnTo>
                  <a:pt x="285750" y="600075"/>
                </a:lnTo>
                <a:lnTo>
                  <a:pt x="247650" y="600075"/>
                </a:lnTo>
                <a:lnTo>
                  <a:pt x="247650" y="549593"/>
                </a:lnTo>
                <a:cubicBezTo>
                  <a:pt x="225743" y="541973"/>
                  <a:pt x="209550" y="521017"/>
                  <a:pt x="209550" y="495300"/>
                </a:cubicBezTo>
                <a:cubicBezTo>
                  <a:pt x="209550" y="463868"/>
                  <a:pt x="235268" y="438150"/>
                  <a:pt x="266700" y="438150"/>
                </a:cubicBezTo>
                <a:cubicBezTo>
                  <a:pt x="298133" y="438150"/>
                  <a:pt x="323850" y="463868"/>
                  <a:pt x="323850" y="495300"/>
                </a:cubicBezTo>
                <a:cubicBezTo>
                  <a:pt x="323850" y="520065"/>
                  <a:pt x="307658" y="541020"/>
                  <a:pt x="285750" y="549593"/>
                </a:cubicBezTo>
                <a:close/>
                <a:moveTo>
                  <a:pt x="123825" y="200025"/>
                </a:moveTo>
                <a:cubicBezTo>
                  <a:pt x="123825" y="120968"/>
                  <a:pt x="187643" y="57150"/>
                  <a:pt x="266700" y="57150"/>
                </a:cubicBezTo>
                <a:cubicBezTo>
                  <a:pt x="345758" y="57150"/>
                  <a:pt x="409575" y="120968"/>
                  <a:pt x="409575" y="200025"/>
                </a:cubicBezTo>
                <a:lnTo>
                  <a:pt x="409575" y="305753"/>
                </a:lnTo>
                <a:lnTo>
                  <a:pt x="266700" y="295275"/>
                </a:lnTo>
                <a:lnTo>
                  <a:pt x="123825" y="305753"/>
                </a:lnTo>
                <a:lnTo>
                  <a:pt x="123825" y="200025"/>
                </a:lnTo>
                <a:close/>
                <a:moveTo>
                  <a:pt x="466725" y="309563"/>
                </a:moveTo>
                <a:lnTo>
                  <a:pt x="466725" y="200025"/>
                </a:lnTo>
                <a:cubicBezTo>
                  <a:pt x="466725" y="89535"/>
                  <a:pt x="377190" y="0"/>
                  <a:pt x="266700" y="0"/>
                </a:cubicBezTo>
                <a:cubicBezTo>
                  <a:pt x="156210" y="0"/>
                  <a:pt x="66675" y="89535"/>
                  <a:pt x="66675" y="200025"/>
                </a:cubicBezTo>
                <a:lnTo>
                  <a:pt x="66675" y="309563"/>
                </a:lnTo>
                <a:lnTo>
                  <a:pt x="0" y="314325"/>
                </a:lnTo>
                <a:lnTo>
                  <a:pt x="0" y="676275"/>
                </a:lnTo>
                <a:lnTo>
                  <a:pt x="266700" y="695325"/>
                </a:lnTo>
                <a:lnTo>
                  <a:pt x="533400" y="676275"/>
                </a:lnTo>
                <a:lnTo>
                  <a:pt x="533400" y="314325"/>
                </a:lnTo>
                <a:lnTo>
                  <a:pt x="466725" y="309563"/>
                </a:lnTo>
                <a:close/>
              </a:path>
            </a:pathLst>
          </a:custGeom>
          <a:gradFill flip="none" rotWithShape="1">
            <a:gsLst>
              <a:gs pos="96000">
                <a:srgbClr val="BE742B"/>
              </a:gs>
              <a:gs pos="21000">
                <a:schemeClr val="accent2"/>
              </a:gs>
              <a:gs pos="60000">
                <a:srgbClr val="FFC000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DBD64F-0B67-CFE6-C786-DA2CC95F1F37}"/>
              </a:ext>
            </a:extLst>
          </p:cNvPr>
          <p:cNvGrpSpPr/>
          <p:nvPr/>
        </p:nvGrpSpPr>
        <p:grpSpPr>
          <a:xfrm>
            <a:off x="4715429" y="1342512"/>
            <a:ext cx="2184156" cy="2184156"/>
            <a:chOff x="4438259" y="1223645"/>
            <a:chExt cx="2184156" cy="2184156"/>
          </a:xfrm>
        </p:grpSpPr>
        <p:pic>
          <p:nvPicPr>
            <p:cNvPr id="31" name="Picture 30" descr="Google Chrome for Android Web browser ...">
              <a:extLst>
                <a:ext uri="{FF2B5EF4-FFF2-40B4-BE49-F238E27FC236}">
                  <a16:creationId xmlns:a16="http://schemas.microsoft.com/office/drawing/2014/main" id="{85FAB8FC-4BB8-A598-B6A9-43C16B8B6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82" y="1699260"/>
              <a:ext cx="810356" cy="811169"/>
            </a:xfrm>
            <a:custGeom>
              <a:avLst/>
              <a:gdLst>
                <a:gd name="connsiteX0" fmla="*/ 588010 w 1176020"/>
                <a:gd name="connsiteY0" fmla="*/ 0 h 1177200"/>
                <a:gd name="connsiteX1" fmla="*/ 1176020 w 1176020"/>
                <a:gd name="connsiteY1" fmla="*/ 588600 h 1177200"/>
                <a:gd name="connsiteX2" fmla="*/ 588010 w 1176020"/>
                <a:gd name="connsiteY2" fmla="*/ 1177200 h 1177200"/>
                <a:gd name="connsiteX3" fmla="*/ 0 w 1176020"/>
                <a:gd name="connsiteY3" fmla="*/ 588600 h 1177200"/>
                <a:gd name="connsiteX4" fmla="*/ 588010 w 1176020"/>
                <a:gd name="connsiteY4" fmla="*/ 0 h 11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020" h="1177200">
                  <a:moveTo>
                    <a:pt x="588010" y="0"/>
                  </a:moveTo>
                  <a:cubicBezTo>
                    <a:pt x="912759" y="0"/>
                    <a:pt x="1176020" y="263525"/>
                    <a:pt x="1176020" y="588600"/>
                  </a:cubicBezTo>
                  <a:cubicBezTo>
                    <a:pt x="1176020" y="913675"/>
                    <a:pt x="912759" y="1177200"/>
                    <a:pt x="588010" y="1177200"/>
                  </a:cubicBezTo>
                  <a:cubicBezTo>
                    <a:pt x="263261" y="1177200"/>
                    <a:pt x="0" y="913675"/>
                    <a:pt x="0" y="588600"/>
                  </a:cubicBezTo>
                  <a:cubicBezTo>
                    <a:pt x="0" y="263525"/>
                    <a:pt x="263261" y="0"/>
                    <a:pt x="58801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4CF8947A-B336-4D7E-486B-DCBEA18C3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650" y="1926669"/>
              <a:ext cx="769619" cy="769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phic 34" descr="Laptop with solid fill">
              <a:extLst>
                <a:ext uri="{FF2B5EF4-FFF2-40B4-BE49-F238E27FC236}">
                  <a16:creationId xmlns:a16="http://schemas.microsoft.com/office/drawing/2014/main" id="{BA1EE480-B2DA-CACF-5E93-5F000DA1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38259" y="1223645"/>
              <a:ext cx="2184156" cy="2184156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C6EA40-7B3D-A571-8E73-7B3BD8D93620}"/>
              </a:ext>
            </a:extLst>
          </p:cNvPr>
          <p:cNvSpPr/>
          <p:nvPr/>
        </p:nvSpPr>
        <p:spPr>
          <a:xfrm>
            <a:off x="464726" y="5158740"/>
            <a:ext cx="1033588" cy="1181100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gradFill flip="none" rotWithShape="1">
                  <a:gsLst>
                    <a:gs pos="0">
                      <a:srgbClr val="53B797"/>
                    </a:gs>
                    <a:gs pos="100000">
                      <a:srgbClr val="78BE20"/>
                    </a:gs>
                  </a:gsLst>
                  <a:lin ang="2700000" scaled="1"/>
                  <a:tileRect/>
                </a:gradFill>
                <a:latin typeface="Impact" panose="020B0806030902050204" pitchFamily="34" charset="0"/>
              </a:rPr>
              <a:t>EDW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Data warehouse</a:t>
            </a:r>
            <a:endParaRPr lang="en-GB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4D8486F-1482-3FD9-5137-9FA4D0218889}"/>
              </a:ext>
            </a:extLst>
          </p:cNvPr>
          <p:cNvSpPr/>
          <p:nvPr/>
        </p:nvSpPr>
        <p:spPr>
          <a:xfrm>
            <a:off x="6684186" y="443352"/>
            <a:ext cx="1812113" cy="853440"/>
          </a:xfrm>
          <a:prstGeom prst="roundRect">
            <a:avLst>
              <a:gd name="adj" fmla="val 14881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Linked at patient level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4" name="Freeform: Shape 43" descr="Link with solid fill">
            <a:extLst>
              <a:ext uri="{FF2B5EF4-FFF2-40B4-BE49-F238E27FC236}">
                <a16:creationId xmlns:a16="http://schemas.microsoft.com/office/drawing/2014/main" id="{EB1F7497-420A-6C77-76F1-42F8D28AE3B6}"/>
              </a:ext>
            </a:extLst>
          </p:cNvPr>
          <p:cNvSpPr/>
          <p:nvPr/>
        </p:nvSpPr>
        <p:spPr>
          <a:xfrm rot="19443389">
            <a:off x="7116139" y="240290"/>
            <a:ext cx="948204" cy="947701"/>
          </a:xfrm>
          <a:custGeom>
            <a:avLst/>
            <a:gdLst>
              <a:gd name="connsiteX0" fmla="*/ 768585 w 948204"/>
              <a:gd name="connsiteY0" fmla="*/ 651966 h 947701"/>
              <a:gd name="connsiteX1" fmla="*/ 692906 w 948204"/>
              <a:gd name="connsiteY1" fmla="*/ 650493 h 947701"/>
              <a:gd name="connsiteX2" fmla="*/ 763391 w 948204"/>
              <a:gd name="connsiteY2" fmla="*/ 720978 h 947701"/>
              <a:gd name="connsiteX3" fmla="*/ 762438 w 948204"/>
              <a:gd name="connsiteY3" fmla="*/ 760983 h 947701"/>
              <a:gd name="connsiteX4" fmla="*/ 722433 w 948204"/>
              <a:gd name="connsiteY4" fmla="*/ 761935 h 947701"/>
              <a:gd name="connsiteX5" fmla="*/ 651948 w 948204"/>
              <a:gd name="connsiteY5" fmla="*/ 691450 h 947701"/>
              <a:gd name="connsiteX6" fmla="*/ 668141 w 948204"/>
              <a:gd name="connsiteY6" fmla="*/ 788605 h 947701"/>
              <a:gd name="connsiteX7" fmla="*/ 749103 w 948204"/>
              <a:gd name="connsiteY7" fmla="*/ 869568 h 947701"/>
              <a:gd name="connsiteX8" fmla="*/ 870071 w 948204"/>
              <a:gd name="connsiteY8" fmla="*/ 869568 h 947701"/>
              <a:gd name="connsiteX9" fmla="*/ 871023 w 948204"/>
              <a:gd name="connsiteY9" fmla="*/ 748600 h 947701"/>
              <a:gd name="connsiteX10" fmla="*/ 790061 w 948204"/>
              <a:gd name="connsiteY10" fmla="*/ 667638 h 947701"/>
              <a:gd name="connsiteX11" fmla="*/ 768585 w 948204"/>
              <a:gd name="connsiteY11" fmla="*/ 651966 h 947701"/>
              <a:gd name="connsiteX12" fmla="*/ 473294 w 948204"/>
              <a:gd name="connsiteY12" fmla="*/ 358101 h 947701"/>
              <a:gd name="connsiteX13" fmla="*/ 451157 w 948204"/>
              <a:gd name="connsiteY13" fmla="*/ 350668 h 947701"/>
              <a:gd name="connsiteX14" fmla="*/ 400079 w 948204"/>
              <a:gd name="connsiteY14" fmla="*/ 357454 h 947701"/>
              <a:gd name="connsiteX15" fmla="*/ 470564 w 948204"/>
              <a:gd name="connsiteY15" fmla="*/ 427940 h 947701"/>
              <a:gd name="connsiteX16" fmla="*/ 469611 w 948204"/>
              <a:gd name="connsiteY16" fmla="*/ 467944 h 947701"/>
              <a:gd name="connsiteX17" fmla="*/ 429606 w 948204"/>
              <a:gd name="connsiteY17" fmla="*/ 468897 h 947701"/>
              <a:gd name="connsiteX18" fmla="*/ 359322 w 948204"/>
              <a:gd name="connsiteY18" fmla="*/ 398613 h 947701"/>
              <a:gd name="connsiteX19" fmla="*/ 358960 w 948204"/>
              <a:gd name="connsiteY19" fmla="*/ 399488 h 947701"/>
              <a:gd name="connsiteX20" fmla="*/ 351501 w 948204"/>
              <a:gd name="connsiteY20" fmla="*/ 449489 h 947701"/>
              <a:gd name="connsiteX21" fmla="*/ 375314 w 948204"/>
              <a:gd name="connsiteY21" fmla="*/ 495567 h 947701"/>
              <a:gd name="connsiteX22" fmla="*/ 452706 w 948204"/>
              <a:gd name="connsiteY22" fmla="*/ 572959 h 947701"/>
              <a:gd name="connsiteX23" fmla="*/ 470773 w 948204"/>
              <a:gd name="connsiteY23" fmla="*/ 586143 h 947701"/>
              <a:gd name="connsiteX24" fmla="*/ 473933 w 948204"/>
              <a:gd name="connsiteY24" fmla="*/ 588239 h 947701"/>
              <a:gd name="connsiteX25" fmla="*/ 498000 w 948204"/>
              <a:gd name="connsiteY25" fmla="*/ 596319 h 947701"/>
              <a:gd name="connsiteX26" fmla="*/ 549078 w 948204"/>
              <a:gd name="connsiteY26" fmla="*/ 589533 h 947701"/>
              <a:gd name="connsiteX27" fmla="*/ 491928 w 948204"/>
              <a:gd name="connsiteY27" fmla="*/ 532383 h 947701"/>
              <a:gd name="connsiteX28" fmla="*/ 492881 w 948204"/>
              <a:gd name="connsiteY28" fmla="*/ 492378 h 947701"/>
              <a:gd name="connsiteX29" fmla="*/ 532886 w 948204"/>
              <a:gd name="connsiteY29" fmla="*/ 491425 h 947701"/>
              <a:gd name="connsiteX30" fmla="*/ 589152 w 948204"/>
              <a:gd name="connsiteY30" fmla="*/ 547691 h 947701"/>
              <a:gd name="connsiteX31" fmla="*/ 590629 w 948204"/>
              <a:gd name="connsiteY31" fmla="*/ 544113 h 947701"/>
              <a:gd name="connsiteX32" fmla="*/ 596823 w 948204"/>
              <a:gd name="connsiteY32" fmla="*/ 497498 h 947701"/>
              <a:gd name="connsiteX33" fmla="*/ 572891 w 948204"/>
              <a:gd name="connsiteY33" fmla="*/ 451420 h 947701"/>
              <a:gd name="connsiteX34" fmla="*/ 492926 w 948204"/>
              <a:gd name="connsiteY34" fmla="*/ 371456 h 947701"/>
              <a:gd name="connsiteX35" fmla="*/ 487878 w 948204"/>
              <a:gd name="connsiteY35" fmla="*/ 367772 h 947701"/>
              <a:gd name="connsiteX36" fmla="*/ 170824 w 948204"/>
              <a:gd name="connsiteY36" fmla="*/ 58667 h 947701"/>
              <a:gd name="connsiteX37" fmla="*/ 78134 w 948204"/>
              <a:gd name="connsiteY37" fmla="*/ 77420 h 947701"/>
              <a:gd name="connsiteX38" fmla="*/ 78134 w 948204"/>
              <a:gd name="connsiteY38" fmla="*/ 198386 h 947701"/>
              <a:gd name="connsiteX39" fmla="*/ 159096 w 948204"/>
              <a:gd name="connsiteY39" fmla="*/ 279350 h 947701"/>
              <a:gd name="connsiteX40" fmla="*/ 256251 w 948204"/>
              <a:gd name="connsiteY40" fmla="*/ 296495 h 947701"/>
              <a:gd name="connsiteX41" fmla="*/ 199101 w 948204"/>
              <a:gd name="connsiteY41" fmla="*/ 239345 h 947701"/>
              <a:gd name="connsiteX42" fmla="*/ 200054 w 948204"/>
              <a:gd name="connsiteY42" fmla="*/ 199339 h 947701"/>
              <a:gd name="connsiteX43" fmla="*/ 240059 w 948204"/>
              <a:gd name="connsiteY43" fmla="*/ 198387 h 947701"/>
              <a:gd name="connsiteX44" fmla="*/ 297209 w 948204"/>
              <a:gd name="connsiteY44" fmla="*/ 255537 h 947701"/>
              <a:gd name="connsiteX45" fmla="*/ 280064 w 948204"/>
              <a:gd name="connsiteY45" fmla="*/ 158382 h 947701"/>
              <a:gd name="connsiteX46" fmla="*/ 199101 w 948204"/>
              <a:gd name="connsiteY46" fmla="*/ 77419 h 947701"/>
              <a:gd name="connsiteX47" fmla="*/ 170824 w 948204"/>
              <a:gd name="connsiteY47" fmla="*/ 58667 h 947701"/>
              <a:gd name="connsiteX48" fmla="*/ 193029 w 948204"/>
              <a:gd name="connsiteY48" fmla="*/ 8810 h 947701"/>
              <a:gd name="connsiteX49" fmla="*/ 240059 w 948204"/>
              <a:gd name="connsiteY49" fmla="*/ 37414 h 947701"/>
              <a:gd name="connsiteX50" fmla="*/ 321021 w 948204"/>
              <a:gd name="connsiteY50" fmla="*/ 118376 h 947701"/>
              <a:gd name="connsiteX51" fmla="*/ 339119 w 948204"/>
              <a:gd name="connsiteY51" fmla="*/ 298399 h 947701"/>
              <a:gd name="connsiteX52" fmla="*/ 356264 w 948204"/>
              <a:gd name="connsiteY52" fmla="*/ 315545 h 947701"/>
              <a:gd name="connsiteX53" fmla="*/ 377315 w 948204"/>
              <a:gd name="connsiteY53" fmla="*/ 306182 h 947701"/>
              <a:gd name="connsiteX54" fmla="*/ 380724 w 948204"/>
              <a:gd name="connsiteY54" fmla="*/ 303932 h 947701"/>
              <a:gd name="connsiteX55" fmla="*/ 383814 w 948204"/>
              <a:gd name="connsiteY55" fmla="*/ 303291 h 947701"/>
              <a:gd name="connsiteX56" fmla="*/ 401403 w 948204"/>
              <a:gd name="connsiteY56" fmla="*/ 295468 h 947701"/>
              <a:gd name="connsiteX57" fmla="*/ 431853 w 948204"/>
              <a:gd name="connsiteY57" fmla="*/ 293328 h 947701"/>
              <a:gd name="connsiteX58" fmla="*/ 433111 w 948204"/>
              <a:gd name="connsiteY58" fmla="*/ 293067 h 947701"/>
              <a:gd name="connsiteX59" fmla="*/ 433840 w 948204"/>
              <a:gd name="connsiteY59" fmla="*/ 293189 h 947701"/>
              <a:gd name="connsiteX60" fmla="*/ 449490 w 948204"/>
              <a:gd name="connsiteY60" fmla="*/ 292089 h 947701"/>
              <a:gd name="connsiteX61" fmla="*/ 483018 w 948204"/>
              <a:gd name="connsiteY61" fmla="*/ 301376 h 947701"/>
              <a:gd name="connsiteX62" fmla="*/ 485856 w 948204"/>
              <a:gd name="connsiteY62" fmla="*/ 301848 h 947701"/>
              <a:gd name="connsiteX63" fmla="*/ 486803 w 948204"/>
              <a:gd name="connsiteY63" fmla="*/ 302424 h 947701"/>
              <a:gd name="connsiteX64" fmla="*/ 495969 w 948204"/>
              <a:gd name="connsiteY64" fmla="*/ 304963 h 947701"/>
              <a:gd name="connsiteX65" fmla="*/ 525417 w 948204"/>
              <a:gd name="connsiteY65" fmla="*/ 325910 h 947701"/>
              <a:gd name="connsiteX66" fmla="*/ 532886 w 948204"/>
              <a:gd name="connsiteY66" fmla="*/ 330453 h 947701"/>
              <a:gd name="connsiteX67" fmla="*/ 535553 w 948204"/>
              <a:gd name="connsiteY67" fmla="*/ 333120 h 947701"/>
              <a:gd name="connsiteX68" fmla="*/ 536286 w 948204"/>
              <a:gd name="connsiteY68" fmla="*/ 333641 h 947701"/>
              <a:gd name="connsiteX69" fmla="*/ 617249 w 948204"/>
              <a:gd name="connsiteY69" fmla="*/ 414605 h 947701"/>
              <a:gd name="connsiteX70" fmla="*/ 627614 w 948204"/>
              <a:gd name="connsiteY70" fmla="*/ 431333 h 947701"/>
              <a:gd name="connsiteX71" fmla="*/ 641991 w 948204"/>
              <a:gd name="connsiteY71" fmla="*/ 452134 h 947701"/>
              <a:gd name="connsiteX72" fmla="*/ 643166 w 948204"/>
              <a:gd name="connsiteY72" fmla="*/ 456432 h 947701"/>
              <a:gd name="connsiteX73" fmla="*/ 646389 w 948204"/>
              <a:gd name="connsiteY73" fmla="*/ 461634 h 947701"/>
              <a:gd name="connsiteX74" fmla="*/ 649344 w 948204"/>
              <a:gd name="connsiteY74" fmla="*/ 479028 h 947701"/>
              <a:gd name="connsiteX75" fmla="*/ 654687 w 948204"/>
              <a:gd name="connsiteY75" fmla="*/ 498569 h 947701"/>
              <a:gd name="connsiteX76" fmla="*/ 654115 w 948204"/>
              <a:gd name="connsiteY76" fmla="*/ 507116 h 947701"/>
              <a:gd name="connsiteX77" fmla="*/ 655349 w 948204"/>
              <a:gd name="connsiteY77" fmla="*/ 514378 h 947701"/>
              <a:gd name="connsiteX78" fmla="*/ 652831 w 948204"/>
              <a:gd name="connsiteY78" fmla="*/ 526322 h 947701"/>
              <a:gd name="connsiteX79" fmla="*/ 651487 w 948204"/>
              <a:gd name="connsiteY79" fmla="*/ 546432 h 947701"/>
              <a:gd name="connsiteX80" fmla="*/ 645861 w 948204"/>
              <a:gd name="connsiteY80" fmla="*/ 559390 h 947701"/>
              <a:gd name="connsiteX81" fmla="*/ 644306 w 948204"/>
              <a:gd name="connsiteY81" fmla="*/ 566766 h 947701"/>
              <a:gd name="connsiteX82" fmla="*/ 639645 w 948204"/>
              <a:gd name="connsiteY82" fmla="*/ 573706 h 947701"/>
              <a:gd name="connsiteX83" fmla="*/ 631946 w 948204"/>
              <a:gd name="connsiteY83" fmla="*/ 591438 h 947701"/>
              <a:gd name="connsiteX84" fmla="*/ 649091 w 948204"/>
              <a:gd name="connsiteY84" fmla="*/ 608583 h 947701"/>
              <a:gd name="connsiteX85" fmla="*/ 829113 w 948204"/>
              <a:gd name="connsiteY85" fmla="*/ 626680 h 947701"/>
              <a:gd name="connsiteX86" fmla="*/ 910076 w 948204"/>
              <a:gd name="connsiteY86" fmla="*/ 707643 h 947701"/>
              <a:gd name="connsiteX87" fmla="*/ 906266 w 948204"/>
              <a:gd name="connsiteY87" fmla="*/ 905763 h 947701"/>
              <a:gd name="connsiteX88" fmla="*/ 708146 w 948204"/>
              <a:gd name="connsiteY88" fmla="*/ 909573 h 947701"/>
              <a:gd name="connsiteX89" fmla="*/ 627183 w 948204"/>
              <a:gd name="connsiteY89" fmla="*/ 828610 h 947701"/>
              <a:gd name="connsiteX90" fmla="*/ 609086 w 948204"/>
              <a:gd name="connsiteY90" fmla="*/ 648588 h 947701"/>
              <a:gd name="connsiteX91" fmla="*/ 591941 w 948204"/>
              <a:gd name="connsiteY91" fmla="*/ 631443 h 947701"/>
              <a:gd name="connsiteX92" fmla="*/ 573074 w 948204"/>
              <a:gd name="connsiteY92" fmla="*/ 639834 h 947701"/>
              <a:gd name="connsiteX93" fmla="*/ 567481 w 948204"/>
              <a:gd name="connsiteY93" fmla="*/ 643591 h 947701"/>
              <a:gd name="connsiteX94" fmla="*/ 562057 w 948204"/>
              <a:gd name="connsiteY94" fmla="*/ 644734 h 947701"/>
              <a:gd name="connsiteX95" fmla="*/ 546801 w 948204"/>
              <a:gd name="connsiteY95" fmla="*/ 651520 h 947701"/>
              <a:gd name="connsiteX96" fmla="*/ 521401 w 948204"/>
              <a:gd name="connsiteY96" fmla="*/ 653304 h 947701"/>
              <a:gd name="connsiteX97" fmla="*/ 515093 w 948204"/>
              <a:gd name="connsiteY97" fmla="*/ 654634 h 947701"/>
              <a:gd name="connsiteX98" fmla="*/ 511401 w 948204"/>
              <a:gd name="connsiteY98" fmla="*/ 654007 h 947701"/>
              <a:gd name="connsiteX99" fmla="*/ 498715 w 948204"/>
              <a:gd name="connsiteY99" fmla="*/ 654898 h 947701"/>
              <a:gd name="connsiteX100" fmla="*/ 470277 w 948204"/>
              <a:gd name="connsiteY100" fmla="*/ 647022 h 947701"/>
              <a:gd name="connsiteX101" fmla="*/ 462348 w 948204"/>
              <a:gd name="connsiteY101" fmla="*/ 645675 h 947701"/>
              <a:gd name="connsiteX102" fmla="*/ 459870 w 948204"/>
              <a:gd name="connsiteY102" fmla="*/ 644139 h 947701"/>
              <a:gd name="connsiteX103" fmla="*/ 452236 w 948204"/>
              <a:gd name="connsiteY103" fmla="*/ 642025 h 947701"/>
              <a:gd name="connsiteX104" fmla="*/ 423717 w 948204"/>
              <a:gd name="connsiteY104" fmla="*/ 621738 h 947701"/>
              <a:gd name="connsiteX105" fmla="*/ 415319 w 948204"/>
              <a:gd name="connsiteY105" fmla="*/ 616535 h 947701"/>
              <a:gd name="connsiteX106" fmla="*/ 412651 w 948204"/>
              <a:gd name="connsiteY106" fmla="*/ 613866 h 947701"/>
              <a:gd name="connsiteX107" fmla="*/ 411918 w 948204"/>
              <a:gd name="connsiteY107" fmla="*/ 613345 h 947701"/>
              <a:gd name="connsiteX108" fmla="*/ 330956 w 948204"/>
              <a:gd name="connsiteY108" fmla="*/ 532383 h 947701"/>
              <a:gd name="connsiteX109" fmla="*/ 321385 w 948204"/>
              <a:gd name="connsiteY109" fmla="*/ 516804 h 947701"/>
              <a:gd name="connsiteX110" fmla="*/ 306213 w 948204"/>
              <a:gd name="connsiteY110" fmla="*/ 494852 h 947701"/>
              <a:gd name="connsiteX111" fmla="*/ 304861 w 948204"/>
              <a:gd name="connsiteY111" fmla="*/ 489909 h 947701"/>
              <a:gd name="connsiteX112" fmla="*/ 301815 w 948204"/>
              <a:gd name="connsiteY112" fmla="*/ 484951 h 947701"/>
              <a:gd name="connsiteX113" fmla="*/ 299036 w 948204"/>
              <a:gd name="connsiteY113" fmla="*/ 468600 h 947701"/>
              <a:gd name="connsiteX114" fmla="*/ 293517 w 948204"/>
              <a:gd name="connsiteY114" fmla="*/ 448418 h 947701"/>
              <a:gd name="connsiteX115" fmla="*/ 294106 w 948204"/>
              <a:gd name="connsiteY115" fmla="*/ 439609 h 947701"/>
              <a:gd name="connsiteX116" fmla="*/ 292856 w 948204"/>
              <a:gd name="connsiteY116" fmla="*/ 432251 h 947701"/>
              <a:gd name="connsiteX117" fmla="*/ 295403 w 948204"/>
              <a:gd name="connsiteY117" fmla="*/ 420219 h 947701"/>
              <a:gd name="connsiteX118" fmla="*/ 296717 w 948204"/>
              <a:gd name="connsiteY118" fmla="*/ 400555 h 947701"/>
              <a:gd name="connsiteX119" fmla="*/ 302275 w 948204"/>
              <a:gd name="connsiteY119" fmla="*/ 387754 h 947701"/>
              <a:gd name="connsiteX120" fmla="*/ 303899 w 948204"/>
              <a:gd name="connsiteY120" fmla="*/ 380087 h 947701"/>
              <a:gd name="connsiteX121" fmla="*/ 308699 w 948204"/>
              <a:gd name="connsiteY121" fmla="*/ 372961 h 947701"/>
              <a:gd name="connsiteX122" fmla="*/ 316259 w 948204"/>
              <a:gd name="connsiteY122" fmla="*/ 355549 h 947701"/>
              <a:gd name="connsiteX123" fmla="*/ 299114 w 948204"/>
              <a:gd name="connsiteY123" fmla="*/ 338404 h 947701"/>
              <a:gd name="connsiteX124" fmla="*/ 119091 w 948204"/>
              <a:gd name="connsiteY124" fmla="*/ 320306 h 947701"/>
              <a:gd name="connsiteX125" fmla="*/ 38129 w 948204"/>
              <a:gd name="connsiteY125" fmla="*/ 239345 h 947701"/>
              <a:gd name="connsiteX126" fmla="*/ 41939 w 948204"/>
              <a:gd name="connsiteY126" fmla="*/ 41224 h 947701"/>
              <a:gd name="connsiteX127" fmla="*/ 193029 w 948204"/>
              <a:gd name="connsiteY127" fmla="*/ 8810 h 9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948204" h="947701">
                <a:moveTo>
                  <a:pt x="768585" y="651966"/>
                </a:moveTo>
                <a:cubicBezTo>
                  <a:pt x="745234" y="639956"/>
                  <a:pt x="717195" y="639063"/>
                  <a:pt x="692906" y="650493"/>
                </a:cubicBezTo>
                <a:lnTo>
                  <a:pt x="763391" y="720978"/>
                </a:lnTo>
                <a:cubicBezTo>
                  <a:pt x="773868" y="732408"/>
                  <a:pt x="772916" y="750505"/>
                  <a:pt x="762438" y="760983"/>
                </a:cubicBezTo>
                <a:cubicBezTo>
                  <a:pt x="751008" y="772413"/>
                  <a:pt x="733863" y="772413"/>
                  <a:pt x="722433" y="761935"/>
                </a:cubicBezTo>
                <a:lnTo>
                  <a:pt x="651948" y="691450"/>
                </a:lnTo>
                <a:cubicBezTo>
                  <a:pt x="635756" y="723835"/>
                  <a:pt x="642423" y="762888"/>
                  <a:pt x="668141" y="788605"/>
                </a:cubicBezTo>
                <a:lnTo>
                  <a:pt x="749103" y="869568"/>
                </a:lnTo>
                <a:cubicBezTo>
                  <a:pt x="782441" y="902905"/>
                  <a:pt x="836733" y="902905"/>
                  <a:pt x="870071" y="869568"/>
                </a:cubicBezTo>
                <a:cubicBezTo>
                  <a:pt x="903408" y="835278"/>
                  <a:pt x="903408" y="781938"/>
                  <a:pt x="871023" y="748600"/>
                </a:cubicBezTo>
                <a:lnTo>
                  <a:pt x="790061" y="667638"/>
                </a:lnTo>
                <a:cubicBezTo>
                  <a:pt x="783631" y="661208"/>
                  <a:pt x="776368" y="655970"/>
                  <a:pt x="768585" y="651966"/>
                </a:cubicBezTo>
                <a:close/>
                <a:moveTo>
                  <a:pt x="473294" y="358101"/>
                </a:moveTo>
                <a:lnTo>
                  <a:pt x="451157" y="350668"/>
                </a:lnTo>
                <a:cubicBezTo>
                  <a:pt x="434131" y="347691"/>
                  <a:pt x="416272" y="349835"/>
                  <a:pt x="400079" y="357454"/>
                </a:cubicBezTo>
                <a:lnTo>
                  <a:pt x="470564" y="427940"/>
                </a:lnTo>
                <a:cubicBezTo>
                  <a:pt x="481041" y="439369"/>
                  <a:pt x="480089" y="457467"/>
                  <a:pt x="469611" y="467944"/>
                </a:cubicBezTo>
                <a:cubicBezTo>
                  <a:pt x="458181" y="479375"/>
                  <a:pt x="441036" y="479374"/>
                  <a:pt x="429606" y="468897"/>
                </a:cubicBezTo>
                <a:lnTo>
                  <a:pt x="359322" y="398613"/>
                </a:lnTo>
                <a:lnTo>
                  <a:pt x="358960" y="399488"/>
                </a:lnTo>
                <a:lnTo>
                  <a:pt x="351501" y="449489"/>
                </a:lnTo>
                <a:cubicBezTo>
                  <a:pt x="354359" y="466516"/>
                  <a:pt x="362455" y="482708"/>
                  <a:pt x="375314" y="495567"/>
                </a:cubicBezTo>
                <a:lnTo>
                  <a:pt x="452706" y="572959"/>
                </a:lnTo>
                <a:lnTo>
                  <a:pt x="470773" y="586143"/>
                </a:lnTo>
                <a:lnTo>
                  <a:pt x="473933" y="588239"/>
                </a:lnTo>
                <a:lnTo>
                  <a:pt x="498000" y="596319"/>
                </a:lnTo>
                <a:cubicBezTo>
                  <a:pt x="515026" y="599296"/>
                  <a:pt x="532886" y="597153"/>
                  <a:pt x="549078" y="589533"/>
                </a:cubicBezTo>
                <a:lnTo>
                  <a:pt x="491928" y="532383"/>
                </a:lnTo>
                <a:cubicBezTo>
                  <a:pt x="481451" y="520953"/>
                  <a:pt x="482403" y="502855"/>
                  <a:pt x="492881" y="492378"/>
                </a:cubicBezTo>
                <a:cubicBezTo>
                  <a:pt x="504311" y="480948"/>
                  <a:pt x="521456" y="480948"/>
                  <a:pt x="532886" y="491425"/>
                </a:cubicBezTo>
                <a:lnTo>
                  <a:pt x="589152" y="547691"/>
                </a:lnTo>
                <a:lnTo>
                  <a:pt x="590629" y="544113"/>
                </a:lnTo>
                <a:lnTo>
                  <a:pt x="596823" y="497498"/>
                </a:lnTo>
                <a:cubicBezTo>
                  <a:pt x="593846" y="480472"/>
                  <a:pt x="585750" y="464279"/>
                  <a:pt x="572891" y="451420"/>
                </a:cubicBezTo>
                <a:lnTo>
                  <a:pt x="492926" y="371456"/>
                </a:lnTo>
                <a:lnTo>
                  <a:pt x="487878" y="367772"/>
                </a:lnTo>
                <a:close/>
                <a:moveTo>
                  <a:pt x="170824" y="58667"/>
                </a:moveTo>
                <a:cubicBezTo>
                  <a:pt x="139927" y="46165"/>
                  <a:pt x="103137" y="52416"/>
                  <a:pt x="78134" y="77420"/>
                </a:cubicBezTo>
                <a:cubicBezTo>
                  <a:pt x="44796" y="110757"/>
                  <a:pt x="44796" y="165050"/>
                  <a:pt x="78134" y="198386"/>
                </a:cubicBezTo>
                <a:lnTo>
                  <a:pt x="159096" y="279350"/>
                </a:lnTo>
                <a:cubicBezTo>
                  <a:pt x="184814" y="305067"/>
                  <a:pt x="223866" y="311735"/>
                  <a:pt x="256251" y="296495"/>
                </a:cubicBezTo>
                <a:lnTo>
                  <a:pt x="199101" y="239345"/>
                </a:lnTo>
                <a:cubicBezTo>
                  <a:pt x="188624" y="227914"/>
                  <a:pt x="189576" y="209817"/>
                  <a:pt x="200054" y="199339"/>
                </a:cubicBezTo>
                <a:cubicBezTo>
                  <a:pt x="211484" y="187909"/>
                  <a:pt x="228629" y="187909"/>
                  <a:pt x="240059" y="198387"/>
                </a:cubicBezTo>
                <a:lnTo>
                  <a:pt x="297209" y="255537"/>
                </a:lnTo>
                <a:cubicBezTo>
                  <a:pt x="312449" y="223152"/>
                  <a:pt x="305781" y="184100"/>
                  <a:pt x="280064" y="158382"/>
                </a:cubicBezTo>
                <a:lnTo>
                  <a:pt x="199101" y="77419"/>
                </a:lnTo>
                <a:cubicBezTo>
                  <a:pt x="190767" y="69085"/>
                  <a:pt x="181122" y="62834"/>
                  <a:pt x="170824" y="58667"/>
                </a:cubicBezTo>
                <a:close/>
                <a:moveTo>
                  <a:pt x="193029" y="8810"/>
                </a:moveTo>
                <a:cubicBezTo>
                  <a:pt x="209995" y="15031"/>
                  <a:pt x="226009" y="24556"/>
                  <a:pt x="240059" y="37414"/>
                </a:cubicBezTo>
                <a:lnTo>
                  <a:pt x="321021" y="118376"/>
                </a:lnTo>
                <a:cubicBezTo>
                  <a:pt x="368646" y="166954"/>
                  <a:pt x="376266" y="242201"/>
                  <a:pt x="339119" y="298399"/>
                </a:cubicBezTo>
                <a:lnTo>
                  <a:pt x="356264" y="315545"/>
                </a:lnTo>
                <a:lnTo>
                  <a:pt x="377315" y="306182"/>
                </a:lnTo>
                <a:lnTo>
                  <a:pt x="380724" y="303932"/>
                </a:lnTo>
                <a:lnTo>
                  <a:pt x="383814" y="303291"/>
                </a:lnTo>
                <a:lnTo>
                  <a:pt x="401403" y="295468"/>
                </a:lnTo>
                <a:lnTo>
                  <a:pt x="431853" y="293328"/>
                </a:lnTo>
                <a:lnTo>
                  <a:pt x="433111" y="293067"/>
                </a:lnTo>
                <a:lnTo>
                  <a:pt x="433840" y="293189"/>
                </a:lnTo>
                <a:lnTo>
                  <a:pt x="449490" y="292089"/>
                </a:lnTo>
                <a:lnTo>
                  <a:pt x="483018" y="301376"/>
                </a:lnTo>
                <a:lnTo>
                  <a:pt x="485856" y="301848"/>
                </a:lnTo>
                <a:lnTo>
                  <a:pt x="486803" y="302424"/>
                </a:lnTo>
                <a:lnTo>
                  <a:pt x="495969" y="304963"/>
                </a:lnTo>
                <a:lnTo>
                  <a:pt x="525417" y="325910"/>
                </a:lnTo>
                <a:lnTo>
                  <a:pt x="532886" y="330453"/>
                </a:lnTo>
                <a:lnTo>
                  <a:pt x="535553" y="333120"/>
                </a:lnTo>
                <a:lnTo>
                  <a:pt x="536286" y="333641"/>
                </a:lnTo>
                <a:lnTo>
                  <a:pt x="617249" y="414605"/>
                </a:lnTo>
                <a:lnTo>
                  <a:pt x="627614" y="431333"/>
                </a:lnTo>
                <a:lnTo>
                  <a:pt x="641991" y="452134"/>
                </a:lnTo>
                <a:lnTo>
                  <a:pt x="643166" y="456432"/>
                </a:lnTo>
                <a:lnTo>
                  <a:pt x="646389" y="461634"/>
                </a:lnTo>
                <a:lnTo>
                  <a:pt x="649344" y="479028"/>
                </a:lnTo>
                <a:lnTo>
                  <a:pt x="654687" y="498569"/>
                </a:lnTo>
                <a:lnTo>
                  <a:pt x="654115" y="507116"/>
                </a:lnTo>
                <a:lnTo>
                  <a:pt x="655349" y="514378"/>
                </a:lnTo>
                <a:lnTo>
                  <a:pt x="652831" y="526322"/>
                </a:lnTo>
                <a:lnTo>
                  <a:pt x="651487" y="546432"/>
                </a:lnTo>
                <a:lnTo>
                  <a:pt x="645861" y="559390"/>
                </a:lnTo>
                <a:lnTo>
                  <a:pt x="644306" y="566766"/>
                </a:lnTo>
                <a:lnTo>
                  <a:pt x="639645" y="573706"/>
                </a:lnTo>
                <a:lnTo>
                  <a:pt x="631946" y="591438"/>
                </a:lnTo>
                <a:lnTo>
                  <a:pt x="649091" y="608583"/>
                </a:lnTo>
                <a:cubicBezTo>
                  <a:pt x="705288" y="570483"/>
                  <a:pt x="781488" y="578103"/>
                  <a:pt x="829113" y="626680"/>
                </a:cubicBezTo>
                <a:lnTo>
                  <a:pt x="910076" y="707643"/>
                </a:lnTo>
                <a:cubicBezTo>
                  <a:pt x="962463" y="763840"/>
                  <a:pt x="960558" y="851470"/>
                  <a:pt x="906266" y="905763"/>
                </a:cubicBezTo>
                <a:cubicBezTo>
                  <a:pt x="851973" y="960055"/>
                  <a:pt x="764343" y="961960"/>
                  <a:pt x="708146" y="909573"/>
                </a:cubicBezTo>
                <a:lnTo>
                  <a:pt x="627183" y="828610"/>
                </a:lnTo>
                <a:cubicBezTo>
                  <a:pt x="579558" y="780033"/>
                  <a:pt x="571938" y="704785"/>
                  <a:pt x="609086" y="648588"/>
                </a:cubicBezTo>
                <a:lnTo>
                  <a:pt x="591941" y="631443"/>
                </a:lnTo>
                <a:lnTo>
                  <a:pt x="573074" y="639834"/>
                </a:lnTo>
                <a:lnTo>
                  <a:pt x="567481" y="643591"/>
                </a:lnTo>
                <a:lnTo>
                  <a:pt x="562057" y="644734"/>
                </a:lnTo>
                <a:lnTo>
                  <a:pt x="546801" y="651520"/>
                </a:lnTo>
                <a:lnTo>
                  <a:pt x="521401" y="653304"/>
                </a:lnTo>
                <a:lnTo>
                  <a:pt x="515093" y="654634"/>
                </a:lnTo>
                <a:lnTo>
                  <a:pt x="511401" y="654007"/>
                </a:lnTo>
                <a:lnTo>
                  <a:pt x="498715" y="654898"/>
                </a:lnTo>
                <a:lnTo>
                  <a:pt x="470277" y="647022"/>
                </a:lnTo>
                <a:lnTo>
                  <a:pt x="462348" y="645675"/>
                </a:lnTo>
                <a:lnTo>
                  <a:pt x="459870" y="644139"/>
                </a:lnTo>
                <a:lnTo>
                  <a:pt x="452236" y="642025"/>
                </a:lnTo>
                <a:lnTo>
                  <a:pt x="423717" y="621738"/>
                </a:lnTo>
                <a:lnTo>
                  <a:pt x="415319" y="616535"/>
                </a:lnTo>
                <a:lnTo>
                  <a:pt x="412651" y="613866"/>
                </a:lnTo>
                <a:lnTo>
                  <a:pt x="411918" y="613345"/>
                </a:lnTo>
                <a:lnTo>
                  <a:pt x="330956" y="532383"/>
                </a:lnTo>
                <a:lnTo>
                  <a:pt x="321385" y="516804"/>
                </a:lnTo>
                <a:lnTo>
                  <a:pt x="306213" y="494852"/>
                </a:lnTo>
                <a:lnTo>
                  <a:pt x="304861" y="489909"/>
                </a:lnTo>
                <a:lnTo>
                  <a:pt x="301815" y="484951"/>
                </a:lnTo>
                <a:lnTo>
                  <a:pt x="299036" y="468600"/>
                </a:lnTo>
                <a:lnTo>
                  <a:pt x="293517" y="448418"/>
                </a:lnTo>
                <a:lnTo>
                  <a:pt x="294106" y="439609"/>
                </a:lnTo>
                <a:lnTo>
                  <a:pt x="292856" y="432251"/>
                </a:lnTo>
                <a:lnTo>
                  <a:pt x="295403" y="420219"/>
                </a:lnTo>
                <a:lnTo>
                  <a:pt x="296717" y="400555"/>
                </a:lnTo>
                <a:lnTo>
                  <a:pt x="302275" y="387754"/>
                </a:lnTo>
                <a:lnTo>
                  <a:pt x="303899" y="380087"/>
                </a:lnTo>
                <a:lnTo>
                  <a:pt x="308699" y="372961"/>
                </a:lnTo>
                <a:lnTo>
                  <a:pt x="316259" y="355549"/>
                </a:lnTo>
                <a:lnTo>
                  <a:pt x="299114" y="338404"/>
                </a:lnTo>
                <a:cubicBezTo>
                  <a:pt x="242916" y="376505"/>
                  <a:pt x="166716" y="368885"/>
                  <a:pt x="119091" y="320306"/>
                </a:cubicBezTo>
                <a:lnTo>
                  <a:pt x="38129" y="239345"/>
                </a:lnTo>
                <a:cubicBezTo>
                  <a:pt x="-14259" y="182195"/>
                  <a:pt x="-12354" y="95516"/>
                  <a:pt x="41939" y="41224"/>
                </a:cubicBezTo>
                <a:cubicBezTo>
                  <a:pt x="82658" y="1219"/>
                  <a:pt x="142130" y="-9853"/>
                  <a:pt x="193029" y="8810"/>
                </a:cubicBezTo>
                <a:close/>
              </a:path>
            </a:pathLst>
          </a:custGeom>
          <a:gradFill>
            <a:gsLst>
              <a:gs pos="86000">
                <a:srgbClr val="582808"/>
              </a:gs>
              <a:gs pos="18000">
                <a:schemeClr val="accent2">
                  <a:lumMod val="50000"/>
                </a:schemeClr>
              </a:gs>
              <a:gs pos="60000">
                <a:schemeClr val="bg1">
                  <a:lumMod val="95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0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 of hands in the middle">
            <a:extLst>
              <a:ext uri="{FF2B5EF4-FFF2-40B4-BE49-F238E27FC236}">
                <a16:creationId xmlns:a16="http://schemas.microsoft.com/office/drawing/2014/main" id="{A738A9D5-C193-BC65-178E-DB401E7AC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04D9021-F1CA-EB5D-696E-FA2962C3FCF5}"/>
              </a:ext>
            </a:extLst>
          </p:cNvPr>
          <p:cNvSpPr/>
          <p:nvPr/>
        </p:nvSpPr>
        <p:spPr>
          <a:xfrm>
            <a:off x="1752600" y="0"/>
            <a:ext cx="9159240" cy="6856718"/>
          </a:xfrm>
          <a:custGeom>
            <a:avLst/>
            <a:gdLst/>
            <a:ahLst/>
            <a:cxnLst/>
            <a:rect l="l" t="t" r="r" b="b"/>
            <a:pathLst>
              <a:path w="9159240" h="6856718">
                <a:moveTo>
                  <a:pt x="6017158" y="3013404"/>
                </a:moveTo>
                <a:lnTo>
                  <a:pt x="6017158" y="3104822"/>
                </a:lnTo>
                <a:cubicBezTo>
                  <a:pt x="6017158" y="3127147"/>
                  <a:pt x="6015875" y="3140932"/>
                  <a:pt x="6013308" y="3146178"/>
                </a:cubicBezTo>
                <a:cubicBezTo>
                  <a:pt x="6010741" y="3151424"/>
                  <a:pt x="6005215" y="3154047"/>
                  <a:pt x="5996732" y="3154047"/>
                </a:cubicBezTo>
                <a:cubicBezTo>
                  <a:pt x="5987802" y="3154047"/>
                  <a:pt x="5981830" y="3150699"/>
                  <a:pt x="5978817" y="3144001"/>
                </a:cubicBezTo>
                <a:cubicBezTo>
                  <a:pt x="5975803" y="3137304"/>
                  <a:pt x="5974296" y="3122458"/>
                  <a:pt x="5974296" y="3099464"/>
                </a:cubicBezTo>
                <a:cubicBezTo>
                  <a:pt x="5974296" y="3079373"/>
                  <a:pt x="5976027" y="3063969"/>
                  <a:pt x="5979486" y="3053253"/>
                </a:cubicBezTo>
                <a:cubicBezTo>
                  <a:pt x="5982947" y="3042538"/>
                  <a:pt x="5995504" y="3029255"/>
                  <a:pt x="6017158" y="3013404"/>
                </a:cubicBezTo>
                <a:close/>
                <a:moveTo>
                  <a:pt x="7672313" y="2850996"/>
                </a:moveTo>
                <a:cubicBezTo>
                  <a:pt x="7679903" y="2850996"/>
                  <a:pt x="7684926" y="2854344"/>
                  <a:pt x="7687382" y="2861042"/>
                </a:cubicBezTo>
                <a:cubicBezTo>
                  <a:pt x="7689838" y="2867739"/>
                  <a:pt x="7691065" y="2882585"/>
                  <a:pt x="7691065" y="2905579"/>
                </a:cubicBezTo>
                <a:lnTo>
                  <a:pt x="7691065" y="2938060"/>
                </a:lnTo>
                <a:lnTo>
                  <a:pt x="7651552" y="2938060"/>
                </a:lnTo>
                <a:lnTo>
                  <a:pt x="7651552" y="2905579"/>
                </a:lnTo>
                <a:cubicBezTo>
                  <a:pt x="7651552" y="2880575"/>
                  <a:pt x="7652668" y="2865228"/>
                  <a:pt x="7654900" y="2859535"/>
                </a:cubicBezTo>
                <a:cubicBezTo>
                  <a:pt x="7657132" y="2853842"/>
                  <a:pt x="7662936" y="2850996"/>
                  <a:pt x="7672313" y="2850996"/>
                </a:cubicBezTo>
                <a:close/>
                <a:moveTo>
                  <a:pt x="6351352" y="2850996"/>
                </a:moveTo>
                <a:cubicBezTo>
                  <a:pt x="6359835" y="2850996"/>
                  <a:pt x="6365528" y="2854512"/>
                  <a:pt x="6368430" y="2861544"/>
                </a:cubicBezTo>
                <a:cubicBezTo>
                  <a:pt x="6371332" y="2868576"/>
                  <a:pt x="6372783" y="2883589"/>
                  <a:pt x="6372783" y="2906583"/>
                </a:cubicBezTo>
                <a:lnTo>
                  <a:pt x="6372783" y="3093772"/>
                </a:lnTo>
                <a:cubicBezTo>
                  <a:pt x="6372783" y="3120114"/>
                  <a:pt x="6371499" y="3136746"/>
                  <a:pt x="6368932" y="3143666"/>
                </a:cubicBezTo>
                <a:cubicBezTo>
                  <a:pt x="6366365" y="3150587"/>
                  <a:pt x="6360840" y="3154047"/>
                  <a:pt x="6352356" y="3154047"/>
                </a:cubicBezTo>
                <a:cubicBezTo>
                  <a:pt x="6344097" y="3154047"/>
                  <a:pt x="6338571" y="3150699"/>
                  <a:pt x="6335781" y="3144001"/>
                </a:cubicBezTo>
                <a:cubicBezTo>
                  <a:pt x="6332990" y="3137304"/>
                  <a:pt x="6331595" y="3122012"/>
                  <a:pt x="6331595" y="3098125"/>
                </a:cubicBezTo>
                <a:lnTo>
                  <a:pt x="6331595" y="2906583"/>
                </a:lnTo>
                <a:cubicBezTo>
                  <a:pt x="6331595" y="2881803"/>
                  <a:pt x="6332823" y="2866344"/>
                  <a:pt x="6335278" y="2860205"/>
                </a:cubicBezTo>
                <a:cubicBezTo>
                  <a:pt x="6337734" y="2854065"/>
                  <a:pt x="6343092" y="2850996"/>
                  <a:pt x="6351352" y="2850996"/>
                </a:cubicBezTo>
                <a:close/>
                <a:moveTo>
                  <a:pt x="7329785" y="2780340"/>
                </a:moveTo>
                <a:lnTo>
                  <a:pt x="7329785" y="3224703"/>
                </a:lnTo>
                <a:lnTo>
                  <a:pt x="7469088" y="3224703"/>
                </a:lnTo>
                <a:lnTo>
                  <a:pt x="7469088" y="2780340"/>
                </a:lnTo>
                <a:close/>
                <a:moveTo>
                  <a:pt x="6929735" y="2780340"/>
                </a:moveTo>
                <a:lnTo>
                  <a:pt x="6929735" y="3224703"/>
                </a:lnTo>
                <a:lnTo>
                  <a:pt x="7069038" y="3224703"/>
                </a:lnTo>
                <a:lnTo>
                  <a:pt x="7069038" y="2780340"/>
                </a:lnTo>
                <a:close/>
                <a:moveTo>
                  <a:pt x="6548735" y="2780340"/>
                </a:moveTo>
                <a:lnTo>
                  <a:pt x="6548735" y="3224703"/>
                </a:lnTo>
                <a:lnTo>
                  <a:pt x="6688038" y="3224703"/>
                </a:lnTo>
                <a:lnTo>
                  <a:pt x="6688038" y="2780340"/>
                </a:lnTo>
                <a:close/>
                <a:moveTo>
                  <a:pt x="5339061" y="2780340"/>
                </a:moveTo>
                <a:lnTo>
                  <a:pt x="5339061" y="3224703"/>
                </a:lnTo>
                <a:lnTo>
                  <a:pt x="5478363" y="3224703"/>
                </a:lnTo>
                <a:lnTo>
                  <a:pt x="5478363" y="2780340"/>
                </a:lnTo>
                <a:close/>
                <a:moveTo>
                  <a:pt x="5103056" y="2775317"/>
                </a:moveTo>
                <a:cubicBezTo>
                  <a:pt x="5118460" y="2775317"/>
                  <a:pt x="5128952" y="2776935"/>
                  <a:pt x="5134533" y="2780172"/>
                </a:cubicBezTo>
                <a:cubicBezTo>
                  <a:pt x="5140114" y="2783409"/>
                  <a:pt x="5143686" y="2788488"/>
                  <a:pt x="5145249" y="2795408"/>
                </a:cubicBezTo>
                <a:cubicBezTo>
                  <a:pt x="5146811" y="2802329"/>
                  <a:pt x="5147593" y="2818068"/>
                  <a:pt x="5147593" y="2842624"/>
                </a:cubicBezTo>
                <a:lnTo>
                  <a:pt x="5147593" y="3053253"/>
                </a:lnTo>
                <a:cubicBezTo>
                  <a:pt x="5147593" y="3089418"/>
                  <a:pt x="5145249" y="3111575"/>
                  <a:pt x="5140561" y="3119724"/>
                </a:cubicBezTo>
                <a:cubicBezTo>
                  <a:pt x="5135873" y="3127872"/>
                  <a:pt x="5123371" y="3131946"/>
                  <a:pt x="5103056" y="3131946"/>
                </a:cubicBezTo>
                <a:close/>
                <a:moveTo>
                  <a:pt x="8002637" y="2772303"/>
                </a:moveTo>
                <a:cubicBezTo>
                  <a:pt x="7972946" y="2772303"/>
                  <a:pt x="7946882" y="2776879"/>
                  <a:pt x="7924446" y="2786032"/>
                </a:cubicBezTo>
                <a:cubicBezTo>
                  <a:pt x="7902010" y="2795185"/>
                  <a:pt x="7886104" y="2808189"/>
                  <a:pt x="7876728" y="2825044"/>
                </a:cubicBezTo>
                <a:cubicBezTo>
                  <a:pt x="7867352" y="2841899"/>
                  <a:pt x="7862664" y="2868074"/>
                  <a:pt x="7862664" y="2903569"/>
                </a:cubicBezTo>
                <a:cubicBezTo>
                  <a:pt x="7862664" y="2928572"/>
                  <a:pt x="7867017" y="2950171"/>
                  <a:pt x="7875724" y="2968365"/>
                </a:cubicBezTo>
                <a:cubicBezTo>
                  <a:pt x="7884430" y="2986560"/>
                  <a:pt x="7908652" y="3006819"/>
                  <a:pt x="7948389" y="3029143"/>
                </a:cubicBezTo>
                <a:cubicBezTo>
                  <a:pt x="7995716" y="3055486"/>
                  <a:pt x="8021948" y="3071336"/>
                  <a:pt x="8027082" y="3076694"/>
                </a:cubicBezTo>
                <a:cubicBezTo>
                  <a:pt x="8031993" y="3082052"/>
                  <a:pt x="8034449" y="3095334"/>
                  <a:pt x="8034449" y="3116542"/>
                </a:cubicBezTo>
                <a:cubicBezTo>
                  <a:pt x="8034449" y="3131946"/>
                  <a:pt x="8032552" y="3142048"/>
                  <a:pt x="8028756" y="3146848"/>
                </a:cubicBezTo>
                <a:cubicBezTo>
                  <a:pt x="8024961" y="3151647"/>
                  <a:pt x="8018264" y="3154047"/>
                  <a:pt x="8008664" y="3154047"/>
                </a:cubicBezTo>
                <a:cubicBezTo>
                  <a:pt x="7999734" y="3154047"/>
                  <a:pt x="7993763" y="3150475"/>
                  <a:pt x="7990749" y="3143331"/>
                </a:cubicBezTo>
                <a:cubicBezTo>
                  <a:pt x="7987736" y="3136188"/>
                  <a:pt x="7986228" y="3120672"/>
                  <a:pt x="7986228" y="3096785"/>
                </a:cubicBezTo>
                <a:lnTo>
                  <a:pt x="7986228" y="3068657"/>
                </a:lnTo>
                <a:lnTo>
                  <a:pt x="7866348" y="3068657"/>
                </a:lnTo>
                <a:lnTo>
                  <a:pt x="7866348" y="3090088"/>
                </a:lnTo>
                <a:cubicBezTo>
                  <a:pt x="7866348" y="3127147"/>
                  <a:pt x="7870924" y="3154828"/>
                  <a:pt x="7880077" y="3173134"/>
                </a:cubicBezTo>
                <a:cubicBezTo>
                  <a:pt x="7889230" y="3191440"/>
                  <a:pt x="7906029" y="3205951"/>
                  <a:pt x="7930474" y="3216666"/>
                </a:cubicBezTo>
                <a:cubicBezTo>
                  <a:pt x="7954919" y="3227382"/>
                  <a:pt x="7984331" y="3232740"/>
                  <a:pt x="8018710" y="3232740"/>
                </a:cubicBezTo>
                <a:cubicBezTo>
                  <a:pt x="8049741" y="3232740"/>
                  <a:pt x="8076251" y="3227773"/>
                  <a:pt x="8098240" y="3217839"/>
                </a:cubicBezTo>
                <a:cubicBezTo>
                  <a:pt x="8120230" y="3207904"/>
                  <a:pt x="8135912" y="3193728"/>
                  <a:pt x="8145288" y="3175311"/>
                </a:cubicBezTo>
                <a:cubicBezTo>
                  <a:pt x="8154665" y="3156893"/>
                  <a:pt x="8159353" y="3129602"/>
                  <a:pt x="8159353" y="3093437"/>
                </a:cubicBezTo>
                <a:cubicBezTo>
                  <a:pt x="8159353" y="3061067"/>
                  <a:pt x="8153214" y="3036398"/>
                  <a:pt x="8140936" y="3019432"/>
                </a:cubicBezTo>
                <a:cubicBezTo>
                  <a:pt x="8128657" y="3002466"/>
                  <a:pt x="8102872" y="2984383"/>
                  <a:pt x="8063582" y="2965184"/>
                </a:cubicBezTo>
                <a:cubicBezTo>
                  <a:pt x="8034114" y="2950674"/>
                  <a:pt x="8014636" y="2939623"/>
                  <a:pt x="8005148" y="2932033"/>
                </a:cubicBezTo>
                <a:cubicBezTo>
                  <a:pt x="7995660" y="2924443"/>
                  <a:pt x="7989968" y="2917466"/>
                  <a:pt x="7988070" y="2911104"/>
                </a:cubicBezTo>
                <a:cubicBezTo>
                  <a:pt x="7986173" y="2904741"/>
                  <a:pt x="7985224" y="2894751"/>
                  <a:pt x="7985224" y="2881133"/>
                </a:cubicBezTo>
                <a:cubicBezTo>
                  <a:pt x="7985224" y="2871088"/>
                  <a:pt x="7987122" y="2863553"/>
                  <a:pt x="7990916" y="2858530"/>
                </a:cubicBezTo>
                <a:cubicBezTo>
                  <a:pt x="7994712" y="2853507"/>
                  <a:pt x="8000404" y="2850996"/>
                  <a:pt x="8007994" y="2850996"/>
                </a:cubicBezTo>
                <a:cubicBezTo>
                  <a:pt x="8017371" y="2850996"/>
                  <a:pt x="8023231" y="2853731"/>
                  <a:pt x="8025575" y="2859200"/>
                </a:cubicBezTo>
                <a:cubicBezTo>
                  <a:pt x="8027919" y="2864669"/>
                  <a:pt x="8029091" y="2877673"/>
                  <a:pt x="8029091" y="2898212"/>
                </a:cubicBezTo>
                <a:lnTo>
                  <a:pt x="8029091" y="2922322"/>
                </a:lnTo>
                <a:lnTo>
                  <a:pt x="8148972" y="2922322"/>
                </a:lnTo>
                <a:lnTo>
                  <a:pt x="8148972" y="2896537"/>
                </a:lnTo>
                <a:cubicBezTo>
                  <a:pt x="8148972" y="2874213"/>
                  <a:pt x="8147800" y="2857805"/>
                  <a:pt x="8145456" y="2847312"/>
                </a:cubicBezTo>
                <a:cubicBezTo>
                  <a:pt x="8143112" y="2836820"/>
                  <a:pt x="8136415" y="2825435"/>
                  <a:pt x="8125364" y="2813156"/>
                </a:cubicBezTo>
                <a:cubicBezTo>
                  <a:pt x="8114314" y="2800878"/>
                  <a:pt x="8098464" y="2790999"/>
                  <a:pt x="8077814" y="2783521"/>
                </a:cubicBezTo>
                <a:cubicBezTo>
                  <a:pt x="8057164" y="2776042"/>
                  <a:pt x="8032105" y="2772303"/>
                  <a:pt x="8002637" y="2772303"/>
                </a:cubicBezTo>
                <a:close/>
                <a:moveTo>
                  <a:pt x="7665950" y="2772303"/>
                </a:moveTo>
                <a:cubicBezTo>
                  <a:pt x="7634920" y="2772303"/>
                  <a:pt x="7607461" y="2778275"/>
                  <a:pt x="7583574" y="2790218"/>
                </a:cubicBezTo>
                <a:cubicBezTo>
                  <a:pt x="7559687" y="2802162"/>
                  <a:pt x="7542498" y="2819351"/>
                  <a:pt x="7532005" y="2841787"/>
                </a:cubicBezTo>
                <a:cubicBezTo>
                  <a:pt x="7521513" y="2864223"/>
                  <a:pt x="7516266" y="2894863"/>
                  <a:pt x="7516266" y="2933707"/>
                </a:cubicBezTo>
                <a:lnTo>
                  <a:pt x="7516266" y="3063299"/>
                </a:lnTo>
                <a:cubicBezTo>
                  <a:pt x="7516266" y="3096339"/>
                  <a:pt x="7518610" y="3121510"/>
                  <a:pt x="7523298" y="3138811"/>
                </a:cubicBezTo>
                <a:cubicBezTo>
                  <a:pt x="7527987" y="3156112"/>
                  <a:pt x="7536414" y="3171962"/>
                  <a:pt x="7548581" y="3186361"/>
                </a:cubicBezTo>
                <a:cubicBezTo>
                  <a:pt x="7560748" y="3200760"/>
                  <a:pt x="7577770" y="3212090"/>
                  <a:pt x="7599648" y="3220350"/>
                </a:cubicBezTo>
                <a:cubicBezTo>
                  <a:pt x="7621526" y="3228610"/>
                  <a:pt x="7646752" y="3232740"/>
                  <a:pt x="7675326" y="3232740"/>
                </a:cubicBezTo>
                <a:cubicBezTo>
                  <a:pt x="7704794" y="3232740"/>
                  <a:pt x="7729296" y="3228554"/>
                  <a:pt x="7748829" y="3220183"/>
                </a:cubicBezTo>
                <a:cubicBezTo>
                  <a:pt x="7768363" y="3211811"/>
                  <a:pt x="7784492" y="3199254"/>
                  <a:pt x="7797217" y="3182511"/>
                </a:cubicBezTo>
                <a:cubicBezTo>
                  <a:pt x="7809942" y="3165767"/>
                  <a:pt x="7818034" y="3150029"/>
                  <a:pt x="7821494" y="3135295"/>
                </a:cubicBezTo>
                <a:cubicBezTo>
                  <a:pt x="7824954" y="3120561"/>
                  <a:pt x="7826685" y="3099464"/>
                  <a:pt x="7826685" y="3072006"/>
                </a:cubicBezTo>
                <a:lnTo>
                  <a:pt x="7826685" y="3039189"/>
                </a:lnTo>
                <a:lnTo>
                  <a:pt x="7698432" y="3039189"/>
                </a:lnTo>
                <a:lnTo>
                  <a:pt x="7698432" y="3097790"/>
                </a:lnTo>
                <a:cubicBezTo>
                  <a:pt x="7698432" y="3119891"/>
                  <a:pt x="7696702" y="3134793"/>
                  <a:pt x="7693242" y="3142494"/>
                </a:cubicBezTo>
                <a:cubicBezTo>
                  <a:pt x="7689782" y="3150196"/>
                  <a:pt x="7682917" y="3154047"/>
                  <a:pt x="7672648" y="3154047"/>
                </a:cubicBezTo>
                <a:cubicBezTo>
                  <a:pt x="7664388" y="3154047"/>
                  <a:pt x="7658806" y="3151145"/>
                  <a:pt x="7655904" y="3145341"/>
                </a:cubicBezTo>
                <a:cubicBezTo>
                  <a:pt x="7653002" y="3139536"/>
                  <a:pt x="7651552" y="3126588"/>
                  <a:pt x="7651552" y="3106497"/>
                </a:cubicBezTo>
                <a:lnTo>
                  <a:pt x="7651552" y="3010391"/>
                </a:lnTo>
                <a:lnTo>
                  <a:pt x="7826685" y="3010391"/>
                </a:lnTo>
                <a:lnTo>
                  <a:pt x="7826685" y="2951455"/>
                </a:lnTo>
                <a:cubicBezTo>
                  <a:pt x="7826685" y="2908369"/>
                  <a:pt x="7821718" y="2874939"/>
                  <a:pt x="7811784" y="2851163"/>
                </a:cubicBezTo>
                <a:cubicBezTo>
                  <a:pt x="7801849" y="2827388"/>
                  <a:pt x="7784548" y="2808301"/>
                  <a:pt x="7759880" y="2793902"/>
                </a:cubicBezTo>
                <a:cubicBezTo>
                  <a:pt x="7735212" y="2779502"/>
                  <a:pt x="7703902" y="2772303"/>
                  <a:pt x="7665950" y="2772303"/>
                </a:cubicBezTo>
                <a:close/>
                <a:moveTo>
                  <a:pt x="6000081" y="2772303"/>
                </a:moveTo>
                <a:cubicBezTo>
                  <a:pt x="5961906" y="2772303"/>
                  <a:pt x="5930876" y="2779447"/>
                  <a:pt x="5906989" y="2793734"/>
                </a:cubicBezTo>
                <a:cubicBezTo>
                  <a:pt x="5883102" y="2808022"/>
                  <a:pt x="5867196" y="2824486"/>
                  <a:pt x="5859271" y="2843127"/>
                </a:cubicBezTo>
                <a:cubicBezTo>
                  <a:pt x="5851346" y="2861767"/>
                  <a:pt x="5847383" y="2888277"/>
                  <a:pt x="5847383" y="2922657"/>
                </a:cubicBezTo>
                <a:lnTo>
                  <a:pt x="5847383" y="2952459"/>
                </a:lnTo>
                <a:lnTo>
                  <a:pt x="5974296" y="2952459"/>
                </a:lnTo>
                <a:lnTo>
                  <a:pt x="5974296" y="2905913"/>
                </a:lnTo>
                <a:cubicBezTo>
                  <a:pt x="5974296" y="2881133"/>
                  <a:pt x="5975413" y="2865786"/>
                  <a:pt x="5977645" y="2859870"/>
                </a:cubicBezTo>
                <a:cubicBezTo>
                  <a:pt x="5979877" y="2853954"/>
                  <a:pt x="5985570" y="2850996"/>
                  <a:pt x="5994723" y="2850996"/>
                </a:cubicBezTo>
                <a:cubicBezTo>
                  <a:pt x="6002759" y="2850996"/>
                  <a:pt x="6008508" y="2854512"/>
                  <a:pt x="6011968" y="2861544"/>
                </a:cubicBezTo>
                <a:cubicBezTo>
                  <a:pt x="6015429" y="2868576"/>
                  <a:pt x="6017158" y="2883701"/>
                  <a:pt x="6017158" y="2906918"/>
                </a:cubicBezTo>
                <a:cubicBezTo>
                  <a:pt x="6017158" y="2925447"/>
                  <a:pt x="6015596" y="2937726"/>
                  <a:pt x="6012470" y="2943753"/>
                </a:cubicBezTo>
                <a:cubicBezTo>
                  <a:pt x="6009345" y="2949781"/>
                  <a:pt x="5985570" y="2961501"/>
                  <a:pt x="5941145" y="2978914"/>
                </a:cubicBezTo>
                <a:cubicBezTo>
                  <a:pt x="5899621" y="2994987"/>
                  <a:pt x="5873614" y="3009051"/>
                  <a:pt x="5863121" y="3021106"/>
                </a:cubicBezTo>
                <a:cubicBezTo>
                  <a:pt x="5852629" y="3033161"/>
                  <a:pt x="5847383" y="3055821"/>
                  <a:pt x="5847383" y="3089084"/>
                </a:cubicBezTo>
                <a:lnTo>
                  <a:pt x="5847383" y="3125584"/>
                </a:lnTo>
                <a:cubicBezTo>
                  <a:pt x="5847383" y="3170455"/>
                  <a:pt x="5857261" y="3199533"/>
                  <a:pt x="5877018" y="3212816"/>
                </a:cubicBezTo>
                <a:cubicBezTo>
                  <a:pt x="5896776" y="3226098"/>
                  <a:pt x="5918486" y="3232740"/>
                  <a:pt x="5942150" y="3232740"/>
                </a:cubicBezTo>
                <a:cubicBezTo>
                  <a:pt x="5960232" y="3232740"/>
                  <a:pt x="5975803" y="3228770"/>
                  <a:pt x="5988862" y="3220831"/>
                </a:cubicBezTo>
                <a:cubicBezTo>
                  <a:pt x="6001923" y="3212892"/>
                  <a:pt x="6012582" y="3200984"/>
                  <a:pt x="6020842" y="3185106"/>
                </a:cubicBezTo>
                <a:lnTo>
                  <a:pt x="6020842" y="3224703"/>
                </a:lnTo>
                <a:lnTo>
                  <a:pt x="6152444" y="3224703"/>
                </a:lnTo>
                <a:lnTo>
                  <a:pt x="6152444" y="3001684"/>
                </a:lnTo>
                <a:cubicBezTo>
                  <a:pt x="6152444" y="2928238"/>
                  <a:pt x="6150100" y="2879738"/>
                  <a:pt x="6145412" y="2856186"/>
                </a:cubicBezTo>
                <a:cubicBezTo>
                  <a:pt x="6140723" y="2832634"/>
                  <a:pt x="6126770" y="2812766"/>
                  <a:pt x="6103554" y="2796581"/>
                </a:cubicBezTo>
                <a:cubicBezTo>
                  <a:pt x="6080336" y="2780395"/>
                  <a:pt x="6045846" y="2772303"/>
                  <a:pt x="6000081" y="2772303"/>
                </a:cubicBezTo>
                <a:close/>
                <a:moveTo>
                  <a:pt x="5659488" y="2772303"/>
                </a:moveTo>
                <a:cubicBezTo>
                  <a:pt x="5629796" y="2772303"/>
                  <a:pt x="5603733" y="2776879"/>
                  <a:pt x="5581297" y="2786032"/>
                </a:cubicBezTo>
                <a:cubicBezTo>
                  <a:pt x="5558861" y="2795185"/>
                  <a:pt x="5542955" y="2808189"/>
                  <a:pt x="5533579" y="2825044"/>
                </a:cubicBezTo>
                <a:cubicBezTo>
                  <a:pt x="5524202" y="2841899"/>
                  <a:pt x="5519514" y="2868074"/>
                  <a:pt x="5519514" y="2903569"/>
                </a:cubicBezTo>
                <a:cubicBezTo>
                  <a:pt x="5519514" y="2928572"/>
                  <a:pt x="5523868" y="2950171"/>
                  <a:pt x="5532575" y="2968365"/>
                </a:cubicBezTo>
                <a:cubicBezTo>
                  <a:pt x="5541280" y="2986560"/>
                  <a:pt x="5565502" y="3006819"/>
                  <a:pt x="5605239" y="3029143"/>
                </a:cubicBezTo>
                <a:cubicBezTo>
                  <a:pt x="5652567" y="3055486"/>
                  <a:pt x="5678798" y="3071336"/>
                  <a:pt x="5683933" y="3076694"/>
                </a:cubicBezTo>
                <a:cubicBezTo>
                  <a:pt x="5688844" y="3082052"/>
                  <a:pt x="5691300" y="3095334"/>
                  <a:pt x="5691300" y="3116542"/>
                </a:cubicBezTo>
                <a:cubicBezTo>
                  <a:pt x="5691300" y="3131946"/>
                  <a:pt x="5689402" y="3142048"/>
                  <a:pt x="5685607" y="3146848"/>
                </a:cubicBezTo>
                <a:cubicBezTo>
                  <a:pt x="5681812" y="3151647"/>
                  <a:pt x="5675114" y="3154047"/>
                  <a:pt x="5665515" y="3154047"/>
                </a:cubicBezTo>
                <a:cubicBezTo>
                  <a:pt x="5656586" y="3154047"/>
                  <a:pt x="5650614" y="3150475"/>
                  <a:pt x="5647599" y="3143331"/>
                </a:cubicBezTo>
                <a:cubicBezTo>
                  <a:pt x="5644586" y="3136188"/>
                  <a:pt x="5643079" y="3120672"/>
                  <a:pt x="5643079" y="3096785"/>
                </a:cubicBezTo>
                <a:lnTo>
                  <a:pt x="5643079" y="3068657"/>
                </a:lnTo>
                <a:lnTo>
                  <a:pt x="5523198" y="3068657"/>
                </a:lnTo>
                <a:lnTo>
                  <a:pt x="5523198" y="3090088"/>
                </a:lnTo>
                <a:cubicBezTo>
                  <a:pt x="5523198" y="3127147"/>
                  <a:pt x="5527774" y="3154828"/>
                  <a:pt x="5536927" y="3173134"/>
                </a:cubicBezTo>
                <a:cubicBezTo>
                  <a:pt x="5546081" y="3191440"/>
                  <a:pt x="5562880" y="3205951"/>
                  <a:pt x="5587324" y="3216666"/>
                </a:cubicBezTo>
                <a:cubicBezTo>
                  <a:pt x="5611770" y="3227382"/>
                  <a:pt x="5641182" y="3232740"/>
                  <a:pt x="5675561" y="3232740"/>
                </a:cubicBezTo>
                <a:cubicBezTo>
                  <a:pt x="5706592" y="3232740"/>
                  <a:pt x="5733102" y="3227773"/>
                  <a:pt x="5755091" y="3217839"/>
                </a:cubicBezTo>
                <a:cubicBezTo>
                  <a:pt x="5777080" y="3207904"/>
                  <a:pt x="5792763" y="3193728"/>
                  <a:pt x="5802139" y="3175311"/>
                </a:cubicBezTo>
                <a:cubicBezTo>
                  <a:pt x="5811515" y="3156893"/>
                  <a:pt x="5816204" y="3129602"/>
                  <a:pt x="5816204" y="3093437"/>
                </a:cubicBezTo>
                <a:cubicBezTo>
                  <a:pt x="5816204" y="3061067"/>
                  <a:pt x="5810064" y="3036398"/>
                  <a:pt x="5797786" y="3019432"/>
                </a:cubicBezTo>
                <a:cubicBezTo>
                  <a:pt x="5785508" y="3002466"/>
                  <a:pt x="5759723" y="2984383"/>
                  <a:pt x="5720433" y="2965184"/>
                </a:cubicBezTo>
                <a:cubicBezTo>
                  <a:pt x="5690964" y="2950674"/>
                  <a:pt x="5671486" y="2939623"/>
                  <a:pt x="5661999" y="2932033"/>
                </a:cubicBezTo>
                <a:cubicBezTo>
                  <a:pt x="5652511" y="2924443"/>
                  <a:pt x="5646818" y="2917466"/>
                  <a:pt x="5644921" y="2911104"/>
                </a:cubicBezTo>
                <a:cubicBezTo>
                  <a:pt x="5643024" y="2904741"/>
                  <a:pt x="5642075" y="2894751"/>
                  <a:pt x="5642075" y="2881133"/>
                </a:cubicBezTo>
                <a:cubicBezTo>
                  <a:pt x="5642075" y="2871088"/>
                  <a:pt x="5643972" y="2863553"/>
                  <a:pt x="5647767" y="2858530"/>
                </a:cubicBezTo>
                <a:cubicBezTo>
                  <a:pt x="5651563" y="2853507"/>
                  <a:pt x="5657255" y="2850996"/>
                  <a:pt x="5664846" y="2850996"/>
                </a:cubicBezTo>
                <a:cubicBezTo>
                  <a:pt x="5674221" y="2850996"/>
                  <a:pt x="5680082" y="2853731"/>
                  <a:pt x="5682426" y="2859200"/>
                </a:cubicBezTo>
                <a:cubicBezTo>
                  <a:pt x="5684770" y="2864669"/>
                  <a:pt x="5685942" y="2877673"/>
                  <a:pt x="5685942" y="2898212"/>
                </a:cubicBezTo>
                <a:lnTo>
                  <a:pt x="5685942" y="2922322"/>
                </a:lnTo>
                <a:lnTo>
                  <a:pt x="5805823" y="2922322"/>
                </a:lnTo>
                <a:lnTo>
                  <a:pt x="5805823" y="2896537"/>
                </a:lnTo>
                <a:cubicBezTo>
                  <a:pt x="5805823" y="2874213"/>
                  <a:pt x="5804651" y="2857805"/>
                  <a:pt x="5802307" y="2847312"/>
                </a:cubicBezTo>
                <a:cubicBezTo>
                  <a:pt x="5799962" y="2836820"/>
                  <a:pt x="5793266" y="2825435"/>
                  <a:pt x="5782215" y="2813156"/>
                </a:cubicBezTo>
                <a:cubicBezTo>
                  <a:pt x="5771165" y="2800878"/>
                  <a:pt x="5755314" y="2790999"/>
                  <a:pt x="5734665" y="2783521"/>
                </a:cubicBezTo>
                <a:cubicBezTo>
                  <a:pt x="5714015" y="2776042"/>
                  <a:pt x="5688956" y="2772303"/>
                  <a:pt x="5659488" y="2772303"/>
                </a:cubicBezTo>
                <a:close/>
                <a:moveTo>
                  <a:pt x="7127267" y="2721069"/>
                </a:moveTo>
                <a:lnTo>
                  <a:pt x="7127267" y="2791055"/>
                </a:lnTo>
                <a:lnTo>
                  <a:pt x="7098134" y="2791055"/>
                </a:lnTo>
                <a:lnTo>
                  <a:pt x="7098134" y="2861377"/>
                </a:lnTo>
                <a:lnTo>
                  <a:pt x="7127267" y="2861377"/>
                </a:lnTo>
                <a:lnTo>
                  <a:pt x="7127267" y="3087074"/>
                </a:lnTo>
                <a:cubicBezTo>
                  <a:pt x="7127267" y="3131276"/>
                  <a:pt x="7128495" y="3159349"/>
                  <a:pt x="7130950" y="3171293"/>
                </a:cubicBezTo>
                <a:cubicBezTo>
                  <a:pt x="7133406" y="3183236"/>
                  <a:pt x="7139657" y="3193840"/>
                  <a:pt x="7149703" y="3203105"/>
                </a:cubicBezTo>
                <a:cubicBezTo>
                  <a:pt x="7159749" y="3212369"/>
                  <a:pt x="7171358" y="3218285"/>
                  <a:pt x="7184528" y="3220852"/>
                </a:cubicBezTo>
                <a:cubicBezTo>
                  <a:pt x="7197700" y="3223420"/>
                  <a:pt x="7219690" y="3224703"/>
                  <a:pt x="7250496" y="3224703"/>
                </a:cubicBezTo>
                <a:lnTo>
                  <a:pt x="7305080" y="3224703"/>
                </a:lnTo>
                <a:lnTo>
                  <a:pt x="7305080" y="3153042"/>
                </a:lnTo>
                <a:cubicBezTo>
                  <a:pt x="7282978" y="3153042"/>
                  <a:pt x="7270421" y="3151368"/>
                  <a:pt x="7267408" y="3148020"/>
                </a:cubicBezTo>
                <a:cubicBezTo>
                  <a:pt x="7264394" y="3144671"/>
                  <a:pt x="7262886" y="3128374"/>
                  <a:pt x="7262886" y="3099129"/>
                </a:cubicBezTo>
                <a:lnTo>
                  <a:pt x="7262886" y="2861377"/>
                </a:lnTo>
                <a:lnTo>
                  <a:pt x="7299387" y="2861377"/>
                </a:lnTo>
                <a:lnTo>
                  <a:pt x="7299387" y="2791055"/>
                </a:lnTo>
                <a:lnTo>
                  <a:pt x="7262886" y="2791055"/>
                </a:lnTo>
                <a:lnTo>
                  <a:pt x="7262886" y="2721069"/>
                </a:lnTo>
                <a:close/>
                <a:moveTo>
                  <a:pt x="7329785" y="2682560"/>
                </a:moveTo>
                <a:lnTo>
                  <a:pt x="7329785" y="2753216"/>
                </a:lnTo>
                <a:lnTo>
                  <a:pt x="7469088" y="2753216"/>
                </a:lnTo>
                <a:lnTo>
                  <a:pt x="7469088" y="2682560"/>
                </a:lnTo>
                <a:close/>
                <a:moveTo>
                  <a:pt x="6929735" y="2682560"/>
                </a:moveTo>
                <a:lnTo>
                  <a:pt x="6929735" y="2753216"/>
                </a:lnTo>
                <a:lnTo>
                  <a:pt x="7069038" y="2753216"/>
                </a:lnTo>
                <a:lnTo>
                  <a:pt x="7069038" y="2682560"/>
                </a:lnTo>
                <a:close/>
                <a:moveTo>
                  <a:pt x="6739235" y="2682560"/>
                </a:moveTo>
                <a:lnTo>
                  <a:pt x="6739235" y="3224703"/>
                </a:lnTo>
                <a:lnTo>
                  <a:pt x="6878538" y="3224703"/>
                </a:lnTo>
                <a:lnTo>
                  <a:pt x="6878538" y="2682560"/>
                </a:lnTo>
                <a:close/>
                <a:moveTo>
                  <a:pt x="6548735" y="2682560"/>
                </a:moveTo>
                <a:lnTo>
                  <a:pt x="6548735" y="2753216"/>
                </a:lnTo>
                <a:lnTo>
                  <a:pt x="6688038" y="2753216"/>
                </a:lnTo>
                <a:lnTo>
                  <a:pt x="6688038" y="2682560"/>
                </a:lnTo>
                <a:close/>
                <a:moveTo>
                  <a:pt x="6196310" y="2682560"/>
                </a:moveTo>
                <a:lnTo>
                  <a:pt x="6196310" y="3224703"/>
                </a:lnTo>
                <a:lnTo>
                  <a:pt x="6322888" y="3224703"/>
                </a:lnTo>
                <a:lnTo>
                  <a:pt x="6331595" y="3191133"/>
                </a:lnTo>
                <a:cubicBezTo>
                  <a:pt x="6342980" y="3205002"/>
                  <a:pt x="6355538" y="3215404"/>
                  <a:pt x="6369267" y="3222338"/>
                </a:cubicBezTo>
                <a:cubicBezTo>
                  <a:pt x="6382996" y="3229273"/>
                  <a:pt x="6397786" y="3232740"/>
                  <a:pt x="6413636" y="3232740"/>
                </a:cubicBezTo>
                <a:cubicBezTo>
                  <a:pt x="6435737" y="3232740"/>
                  <a:pt x="6454825" y="3226880"/>
                  <a:pt x="6470898" y="3215160"/>
                </a:cubicBezTo>
                <a:cubicBezTo>
                  <a:pt x="6486972" y="3203439"/>
                  <a:pt x="6497185" y="3189598"/>
                  <a:pt x="6501538" y="3173637"/>
                </a:cubicBezTo>
                <a:cubicBezTo>
                  <a:pt x="6505891" y="3157675"/>
                  <a:pt x="6508068" y="3133397"/>
                  <a:pt x="6508068" y="3100804"/>
                </a:cubicBezTo>
                <a:lnTo>
                  <a:pt x="6508068" y="2900556"/>
                </a:lnTo>
                <a:cubicBezTo>
                  <a:pt x="6508068" y="2867739"/>
                  <a:pt x="6507342" y="2846308"/>
                  <a:pt x="6505891" y="2836262"/>
                </a:cubicBezTo>
                <a:cubicBezTo>
                  <a:pt x="6504440" y="2826216"/>
                  <a:pt x="6500143" y="2815947"/>
                  <a:pt x="6492999" y="2805455"/>
                </a:cubicBezTo>
                <a:cubicBezTo>
                  <a:pt x="6485855" y="2794962"/>
                  <a:pt x="6475475" y="2786814"/>
                  <a:pt x="6461857" y="2781009"/>
                </a:cubicBezTo>
                <a:cubicBezTo>
                  <a:pt x="6448239" y="2775205"/>
                  <a:pt x="6432166" y="2772303"/>
                  <a:pt x="6413636" y="2772303"/>
                </a:cubicBezTo>
                <a:cubicBezTo>
                  <a:pt x="6397563" y="2772303"/>
                  <a:pt x="6382662" y="2775491"/>
                  <a:pt x="6368932" y="2781867"/>
                </a:cubicBezTo>
                <a:cubicBezTo>
                  <a:pt x="6355203" y="2788244"/>
                  <a:pt x="6342757" y="2797920"/>
                  <a:pt x="6331595" y="2810896"/>
                </a:cubicBezTo>
                <a:lnTo>
                  <a:pt x="6331595" y="2682560"/>
                </a:lnTo>
                <a:close/>
                <a:moveTo>
                  <a:pt x="5339061" y="2682560"/>
                </a:moveTo>
                <a:lnTo>
                  <a:pt x="5339061" y="2753216"/>
                </a:lnTo>
                <a:lnTo>
                  <a:pt x="5478363" y="2753216"/>
                </a:lnTo>
                <a:lnTo>
                  <a:pt x="5478363" y="2682560"/>
                </a:lnTo>
                <a:close/>
                <a:moveTo>
                  <a:pt x="4962079" y="2682560"/>
                </a:moveTo>
                <a:lnTo>
                  <a:pt x="4962079" y="3224703"/>
                </a:lnTo>
                <a:lnTo>
                  <a:pt x="5139892" y="3224703"/>
                </a:lnTo>
                <a:cubicBezTo>
                  <a:pt x="5173601" y="3224703"/>
                  <a:pt x="5198827" y="3222862"/>
                  <a:pt x="5215570" y="3219178"/>
                </a:cubicBezTo>
                <a:cubicBezTo>
                  <a:pt x="5232313" y="3215494"/>
                  <a:pt x="5246377" y="3209020"/>
                  <a:pt x="5257763" y="3199756"/>
                </a:cubicBezTo>
                <a:cubicBezTo>
                  <a:pt x="5269149" y="3190491"/>
                  <a:pt x="5277129" y="3177655"/>
                  <a:pt x="5281706" y="3161247"/>
                </a:cubicBezTo>
                <a:cubicBezTo>
                  <a:pt x="5286283" y="3144838"/>
                  <a:pt x="5288570" y="3112301"/>
                  <a:pt x="5288570" y="3063634"/>
                </a:cubicBezTo>
                <a:lnTo>
                  <a:pt x="5288570" y="2873767"/>
                </a:lnTo>
                <a:cubicBezTo>
                  <a:pt x="5288570" y="2822421"/>
                  <a:pt x="5287008" y="2787986"/>
                  <a:pt x="5283882" y="2770461"/>
                </a:cubicBezTo>
                <a:cubicBezTo>
                  <a:pt x="5280757" y="2752937"/>
                  <a:pt x="5272943" y="2737031"/>
                  <a:pt x="5260442" y="2722743"/>
                </a:cubicBezTo>
                <a:cubicBezTo>
                  <a:pt x="5247940" y="2708456"/>
                  <a:pt x="5229690" y="2698187"/>
                  <a:pt x="5205692" y="2691936"/>
                </a:cubicBezTo>
                <a:cubicBezTo>
                  <a:pt x="5181693" y="2685685"/>
                  <a:pt x="5135649" y="2682560"/>
                  <a:pt x="5067561" y="2682560"/>
                </a:cubicBezTo>
                <a:close/>
                <a:moveTo>
                  <a:pt x="5378984" y="2184729"/>
                </a:moveTo>
                <a:lnTo>
                  <a:pt x="5378984" y="2276147"/>
                </a:lnTo>
                <a:cubicBezTo>
                  <a:pt x="5378984" y="2298471"/>
                  <a:pt x="5377700" y="2312257"/>
                  <a:pt x="5375133" y="2317503"/>
                </a:cubicBezTo>
                <a:cubicBezTo>
                  <a:pt x="5372566" y="2322749"/>
                  <a:pt x="5367040" y="2325372"/>
                  <a:pt x="5358557" y="2325372"/>
                </a:cubicBezTo>
                <a:cubicBezTo>
                  <a:pt x="5349628" y="2325372"/>
                  <a:pt x="5343656" y="2322024"/>
                  <a:pt x="5340642" y="2315326"/>
                </a:cubicBezTo>
                <a:cubicBezTo>
                  <a:pt x="5337628" y="2308629"/>
                  <a:pt x="5336121" y="2293783"/>
                  <a:pt x="5336121" y="2270789"/>
                </a:cubicBezTo>
                <a:cubicBezTo>
                  <a:pt x="5336121" y="2250698"/>
                  <a:pt x="5337852" y="2235294"/>
                  <a:pt x="5341312" y="2224578"/>
                </a:cubicBezTo>
                <a:cubicBezTo>
                  <a:pt x="5344772" y="2213863"/>
                  <a:pt x="5357329" y="2200580"/>
                  <a:pt x="5378984" y="2184729"/>
                </a:cubicBezTo>
                <a:close/>
                <a:moveTo>
                  <a:pt x="749834" y="2184729"/>
                </a:moveTo>
                <a:cubicBezTo>
                  <a:pt x="728179" y="2200580"/>
                  <a:pt x="715622" y="2213863"/>
                  <a:pt x="712161" y="2224578"/>
                </a:cubicBezTo>
                <a:cubicBezTo>
                  <a:pt x="708701" y="2235294"/>
                  <a:pt x="706971" y="2250698"/>
                  <a:pt x="706971" y="2270789"/>
                </a:cubicBezTo>
                <a:cubicBezTo>
                  <a:pt x="706971" y="2293783"/>
                  <a:pt x="708478" y="2308629"/>
                  <a:pt x="711491" y="2315326"/>
                </a:cubicBezTo>
                <a:cubicBezTo>
                  <a:pt x="714506" y="2322024"/>
                  <a:pt x="720477" y="2325372"/>
                  <a:pt x="729407" y="2325372"/>
                </a:cubicBezTo>
                <a:cubicBezTo>
                  <a:pt x="737890" y="2325372"/>
                  <a:pt x="743415" y="2322749"/>
                  <a:pt x="745983" y="2317503"/>
                </a:cubicBezTo>
                <a:cubicBezTo>
                  <a:pt x="748550" y="2312257"/>
                  <a:pt x="749834" y="2298471"/>
                  <a:pt x="749834" y="2276147"/>
                </a:cubicBezTo>
                <a:close/>
                <a:moveTo>
                  <a:pt x="1431280" y="2127133"/>
                </a:moveTo>
                <a:lnTo>
                  <a:pt x="1609093" y="2127133"/>
                </a:lnTo>
                <a:lnTo>
                  <a:pt x="1609093" y="2220560"/>
                </a:lnTo>
                <a:lnTo>
                  <a:pt x="1431280" y="2220560"/>
                </a:lnTo>
                <a:close/>
                <a:moveTo>
                  <a:pt x="6872882" y="2022321"/>
                </a:moveTo>
                <a:cubicBezTo>
                  <a:pt x="6880920" y="2022321"/>
                  <a:pt x="6886110" y="2025111"/>
                  <a:pt x="6888454" y="2030692"/>
                </a:cubicBezTo>
                <a:cubicBezTo>
                  <a:pt x="6890798" y="2036273"/>
                  <a:pt x="6891970" y="2049221"/>
                  <a:pt x="6891970" y="2069536"/>
                </a:cubicBezTo>
                <a:lnTo>
                  <a:pt x="6891970" y="2207165"/>
                </a:lnTo>
                <a:cubicBezTo>
                  <a:pt x="6891970" y="2232392"/>
                  <a:pt x="6890630" y="2248577"/>
                  <a:pt x="6887952" y="2255720"/>
                </a:cubicBezTo>
                <a:cubicBezTo>
                  <a:pt x="6885272" y="2262864"/>
                  <a:pt x="6879468" y="2266436"/>
                  <a:pt x="6870538" y="2266436"/>
                </a:cubicBezTo>
                <a:cubicBezTo>
                  <a:pt x="6862725" y="2266436"/>
                  <a:pt x="6857590" y="2263478"/>
                  <a:pt x="6855135" y="2257562"/>
                </a:cubicBezTo>
                <a:cubicBezTo>
                  <a:pt x="6852679" y="2251646"/>
                  <a:pt x="6851452" y="2238754"/>
                  <a:pt x="6851452" y="2218886"/>
                </a:cubicBezTo>
                <a:lnTo>
                  <a:pt x="6851452" y="2069536"/>
                </a:lnTo>
                <a:cubicBezTo>
                  <a:pt x="6851452" y="2050784"/>
                  <a:pt x="6853070" y="2038227"/>
                  <a:pt x="6856307" y="2031864"/>
                </a:cubicBezTo>
                <a:cubicBezTo>
                  <a:pt x="6859544" y="2025502"/>
                  <a:pt x="6865069" y="2022321"/>
                  <a:pt x="6872882" y="2022321"/>
                </a:cubicBezTo>
                <a:close/>
                <a:moveTo>
                  <a:pt x="5014838" y="2022321"/>
                </a:moveTo>
                <a:cubicBezTo>
                  <a:pt x="5022428" y="2022321"/>
                  <a:pt x="5027451" y="2025669"/>
                  <a:pt x="5029907" y="2032367"/>
                </a:cubicBezTo>
                <a:cubicBezTo>
                  <a:pt x="5032363" y="2039064"/>
                  <a:pt x="5033590" y="2053910"/>
                  <a:pt x="5033590" y="2076903"/>
                </a:cubicBezTo>
                <a:lnTo>
                  <a:pt x="5033590" y="2109385"/>
                </a:lnTo>
                <a:lnTo>
                  <a:pt x="4994077" y="2109385"/>
                </a:lnTo>
                <a:lnTo>
                  <a:pt x="4994077" y="2076903"/>
                </a:lnTo>
                <a:cubicBezTo>
                  <a:pt x="4994077" y="2051900"/>
                  <a:pt x="4995193" y="2036552"/>
                  <a:pt x="4997425" y="2030860"/>
                </a:cubicBezTo>
                <a:cubicBezTo>
                  <a:pt x="4999658" y="2025167"/>
                  <a:pt x="5005462" y="2022321"/>
                  <a:pt x="5014838" y="2022321"/>
                </a:cubicBezTo>
                <a:close/>
                <a:moveTo>
                  <a:pt x="3329583" y="2022321"/>
                </a:moveTo>
                <a:cubicBezTo>
                  <a:pt x="3321769" y="2022321"/>
                  <a:pt x="3316244" y="2025502"/>
                  <a:pt x="3313007" y="2031864"/>
                </a:cubicBezTo>
                <a:cubicBezTo>
                  <a:pt x="3309770" y="2038227"/>
                  <a:pt x="3308151" y="2050784"/>
                  <a:pt x="3308151" y="2069536"/>
                </a:cubicBezTo>
                <a:lnTo>
                  <a:pt x="3308151" y="2218886"/>
                </a:lnTo>
                <a:cubicBezTo>
                  <a:pt x="3308151" y="2238754"/>
                  <a:pt x="3309379" y="2251646"/>
                  <a:pt x="3311835" y="2257562"/>
                </a:cubicBezTo>
                <a:cubicBezTo>
                  <a:pt x="3314291" y="2263478"/>
                  <a:pt x="3319425" y="2266436"/>
                  <a:pt x="3327239" y="2266436"/>
                </a:cubicBezTo>
                <a:cubicBezTo>
                  <a:pt x="3336168" y="2266436"/>
                  <a:pt x="3341973" y="2262864"/>
                  <a:pt x="3344652" y="2255720"/>
                </a:cubicBezTo>
                <a:cubicBezTo>
                  <a:pt x="3347330" y="2248577"/>
                  <a:pt x="3348670" y="2232392"/>
                  <a:pt x="3348670" y="2207165"/>
                </a:cubicBezTo>
                <a:lnTo>
                  <a:pt x="3348670" y="2069536"/>
                </a:lnTo>
                <a:cubicBezTo>
                  <a:pt x="3348670" y="2049221"/>
                  <a:pt x="3347498" y="2036273"/>
                  <a:pt x="3345154" y="2030692"/>
                </a:cubicBezTo>
                <a:cubicBezTo>
                  <a:pt x="3342810" y="2025111"/>
                  <a:pt x="3337619" y="2022321"/>
                  <a:pt x="3329583" y="2022321"/>
                </a:cubicBezTo>
                <a:close/>
                <a:moveTo>
                  <a:pt x="2613868" y="2022321"/>
                </a:moveTo>
                <a:cubicBezTo>
                  <a:pt x="2605832" y="2022321"/>
                  <a:pt x="2600474" y="2025279"/>
                  <a:pt x="2597795" y="2031195"/>
                </a:cubicBezTo>
                <a:cubicBezTo>
                  <a:pt x="2595116" y="2037110"/>
                  <a:pt x="2593776" y="2051454"/>
                  <a:pt x="2593776" y="2074225"/>
                </a:cubicBezTo>
                <a:lnTo>
                  <a:pt x="2593776" y="2274808"/>
                </a:lnTo>
                <a:cubicBezTo>
                  <a:pt x="2593776" y="2295793"/>
                  <a:pt x="2595116" y="2309466"/>
                  <a:pt x="2597795" y="2315828"/>
                </a:cubicBezTo>
                <a:cubicBezTo>
                  <a:pt x="2600474" y="2322191"/>
                  <a:pt x="2605720" y="2325372"/>
                  <a:pt x="2613533" y="2325372"/>
                </a:cubicBezTo>
                <a:cubicBezTo>
                  <a:pt x="2621570" y="2325372"/>
                  <a:pt x="2626872" y="2322470"/>
                  <a:pt x="2629439" y="2316666"/>
                </a:cubicBezTo>
                <a:cubicBezTo>
                  <a:pt x="2632007" y="2310861"/>
                  <a:pt x="2633290" y="2298360"/>
                  <a:pt x="2633290" y="2279161"/>
                </a:cubicBezTo>
                <a:lnTo>
                  <a:pt x="2633290" y="2074225"/>
                </a:lnTo>
                <a:cubicBezTo>
                  <a:pt x="2633290" y="2051454"/>
                  <a:pt x="2632063" y="2037110"/>
                  <a:pt x="2629607" y="2031195"/>
                </a:cubicBezTo>
                <a:cubicBezTo>
                  <a:pt x="2627151" y="2025279"/>
                  <a:pt x="2621905" y="2022321"/>
                  <a:pt x="2613868" y="2022321"/>
                </a:cubicBezTo>
                <a:close/>
                <a:moveTo>
                  <a:pt x="6167735" y="1951664"/>
                </a:moveTo>
                <a:lnTo>
                  <a:pt x="6167735" y="2396028"/>
                </a:lnTo>
                <a:lnTo>
                  <a:pt x="6307038" y="2396028"/>
                </a:lnTo>
                <a:lnTo>
                  <a:pt x="6307038" y="1951664"/>
                </a:lnTo>
                <a:close/>
                <a:moveTo>
                  <a:pt x="2812926" y="1951664"/>
                </a:moveTo>
                <a:lnTo>
                  <a:pt x="2948211" y="1951664"/>
                </a:lnTo>
                <a:lnTo>
                  <a:pt x="2948211" y="2254046"/>
                </a:lnTo>
                <a:cubicBezTo>
                  <a:pt x="2948211" y="2288649"/>
                  <a:pt x="2949271" y="2309187"/>
                  <a:pt x="2951392" y="2315661"/>
                </a:cubicBezTo>
                <a:cubicBezTo>
                  <a:pt x="2953513" y="2322135"/>
                  <a:pt x="2959261" y="2325372"/>
                  <a:pt x="2968637" y="2325372"/>
                </a:cubicBezTo>
                <a:cubicBezTo>
                  <a:pt x="2978683" y="2325372"/>
                  <a:pt x="2984655" y="2322024"/>
                  <a:pt x="2986553" y="2315326"/>
                </a:cubicBezTo>
                <a:cubicBezTo>
                  <a:pt x="2988450" y="2308629"/>
                  <a:pt x="2989399" y="2287086"/>
                  <a:pt x="2989399" y="2250698"/>
                </a:cubicBezTo>
                <a:lnTo>
                  <a:pt x="2989399" y="1951664"/>
                </a:lnTo>
                <a:lnTo>
                  <a:pt x="3124684" y="1951664"/>
                </a:lnTo>
                <a:lnTo>
                  <a:pt x="3124684" y="2396028"/>
                </a:lnTo>
                <a:lnTo>
                  <a:pt x="2987055" y="2396028"/>
                </a:lnTo>
                <a:lnTo>
                  <a:pt x="2989399" y="2359110"/>
                </a:lnTo>
                <a:cubicBezTo>
                  <a:pt x="2980023" y="2374095"/>
                  <a:pt x="2968470" y="2385334"/>
                  <a:pt x="2954741" y="2392826"/>
                </a:cubicBezTo>
                <a:cubicBezTo>
                  <a:pt x="2941011" y="2400319"/>
                  <a:pt x="2925217" y="2404065"/>
                  <a:pt x="2907357" y="2404065"/>
                </a:cubicBezTo>
                <a:cubicBezTo>
                  <a:pt x="2887042" y="2404065"/>
                  <a:pt x="2870188" y="2400493"/>
                  <a:pt x="2856793" y="2393349"/>
                </a:cubicBezTo>
                <a:cubicBezTo>
                  <a:pt x="2843398" y="2386206"/>
                  <a:pt x="2833520" y="2376718"/>
                  <a:pt x="2827158" y="2364886"/>
                </a:cubicBezTo>
                <a:cubicBezTo>
                  <a:pt x="2820795" y="2353054"/>
                  <a:pt x="2816833" y="2340720"/>
                  <a:pt x="2815270" y="2327884"/>
                </a:cubicBezTo>
                <a:cubicBezTo>
                  <a:pt x="2813707" y="2315047"/>
                  <a:pt x="2812926" y="2289542"/>
                  <a:pt x="2812926" y="2251367"/>
                </a:cubicBezTo>
                <a:close/>
                <a:moveTo>
                  <a:pt x="6808254" y="1943628"/>
                </a:moveTo>
                <a:cubicBezTo>
                  <a:pt x="6777224" y="1943628"/>
                  <a:pt x="6754118" y="1952892"/>
                  <a:pt x="6738938" y="1971421"/>
                </a:cubicBezTo>
                <a:cubicBezTo>
                  <a:pt x="6723757" y="1989951"/>
                  <a:pt x="6716166" y="2020312"/>
                  <a:pt x="6716166" y="2062504"/>
                </a:cubicBezTo>
                <a:lnTo>
                  <a:pt x="6716166" y="2223908"/>
                </a:lnTo>
                <a:cubicBezTo>
                  <a:pt x="6716166" y="2253376"/>
                  <a:pt x="6719068" y="2276091"/>
                  <a:pt x="6724873" y="2292053"/>
                </a:cubicBezTo>
                <a:cubicBezTo>
                  <a:pt x="6730678" y="2308015"/>
                  <a:pt x="6741448" y="2320907"/>
                  <a:pt x="6757188" y="2330730"/>
                </a:cubicBezTo>
                <a:cubicBezTo>
                  <a:pt x="6772926" y="2340553"/>
                  <a:pt x="6792962" y="2345464"/>
                  <a:pt x="6817296" y="2345464"/>
                </a:cubicBezTo>
                <a:cubicBezTo>
                  <a:pt x="6831360" y="2345464"/>
                  <a:pt x="6844810" y="2342778"/>
                  <a:pt x="6857646" y="2337406"/>
                </a:cubicBezTo>
                <a:cubicBezTo>
                  <a:pt x="6870482" y="2332035"/>
                  <a:pt x="6882705" y="2324089"/>
                  <a:pt x="6894314" y="2313568"/>
                </a:cubicBezTo>
                <a:lnTo>
                  <a:pt x="6894314" y="2347091"/>
                </a:lnTo>
                <a:cubicBezTo>
                  <a:pt x="6894314" y="2366307"/>
                  <a:pt x="6892640" y="2378933"/>
                  <a:pt x="6889291" y="2384967"/>
                </a:cubicBezTo>
                <a:cubicBezTo>
                  <a:pt x="6885942" y="2391002"/>
                  <a:pt x="6879134" y="2394019"/>
                  <a:pt x="6868864" y="2394019"/>
                </a:cubicBezTo>
                <a:cubicBezTo>
                  <a:pt x="6854576" y="2394019"/>
                  <a:pt x="6847433" y="2384196"/>
                  <a:pt x="6847433" y="2364551"/>
                </a:cubicBezTo>
                <a:lnTo>
                  <a:pt x="6716166" y="2364551"/>
                </a:lnTo>
                <a:cubicBezTo>
                  <a:pt x="6717060" y="2407414"/>
                  <a:pt x="6730566" y="2436156"/>
                  <a:pt x="6756685" y="2450779"/>
                </a:cubicBezTo>
                <a:cubicBezTo>
                  <a:pt x="6782804" y="2465401"/>
                  <a:pt x="6817407" y="2472712"/>
                  <a:pt x="6860492" y="2472712"/>
                </a:cubicBezTo>
                <a:cubicBezTo>
                  <a:pt x="6895542" y="2472712"/>
                  <a:pt x="6924619" y="2468749"/>
                  <a:pt x="6947724" y="2460824"/>
                </a:cubicBezTo>
                <a:cubicBezTo>
                  <a:pt x="6970830" y="2452899"/>
                  <a:pt x="6988857" y="2441402"/>
                  <a:pt x="7001805" y="2426333"/>
                </a:cubicBezTo>
                <a:cubicBezTo>
                  <a:pt x="7014753" y="2411265"/>
                  <a:pt x="7022288" y="2396977"/>
                  <a:pt x="7024408" y="2383471"/>
                </a:cubicBezTo>
                <a:cubicBezTo>
                  <a:pt x="7026529" y="2369965"/>
                  <a:pt x="7027590" y="2340106"/>
                  <a:pt x="7027590" y="2293895"/>
                </a:cubicBezTo>
                <a:lnTo>
                  <a:pt x="7027590" y="1951664"/>
                </a:lnTo>
                <a:lnTo>
                  <a:pt x="6901681" y="1951664"/>
                </a:lnTo>
                <a:lnTo>
                  <a:pt x="6891970" y="1985235"/>
                </a:lnTo>
                <a:cubicBezTo>
                  <a:pt x="6881031" y="1971366"/>
                  <a:pt x="6868585" y="1960964"/>
                  <a:pt x="6854632" y="1954029"/>
                </a:cubicBezTo>
                <a:cubicBezTo>
                  <a:pt x="6840680" y="1947095"/>
                  <a:pt x="6825220" y="1943628"/>
                  <a:pt x="6808254" y="1943628"/>
                </a:cubicBezTo>
                <a:close/>
                <a:moveTo>
                  <a:pt x="6578575" y="1943628"/>
                </a:moveTo>
                <a:cubicBezTo>
                  <a:pt x="6560046" y="1943628"/>
                  <a:pt x="6543694" y="1947709"/>
                  <a:pt x="6529518" y="1955871"/>
                </a:cubicBezTo>
                <a:cubicBezTo>
                  <a:pt x="6515342" y="1964034"/>
                  <a:pt x="6503343" y="1976277"/>
                  <a:pt x="6493520" y="1992602"/>
                </a:cubicBezTo>
                <a:lnTo>
                  <a:pt x="6495864" y="1951664"/>
                </a:lnTo>
                <a:lnTo>
                  <a:pt x="6358235" y="1951664"/>
                </a:lnTo>
                <a:lnTo>
                  <a:pt x="6358235" y="2396028"/>
                </a:lnTo>
                <a:lnTo>
                  <a:pt x="6493520" y="2396028"/>
                </a:lnTo>
                <a:lnTo>
                  <a:pt x="6493520" y="2095656"/>
                </a:lnTo>
                <a:cubicBezTo>
                  <a:pt x="6493520" y="2062169"/>
                  <a:pt x="6494748" y="2041575"/>
                  <a:pt x="6497203" y="2033874"/>
                </a:cubicBezTo>
                <a:cubicBezTo>
                  <a:pt x="6499659" y="2026172"/>
                  <a:pt x="6505687" y="2022321"/>
                  <a:pt x="6515286" y="2022321"/>
                </a:cubicBezTo>
                <a:cubicBezTo>
                  <a:pt x="6524439" y="2022321"/>
                  <a:pt x="6530020" y="2025669"/>
                  <a:pt x="6532029" y="2032367"/>
                </a:cubicBezTo>
                <a:cubicBezTo>
                  <a:pt x="6534038" y="2039064"/>
                  <a:pt x="6535043" y="2057705"/>
                  <a:pt x="6535043" y="2088289"/>
                </a:cubicBezTo>
                <a:lnTo>
                  <a:pt x="6535043" y="2396028"/>
                </a:lnTo>
                <a:lnTo>
                  <a:pt x="6670328" y="2396028"/>
                </a:lnTo>
                <a:lnTo>
                  <a:pt x="6670328" y="2084605"/>
                </a:lnTo>
                <a:cubicBezTo>
                  <a:pt x="6670328" y="2045761"/>
                  <a:pt x="6668206" y="2018023"/>
                  <a:pt x="6663965" y="2001392"/>
                </a:cubicBezTo>
                <a:cubicBezTo>
                  <a:pt x="6659724" y="1984760"/>
                  <a:pt x="6650236" y="1970975"/>
                  <a:pt x="6635502" y="1960036"/>
                </a:cubicBezTo>
                <a:cubicBezTo>
                  <a:pt x="6620768" y="1949097"/>
                  <a:pt x="6601792" y="1943628"/>
                  <a:pt x="6578575" y="1943628"/>
                </a:cubicBezTo>
                <a:close/>
                <a:moveTo>
                  <a:pt x="6026125" y="1943628"/>
                </a:moveTo>
                <a:cubicBezTo>
                  <a:pt x="6007596" y="1943628"/>
                  <a:pt x="5991244" y="1947709"/>
                  <a:pt x="5977068" y="1955871"/>
                </a:cubicBezTo>
                <a:cubicBezTo>
                  <a:pt x="5962892" y="1964034"/>
                  <a:pt x="5950893" y="1976277"/>
                  <a:pt x="5941070" y="1992602"/>
                </a:cubicBezTo>
                <a:lnTo>
                  <a:pt x="5943414" y="1951664"/>
                </a:lnTo>
                <a:lnTo>
                  <a:pt x="5805785" y="1951664"/>
                </a:lnTo>
                <a:lnTo>
                  <a:pt x="5805785" y="2396028"/>
                </a:lnTo>
                <a:lnTo>
                  <a:pt x="5941070" y="2396028"/>
                </a:lnTo>
                <a:lnTo>
                  <a:pt x="5941070" y="2095656"/>
                </a:lnTo>
                <a:cubicBezTo>
                  <a:pt x="5941070" y="2062169"/>
                  <a:pt x="5942298" y="2041575"/>
                  <a:pt x="5944753" y="2033874"/>
                </a:cubicBezTo>
                <a:cubicBezTo>
                  <a:pt x="5947209" y="2026172"/>
                  <a:pt x="5953237" y="2022321"/>
                  <a:pt x="5962836" y="2022321"/>
                </a:cubicBezTo>
                <a:cubicBezTo>
                  <a:pt x="5971989" y="2022321"/>
                  <a:pt x="5977570" y="2025669"/>
                  <a:pt x="5979579" y="2032367"/>
                </a:cubicBezTo>
                <a:cubicBezTo>
                  <a:pt x="5981588" y="2039064"/>
                  <a:pt x="5982593" y="2057705"/>
                  <a:pt x="5982593" y="2088289"/>
                </a:cubicBezTo>
                <a:lnTo>
                  <a:pt x="5982593" y="2396028"/>
                </a:lnTo>
                <a:lnTo>
                  <a:pt x="6117878" y="2396028"/>
                </a:lnTo>
                <a:lnTo>
                  <a:pt x="6117878" y="2084605"/>
                </a:lnTo>
                <a:cubicBezTo>
                  <a:pt x="6117878" y="2045761"/>
                  <a:pt x="6115757" y="2018023"/>
                  <a:pt x="6111515" y="2001392"/>
                </a:cubicBezTo>
                <a:cubicBezTo>
                  <a:pt x="6107274" y="1984760"/>
                  <a:pt x="6097786" y="1970975"/>
                  <a:pt x="6083052" y="1960036"/>
                </a:cubicBezTo>
                <a:cubicBezTo>
                  <a:pt x="6068318" y="1949097"/>
                  <a:pt x="6049342" y="1943628"/>
                  <a:pt x="6026125" y="1943628"/>
                </a:cubicBezTo>
                <a:close/>
                <a:moveTo>
                  <a:pt x="5773453" y="1943628"/>
                </a:moveTo>
                <a:cubicBezTo>
                  <a:pt x="5736171" y="1946091"/>
                  <a:pt x="5707707" y="1968247"/>
                  <a:pt x="5688062" y="2010098"/>
                </a:cubicBezTo>
                <a:lnTo>
                  <a:pt x="5693420" y="1951664"/>
                </a:lnTo>
                <a:lnTo>
                  <a:pt x="5558136" y="1951664"/>
                </a:lnTo>
                <a:lnTo>
                  <a:pt x="5558136" y="2396028"/>
                </a:lnTo>
                <a:lnTo>
                  <a:pt x="5693420" y="2396028"/>
                </a:lnTo>
                <a:lnTo>
                  <a:pt x="5693420" y="2220560"/>
                </a:lnTo>
                <a:cubicBezTo>
                  <a:pt x="5693420" y="2177474"/>
                  <a:pt x="5694759" y="2149959"/>
                  <a:pt x="5697438" y="2138016"/>
                </a:cubicBezTo>
                <a:cubicBezTo>
                  <a:pt x="5700117" y="2126073"/>
                  <a:pt x="5707261" y="2116752"/>
                  <a:pt x="5718870" y="2110055"/>
                </a:cubicBezTo>
                <a:cubicBezTo>
                  <a:pt x="5730479" y="2103358"/>
                  <a:pt x="5748673" y="2100009"/>
                  <a:pt x="5773453" y="2100009"/>
                </a:cubicBezTo>
                <a:close/>
                <a:moveTo>
                  <a:pt x="5361906" y="1943628"/>
                </a:moveTo>
                <a:cubicBezTo>
                  <a:pt x="5323731" y="1943628"/>
                  <a:pt x="5292700" y="1950772"/>
                  <a:pt x="5268813" y="1965059"/>
                </a:cubicBezTo>
                <a:cubicBezTo>
                  <a:pt x="5244926" y="1979347"/>
                  <a:pt x="5229020" y="1995811"/>
                  <a:pt x="5221095" y="2014451"/>
                </a:cubicBezTo>
                <a:cubicBezTo>
                  <a:pt x="5213171" y="2033092"/>
                  <a:pt x="5209208" y="2059602"/>
                  <a:pt x="5209208" y="2093981"/>
                </a:cubicBezTo>
                <a:lnTo>
                  <a:pt x="5209208" y="2123784"/>
                </a:lnTo>
                <a:lnTo>
                  <a:pt x="5336121" y="2123784"/>
                </a:lnTo>
                <a:lnTo>
                  <a:pt x="5336121" y="2077238"/>
                </a:lnTo>
                <a:cubicBezTo>
                  <a:pt x="5336121" y="2052458"/>
                  <a:pt x="5337238" y="2037110"/>
                  <a:pt x="5339470" y="2031195"/>
                </a:cubicBezTo>
                <a:cubicBezTo>
                  <a:pt x="5341702" y="2025279"/>
                  <a:pt x="5347395" y="2022321"/>
                  <a:pt x="5356548" y="2022321"/>
                </a:cubicBezTo>
                <a:cubicBezTo>
                  <a:pt x="5364585" y="2022321"/>
                  <a:pt x="5370333" y="2025837"/>
                  <a:pt x="5373794" y="2032869"/>
                </a:cubicBezTo>
                <a:cubicBezTo>
                  <a:pt x="5377254" y="2039901"/>
                  <a:pt x="5378984" y="2055026"/>
                  <a:pt x="5378984" y="2078243"/>
                </a:cubicBezTo>
                <a:cubicBezTo>
                  <a:pt x="5378984" y="2096772"/>
                  <a:pt x="5377421" y="2109051"/>
                  <a:pt x="5374296" y="2115078"/>
                </a:cubicBezTo>
                <a:cubicBezTo>
                  <a:pt x="5371170" y="2121105"/>
                  <a:pt x="5347395" y="2132826"/>
                  <a:pt x="5302969" y="2150239"/>
                </a:cubicBezTo>
                <a:cubicBezTo>
                  <a:pt x="5261446" y="2166312"/>
                  <a:pt x="5235439" y="2180376"/>
                  <a:pt x="5224946" y="2192431"/>
                </a:cubicBezTo>
                <a:cubicBezTo>
                  <a:pt x="5214454" y="2204486"/>
                  <a:pt x="5209208" y="2227146"/>
                  <a:pt x="5209208" y="2260409"/>
                </a:cubicBezTo>
                <a:lnTo>
                  <a:pt x="5209208" y="2296909"/>
                </a:lnTo>
                <a:cubicBezTo>
                  <a:pt x="5209208" y="2341781"/>
                  <a:pt x="5219087" y="2370858"/>
                  <a:pt x="5238843" y="2384141"/>
                </a:cubicBezTo>
                <a:cubicBezTo>
                  <a:pt x="5258600" y="2397423"/>
                  <a:pt x="5280310" y="2404065"/>
                  <a:pt x="5303974" y="2404065"/>
                </a:cubicBezTo>
                <a:cubicBezTo>
                  <a:pt x="5322057" y="2404065"/>
                  <a:pt x="5337628" y="2400095"/>
                  <a:pt x="5350688" y="2392157"/>
                </a:cubicBezTo>
                <a:cubicBezTo>
                  <a:pt x="5363748" y="2384217"/>
                  <a:pt x="5374407" y="2372309"/>
                  <a:pt x="5382667" y="2356431"/>
                </a:cubicBezTo>
                <a:lnTo>
                  <a:pt x="5382667" y="2396028"/>
                </a:lnTo>
                <a:lnTo>
                  <a:pt x="5514268" y="2396028"/>
                </a:lnTo>
                <a:lnTo>
                  <a:pt x="5514268" y="2173009"/>
                </a:lnTo>
                <a:cubicBezTo>
                  <a:pt x="5514268" y="2099563"/>
                  <a:pt x="5511924" y="2051063"/>
                  <a:pt x="5507236" y="2027511"/>
                </a:cubicBezTo>
                <a:cubicBezTo>
                  <a:pt x="5502548" y="2003959"/>
                  <a:pt x="5488595" y="1984091"/>
                  <a:pt x="5465378" y="1967905"/>
                </a:cubicBezTo>
                <a:cubicBezTo>
                  <a:pt x="5442161" y="1951720"/>
                  <a:pt x="5407671" y="1943628"/>
                  <a:pt x="5361906" y="1943628"/>
                </a:cubicBezTo>
                <a:close/>
                <a:moveTo>
                  <a:pt x="5008476" y="1943628"/>
                </a:moveTo>
                <a:cubicBezTo>
                  <a:pt x="4977445" y="1943628"/>
                  <a:pt x="4949986" y="1949600"/>
                  <a:pt x="4926099" y="1961543"/>
                </a:cubicBezTo>
                <a:cubicBezTo>
                  <a:pt x="4902212" y="1973487"/>
                  <a:pt x="4885023" y="1990676"/>
                  <a:pt x="4874530" y="2013112"/>
                </a:cubicBezTo>
                <a:cubicBezTo>
                  <a:pt x="4864038" y="2035548"/>
                  <a:pt x="4858792" y="2066188"/>
                  <a:pt x="4858792" y="2105032"/>
                </a:cubicBezTo>
                <a:lnTo>
                  <a:pt x="4858792" y="2234624"/>
                </a:lnTo>
                <a:cubicBezTo>
                  <a:pt x="4858792" y="2267664"/>
                  <a:pt x="4861136" y="2292835"/>
                  <a:pt x="4865824" y="2310136"/>
                </a:cubicBezTo>
                <a:cubicBezTo>
                  <a:pt x="4870512" y="2327437"/>
                  <a:pt x="4878939" y="2343287"/>
                  <a:pt x="4891106" y="2357687"/>
                </a:cubicBezTo>
                <a:cubicBezTo>
                  <a:pt x="4903273" y="2372085"/>
                  <a:pt x="4920295" y="2383415"/>
                  <a:pt x="4942173" y="2391675"/>
                </a:cubicBezTo>
                <a:cubicBezTo>
                  <a:pt x="4964051" y="2399935"/>
                  <a:pt x="4989277" y="2404065"/>
                  <a:pt x="5017852" y="2404065"/>
                </a:cubicBezTo>
                <a:cubicBezTo>
                  <a:pt x="5047320" y="2404065"/>
                  <a:pt x="5071821" y="2399879"/>
                  <a:pt x="5091354" y="2391508"/>
                </a:cubicBezTo>
                <a:cubicBezTo>
                  <a:pt x="5110888" y="2383136"/>
                  <a:pt x="5127017" y="2370579"/>
                  <a:pt x="5139742" y="2353835"/>
                </a:cubicBezTo>
                <a:cubicBezTo>
                  <a:pt x="5152467" y="2337092"/>
                  <a:pt x="5160559" y="2321354"/>
                  <a:pt x="5164020" y="2306620"/>
                </a:cubicBezTo>
                <a:cubicBezTo>
                  <a:pt x="5167480" y="2291886"/>
                  <a:pt x="5169210" y="2270789"/>
                  <a:pt x="5169210" y="2243330"/>
                </a:cubicBezTo>
                <a:lnTo>
                  <a:pt x="5169210" y="2210514"/>
                </a:lnTo>
                <a:lnTo>
                  <a:pt x="5040957" y="2210514"/>
                </a:lnTo>
                <a:lnTo>
                  <a:pt x="5040957" y="2269115"/>
                </a:lnTo>
                <a:cubicBezTo>
                  <a:pt x="5040957" y="2291216"/>
                  <a:pt x="5039227" y="2306118"/>
                  <a:pt x="5035767" y="2313819"/>
                </a:cubicBezTo>
                <a:cubicBezTo>
                  <a:pt x="5032307" y="2321521"/>
                  <a:pt x="5025442" y="2325372"/>
                  <a:pt x="5015173" y="2325372"/>
                </a:cubicBezTo>
                <a:cubicBezTo>
                  <a:pt x="5006913" y="2325372"/>
                  <a:pt x="5001332" y="2322470"/>
                  <a:pt x="4998430" y="2316666"/>
                </a:cubicBezTo>
                <a:cubicBezTo>
                  <a:pt x="4995528" y="2310861"/>
                  <a:pt x="4994077" y="2297913"/>
                  <a:pt x="4994077" y="2277822"/>
                </a:cubicBezTo>
                <a:lnTo>
                  <a:pt x="4994077" y="2181716"/>
                </a:lnTo>
                <a:lnTo>
                  <a:pt x="5169210" y="2181716"/>
                </a:lnTo>
                <a:lnTo>
                  <a:pt x="5169210" y="2122780"/>
                </a:lnTo>
                <a:cubicBezTo>
                  <a:pt x="5169210" y="2079694"/>
                  <a:pt x="5164243" y="2046263"/>
                  <a:pt x="5154309" y="2022488"/>
                </a:cubicBezTo>
                <a:cubicBezTo>
                  <a:pt x="5144374" y="1998713"/>
                  <a:pt x="5127073" y="1979626"/>
                  <a:pt x="5102405" y="1965227"/>
                </a:cubicBezTo>
                <a:cubicBezTo>
                  <a:pt x="5077737" y="1950827"/>
                  <a:pt x="5046427" y="1943628"/>
                  <a:pt x="5008476" y="1943628"/>
                </a:cubicBezTo>
                <a:close/>
                <a:moveTo>
                  <a:pt x="3264954" y="1943628"/>
                </a:moveTo>
                <a:cubicBezTo>
                  <a:pt x="3281921" y="1943628"/>
                  <a:pt x="3297380" y="1947095"/>
                  <a:pt x="3311333" y="1954029"/>
                </a:cubicBezTo>
                <a:cubicBezTo>
                  <a:pt x="3325285" y="1960964"/>
                  <a:pt x="3337731" y="1971366"/>
                  <a:pt x="3348670" y="1985235"/>
                </a:cubicBezTo>
                <a:lnTo>
                  <a:pt x="3358381" y="1951664"/>
                </a:lnTo>
                <a:lnTo>
                  <a:pt x="3484290" y="1951664"/>
                </a:lnTo>
                <a:lnTo>
                  <a:pt x="3484290" y="2293895"/>
                </a:lnTo>
                <a:cubicBezTo>
                  <a:pt x="3484290" y="2340106"/>
                  <a:pt x="3483229" y="2369965"/>
                  <a:pt x="3481109" y="2383471"/>
                </a:cubicBezTo>
                <a:cubicBezTo>
                  <a:pt x="3478988" y="2396977"/>
                  <a:pt x="3471453" y="2411265"/>
                  <a:pt x="3458505" y="2426333"/>
                </a:cubicBezTo>
                <a:cubicBezTo>
                  <a:pt x="3445557" y="2441402"/>
                  <a:pt x="3427530" y="2452899"/>
                  <a:pt x="3404425" y="2460824"/>
                </a:cubicBezTo>
                <a:cubicBezTo>
                  <a:pt x="3381319" y="2468749"/>
                  <a:pt x="3352242" y="2472712"/>
                  <a:pt x="3317193" y="2472712"/>
                </a:cubicBezTo>
                <a:cubicBezTo>
                  <a:pt x="3274107" y="2472712"/>
                  <a:pt x="3239505" y="2465401"/>
                  <a:pt x="3213385" y="2450779"/>
                </a:cubicBezTo>
                <a:cubicBezTo>
                  <a:pt x="3187266" y="2436156"/>
                  <a:pt x="3173760" y="2407414"/>
                  <a:pt x="3172867" y="2364551"/>
                </a:cubicBezTo>
                <a:lnTo>
                  <a:pt x="3304133" y="2364551"/>
                </a:lnTo>
                <a:cubicBezTo>
                  <a:pt x="3304133" y="2384196"/>
                  <a:pt x="3311277" y="2394019"/>
                  <a:pt x="3325564" y="2394019"/>
                </a:cubicBezTo>
                <a:cubicBezTo>
                  <a:pt x="3335834" y="2394019"/>
                  <a:pt x="3342642" y="2391002"/>
                  <a:pt x="3345991" y="2384967"/>
                </a:cubicBezTo>
                <a:cubicBezTo>
                  <a:pt x="3349340" y="2378933"/>
                  <a:pt x="3351014" y="2366307"/>
                  <a:pt x="3351014" y="2347091"/>
                </a:cubicBezTo>
                <a:lnTo>
                  <a:pt x="3351014" y="2313568"/>
                </a:lnTo>
                <a:cubicBezTo>
                  <a:pt x="3339405" y="2324089"/>
                  <a:pt x="3327183" y="2332035"/>
                  <a:pt x="3314346" y="2337406"/>
                </a:cubicBezTo>
                <a:cubicBezTo>
                  <a:pt x="3301510" y="2342778"/>
                  <a:pt x="3288060" y="2345464"/>
                  <a:pt x="3273995" y="2345464"/>
                </a:cubicBezTo>
                <a:cubicBezTo>
                  <a:pt x="3249662" y="2345464"/>
                  <a:pt x="3229626" y="2340553"/>
                  <a:pt x="3213887" y="2330730"/>
                </a:cubicBezTo>
                <a:cubicBezTo>
                  <a:pt x="3198149" y="2320907"/>
                  <a:pt x="3187377" y="2308015"/>
                  <a:pt x="3181573" y="2292053"/>
                </a:cubicBezTo>
                <a:cubicBezTo>
                  <a:pt x="3175769" y="2276091"/>
                  <a:pt x="3172867" y="2253376"/>
                  <a:pt x="3172867" y="2223908"/>
                </a:cubicBezTo>
                <a:lnTo>
                  <a:pt x="3172867" y="2062504"/>
                </a:lnTo>
                <a:cubicBezTo>
                  <a:pt x="3172867" y="2020312"/>
                  <a:pt x="3180457" y="1989951"/>
                  <a:pt x="3195637" y="1971421"/>
                </a:cubicBezTo>
                <a:cubicBezTo>
                  <a:pt x="3210818" y="1952892"/>
                  <a:pt x="3233923" y="1943628"/>
                  <a:pt x="3264954" y="1943628"/>
                </a:cubicBezTo>
                <a:close/>
                <a:moveTo>
                  <a:pt x="2609180" y="1943628"/>
                </a:moveTo>
                <a:cubicBezTo>
                  <a:pt x="2639541" y="1943628"/>
                  <a:pt x="2665605" y="1948149"/>
                  <a:pt x="2687371" y="1957190"/>
                </a:cubicBezTo>
                <a:cubicBezTo>
                  <a:pt x="2709137" y="1966231"/>
                  <a:pt x="2725936" y="1978007"/>
                  <a:pt x="2737768" y="1992518"/>
                </a:cubicBezTo>
                <a:cubicBezTo>
                  <a:pt x="2749600" y="2007029"/>
                  <a:pt x="2757692" y="2021986"/>
                  <a:pt x="2762045" y="2037390"/>
                </a:cubicBezTo>
                <a:cubicBezTo>
                  <a:pt x="2766399" y="2052793"/>
                  <a:pt x="2768575" y="2076234"/>
                  <a:pt x="2768575" y="2107711"/>
                </a:cubicBezTo>
                <a:lnTo>
                  <a:pt x="2768575" y="2216541"/>
                </a:lnTo>
                <a:cubicBezTo>
                  <a:pt x="2768575" y="2256502"/>
                  <a:pt x="2766566" y="2285802"/>
                  <a:pt x="2762548" y="2304443"/>
                </a:cubicBezTo>
                <a:cubicBezTo>
                  <a:pt x="2758529" y="2323084"/>
                  <a:pt x="2749934" y="2340497"/>
                  <a:pt x="2736763" y="2356682"/>
                </a:cubicBezTo>
                <a:cubicBezTo>
                  <a:pt x="2723592" y="2372867"/>
                  <a:pt x="2706681" y="2384810"/>
                  <a:pt x="2686031" y="2392512"/>
                </a:cubicBezTo>
                <a:cubicBezTo>
                  <a:pt x="2665381" y="2400214"/>
                  <a:pt x="2641662" y="2404065"/>
                  <a:pt x="2614873" y="2404065"/>
                </a:cubicBezTo>
                <a:cubicBezTo>
                  <a:pt x="2584958" y="2404065"/>
                  <a:pt x="2559620" y="2400772"/>
                  <a:pt x="2538859" y="2394187"/>
                </a:cubicBezTo>
                <a:cubicBezTo>
                  <a:pt x="2518097" y="2387601"/>
                  <a:pt x="2501968" y="2377667"/>
                  <a:pt x="2490471" y="2364384"/>
                </a:cubicBezTo>
                <a:cubicBezTo>
                  <a:pt x="2478974" y="2351101"/>
                  <a:pt x="2470770" y="2335027"/>
                  <a:pt x="2465859" y="2316163"/>
                </a:cubicBezTo>
                <a:cubicBezTo>
                  <a:pt x="2460947" y="2297299"/>
                  <a:pt x="2458492" y="2269003"/>
                  <a:pt x="2458492" y="2231275"/>
                </a:cubicBezTo>
                <a:lnTo>
                  <a:pt x="2458492" y="2117422"/>
                </a:lnTo>
                <a:cubicBezTo>
                  <a:pt x="2458492" y="2076122"/>
                  <a:pt x="2462957" y="2043864"/>
                  <a:pt x="2471886" y="2020646"/>
                </a:cubicBezTo>
                <a:cubicBezTo>
                  <a:pt x="2480816" y="1997429"/>
                  <a:pt x="2496889" y="1978789"/>
                  <a:pt x="2520107" y="1964724"/>
                </a:cubicBezTo>
                <a:cubicBezTo>
                  <a:pt x="2543324" y="1950660"/>
                  <a:pt x="2573015" y="1943628"/>
                  <a:pt x="2609180" y="1943628"/>
                </a:cubicBezTo>
                <a:close/>
                <a:moveTo>
                  <a:pt x="2430178" y="1943628"/>
                </a:moveTo>
                <a:lnTo>
                  <a:pt x="2430178" y="2100009"/>
                </a:lnTo>
                <a:cubicBezTo>
                  <a:pt x="2405398" y="2100009"/>
                  <a:pt x="2387203" y="2103358"/>
                  <a:pt x="2375595" y="2110055"/>
                </a:cubicBezTo>
                <a:cubicBezTo>
                  <a:pt x="2363986" y="2116752"/>
                  <a:pt x="2356842" y="2126073"/>
                  <a:pt x="2354164" y="2138016"/>
                </a:cubicBezTo>
                <a:cubicBezTo>
                  <a:pt x="2351485" y="2149959"/>
                  <a:pt x="2350145" y="2177474"/>
                  <a:pt x="2350145" y="2220560"/>
                </a:cubicBezTo>
                <a:lnTo>
                  <a:pt x="2350145" y="2396028"/>
                </a:lnTo>
                <a:lnTo>
                  <a:pt x="2214861" y="2396028"/>
                </a:lnTo>
                <a:lnTo>
                  <a:pt x="2214861" y="1951664"/>
                </a:lnTo>
                <a:lnTo>
                  <a:pt x="2350145" y="1951664"/>
                </a:lnTo>
                <a:lnTo>
                  <a:pt x="2344787" y="2010098"/>
                </a:lnTo>
                <a:cubicBezTo>
                  <a:pt x="2364433" y="1968247"/>
                  <a:pt x="2392896" y="1946091"/>
                  <a:pt x="2430178" y="1943628"/>
                </a:cubicBezTo>
                <a:close/>
                <a:moveTo>
                  <a:pt x="732756" y="1943628"/>
                </a:moveTo>
                <a:cubicBezTo>
                  <a:pt x="778520" y="1943628"/>
                  <a:pt x="813011" y="1951720"/>
                  <a:pt x="836228" y="1967905"/>
                </a:cubicBezTo>
                <a:cubicBezTo>
                  <a:pt x="859445" y="1984091"/>
                  <a:pt x="873398" y="2003959"/>
                  <a:pt x="878086" y="2027511"/>
                </a:cubicBezTo>
                <a:cubicBezTo>
                  <a:pt x="882774" y="2051063"/>
                  <a:pt x="885118" y="2099563"/>
                  <a:pt x="885118" y="2173009"/>
                </a:cubicBezTo>
                <a:lnTo>
                  <a:pt x="885118" y="2396028"/>
                </a:lnTo>
                <a:lnTo>
                  <a:pt x="753517" y="2396028"/>
                </a:lnTo>
                <a:lnTo>
                  <a:pt x="753517" y="2356431"/>
                </a:lnTo>
                <a:cubicBezTo>
                  <a:pt x="745257" y="2372309"/>
                  <a:pt x="734597" y="2384217"/>
                  <a:pt x="721537" y="2392157"/>
                </a:cubicBezTo>
                <a:cubicBezTo>
                  <a:pt x="708478" y="2400095"/>
                  <a:pt x="692907" y="2404065"/>
                  <a:pt x="674824" y="2404065"/>
                </a:cubicBezTo>
                <a:cubicBezTo>
                  <a:pt x="651160" y="2404065"/>
                  <a:pt x="629450" y="2397423"/>
                  <a:pt x="609693" y="2384141"/>
                </a:cubicBezTo>
                <a:cubicBezTo>
                  <a:pt x="589936" y="2370858"/>
                  <a:pt x="580058" y="2341781"/>
                  <a:pt x="580058" y="2296909"/>
                </a:cubicBezTo>
                <a:lnTo>
                  <a:pt x="580058" y="2260409"/>
                </a:lnTo>
                <a:cubicBezTo>
                  <a:pt x="580058" y="2227146"/>
                  <a:pt x="585304" y="2204486"/>
                  <a:pt x="595797" y="2192431"/>
                </a:cubicBezTo>
                <a:cubicBezTo>
                  <a:pt x="606289" y="2180376"/>
                  <a:pt x="632296" y="2166312"/>
                  <a:pt x="673819" y="2150239"/>
                </a:cubicBezTo>
                <a:cubicBezTo>
                  <a:pt x="718245" y="2132826"/>
                  <a:pt x="742020" y="2121105"/>
                  <a:pt x="745146" y="2115078"/>
                </a:cubicBezTo>
                <a:cubicBezTo>
                  <a:pt x="748271" y="2109051"/>
                  <a:pt x="749834" y="2096772"/>
                  <a:pt x="749834" y="2078243"/>
                </a:cubicBezTo>
                <a:cubicBezTo>
                  <a:pt x="749834" y="2055026"/>
                  <a:pt x="748104" y="2039901"/>
                  <a:pt x="744643" y="2032869"/>
                </a:cubicBezTo>
                <a:cubicBezTo>
                  <a:pt x="741183" y="2025837"/>
                  <a:pt x="735434" y="2022321"/>
                  <a:pt x="727398" y="2022321"/>
                </a:cubicBezTo>
                <a:cubicBezTo>
                  <a:pt x="718245" y="2022321"/>
                  <a:pt x="712552" y="2025279"/>
                  <a:pt x="710320" y="2031195"/>
                </a:cubicBezTo>
                <a:cubicBezTo>
                  <a:pt x="708087" y="2037110"/>
                  <a:pt x="706971" y="2052458"/>
                  <a:pt x="706971" y="2077238"/>
                </a:cubicBezTo>
                <a:lnTo>
                  <a:pt x="706971" y="2123784"/>
                </a:lnTo>
                <a:lnTo>
                  <a:pt x="580058" y="2123784"/>
                </a:lnTo>
                <a:lnTo>
                  <a:pt x="580058" y="2093982"/>
                </a:lnTo>
                <a:cubicBezTo>
                  <a:pt x="580058" y="2059602"/>
                  <a:pt x="584020" y="2033092"/>
                  <a:pt x="591945" y="2014451"/>
                </a:cubicBezTo>
                <a:cubicBezTo>
                  <a:pt x="599870" y="1995811"/>
                  <a:pt x="615777" y="1979347"/>
                  <a:pt x="639664" y="1965059"/>
                </a:cubicBezTo>
                <a:cubicBezTo>
                  <a:pt x="663550" y="1950772"/>
                  <a:pt x="694581" y="1943628"/>
                  <a:pt x="732756" y="1943628"/>
                </a:cubicBezTo>
                <a:close/>
                <a:moveTo>
                  <a:pt x="1650393" y="1892394"/>
                </a:moveTo>
                <a:lnTo>
                  <a:pt x="1786013" y="1892394"/>
                </a:lnTo>
                <a:lnTo>
                  <a:pt x="1786013" y="1962380"/>
                </a:lnTo>
                <a:lnTo>
                  <a:pt x="1822512" y="1962380"/>
                </a:lnTo>
                <a:lnTo>
                  <a:pt x="1822512" y="2032702"/>
                </a:lnTo>
                <a:lnTo>
                  <a:pt x="1786013" y="2032702"/>
                </a:lnTo>
                <a:lnTo>
                  <a:pt x="1786013" y="2270455"/>
                </a:lnTo>
                <a:cubicBezTo>
                  <a:pt x="1786013" y="2299699"/>
                  <a:pt x="1787519" y="2315996"/>
                  <a:pt x="1790533" y="2319344"/>
                </a:cubicBezTo>
                <a:cubicBezTo>
                  <a:pt x="1793547" y="2322693"/>
                  <a:pt x="1806104" y="2324367"/>
                  <a:pt x="1828205" y="2324367"/>
                </a:cubicBezTo>
                <a:lnTo>
                  <a:pt x="1828205" y="2396028"/>
                </a:lnTo>
                <a:lnTo>
                  <a:pt x="1773622" y="2396028"/>
                </a:lnTo>
                <a:cubicBezTo>
                  <a:pt x="1742815" y="2396028"/>
                  <a:pt x="1720825" y="2394745"/>
                  <a:pt x="1707654" y="2392177"/>
                </a:cubicBezTo>
                <a:cubicBezTo>
                  <a:pt x="1694483" y="2389610"/>
                  <a:pt x="1682875" y="2383694"/>
                  <a:pt x="1672828" y="2374430"/>
                </a:cubicBezTo>
                <a:cubicBezTo>
                  <a:pt x="1662783" y="2365165"/>
                  <a:pt x="1656531" y="2354561"/>
                  <a:pt x="1654076" y="2342618"/>
                </a:cubicBezTo>
                <a:cubicBezTo>
                  <a:pt x="1651620" y="2330674"/>
                  <a:pt x="1650393" y="2302601"/>
                  <a:pt x="1650393" y="2258400"/>
                </a:cubicBezTo>
                <a:lnTo>
                  <a:pt x="1650393" y="2032702"/>
                </a:lnTo>
                <a:lnTo>
                  <a:pt x="1621260" y="2032702"/>
                </a:lnTo>
                <a:lnTo>
                  <a:pt x="1621260" y="1962380"/>
                </a:lnTo>
                <a:lnTo>
                  <a:pt x="1650393" y="1962380"/>
                </a:lnTo>
                <a:close/>
                <a:moveTo>
                  <a:pt x="6167735" y="1853885"/>
                </a:moveTo>
                <a:lnTo>
                  <a:pt x="6167735" y="1924541"/>
                </a:lnTo>
                <a:lnTo>
                  <a:pt x="6307038" y="1924541"/>
                </a:lnTo>
                <a:lnTo>
                  <a:pt x="6307038" y="1853885"/>
                </a:lnTo>
                <a:close/>
                <a:moveTo>
                  <a:pt x="4609654" y="1853885"/>
                </a:moveTo>
                <a:lnTo>
                  <a:pt x="4609654" y="2396028"/>
                </a:lnTo>
                <a:lnTo>
                  <a:pt x="4836356" y="2396028"/>
                </a:lnTo>
                <a:lnTo>
                  <a:pt x="4836356" y="2287532"/>
                </a:lnTo>
                <a:lnTo>
                  <a:pt x="4750631" y="2287532"/>
                </a:lnTo>
                <a:lnTo>
                  <a:pt x="4750631" y="1853885"/>
                </a:lnTo>
                <a:close/>
                <a:moveTo>
                  <a:pt x="3529310" y="1853885"/>
                </a:moveTo>
                <a:lnTo>
                  <a:pt x="3664595" y="1853885"/>
                </a:lnTo>
                <a:lnTo>
                  <a:pt x="3664595" y="1975858"/>
                </a:lnTo>
                <a:cubicBezTo>
                  <a:pt x="3676204" y="1965115"/>
                  <a:pt x="3688761" y="1957057"/>
                  <a:pt x="3702267" y="1951686"/>
                </a:cubicBezTo>
                <a:cubicBezTo>
                  <a:pt x="3715773" y="1946314"/>
                  <a:pt x="3730228" y="1943628"/>
                  <a:pt x="3745632" y="1943628"/>
                </a:cubicBezTo>
                <a:cubicBezTo>
                  <a:pt x="3769296" y="1943628"/>
                  <a:pt x="3789443" y="1949655"/>
                  <a:pt x="3806075" y="1961710"/>
                </a:cubicBezTo>
                <a:cubicBezTo>
                  <a:pt x="3822706" y="1973766"/>
                  <a:pt x="3832864" y="1987662"/>
                  <a:pt x="3836547" y="2003401"/>
                </a:cubicBezTo>
                <a:cubicBezTo>
                  <a:pt x="3840231" y="2019140"/>
                  <a:pt x="3842073" y="2047882"/>
                  <a:pt x="3842073" y="2089628"/>
                </a:cubicBezTo>
                <a:lnTo>
                  <a:pt x="3842073" y="2396028"/>
                </a:lnTo>
                <a:lnTo>
                  <a:pt x="3706788" y="2396028"/>
                </a:lnTo>
                <a:lnTo>
                  <a:pt x="3706788" y="2083266"/>
                </a:lnTo>
                <a:cubicBezTo>
                  <a:pt x="3706788" y="2057370"/>
                  <a:pt x="3705504" y="2040738"/>
                  <a:pt x="3702937" y="2033371"/>
                </a:cubicBezTo>
                <a:cubicBezTo>
                  <a:pt x="3700370" y="2026004"/>
                  <a:pt x="3694621" y="2022321"/>
                  <a:pt x="3685691" y="2022321"/>
                </a:cubicBezTo>
                <a:cubicBezTo>
                  <a:pt x="3677432" y="2022321"/>
                  <a:pt x="3671850" y="2026116"/>
                  <a:pt x="3668948" y="2033706"/>
                </a:cubicBezTo>
                <a:cubicBezTo>
                  <a:pt x="3666046" y="2041296"/>
                  <a:pt x="3664595" y="2056365"/>
                  <a:pt x="3664595" y="2078913"/>
                </a:cubicBezTo>
                <a:lnTo>
                  <a:pt x="3664595" y="2396028"/>
                </a:lnTo>
                <a:lnTo>
                  <a:pt x="3529310" y="2396028"/>
                </a:lnTo>
                <a:close/>
                <a:moveTo>
                  <a:pt x="1852910" y="1853885"/>
                </a:moveTo>
                <a:lnTo>
                  <a:pt x="1988195" y="1853885"/>
                </a:lnTo>
                <a:lnTo>
                  <a:pt x="1988195" y="1975858"/>
                </a:lnTo>
                <a:cubicBezTo>
                  <a:pt x="1999804" y="1965115"/>
                  <a:pt x="2012361" y="1957057"/>
                  <a:pt x="2025867" y="1951686"/>
                </a:cubicBezTo>
                <a:cubicBezTo>
                  <a:pt x="2039374" y="1946314"/>
                  <a:pt x="2053829" y="1943628"/>
                  <a:pt x="2069232" y="1943628"/>
                </a:cubicBezTo>
                <a:cubicBezTo>
                  <a:pt x="2092896" y="1943628"/>
                  <a:pt x="2113043" y="1949655"/>
                  <a:pt x="2129675" y="1961710"/>
                </a:cubicBezTo>
                <a:cubicBezTo>
                  <a:pt x="2146306" y="1973766"/>
                  <a:pt x="2156464" y="1987662"/>
                  <a:pt x="2160147" y="2003401"/>
                </a:cubicBezTo>
                <a:cubicBezTo>
                  <a:pt x="2163831" y="2019140"/>
                  <a:pt x="2165672" y="2047882"/>
                  <a:pt x="2165672" y="2089628"/>
                </a:cubicBezTo>
                <a:lnTo>
                  <a:pt x="2165672" y="2396028"/>
                </a:lnTo>
                <a:lnTo>
                  <a:pt x="2030388" y="2396028"/>
                </a:lnTo>
                <a:lnTo>
                  <a:pt x="2030388" y="2083266"/>
                </a:lnTo>
                <a:cubicBezTo>
                  <a:pt x="2030388" y="2057370"/>
                  <a:pt x="2029104" y="2040738"/>
                  <a:pt x="2026537" y="2033371"/>
                </a:cubicBezTo>
                <a:cubicBezTo>
                  <a:pt x="2023970" y="2026004"/>
                  <a:pt x="2018221" y="2022321"/>
                  <a:pt x="2009292" y="2022321"/>
                </a:cubicBezTo>
                <a:cubicBezTo>
                  <a:pt x="2001032" y="2022321"/>
                  <a:pt x="1995451" y="2026116"/>
                  <a:pt x="1992548" y="2033706"/>
                </a:cubicBezTo>
                <a:cubicBezTo>
                  <a:pt x="1989646" y="2041296"/>
                  <a:pt x="1988195" y="2056365"/>
                  <a:pt x="1988195" y="2078913"/>
                </a:cubicBezTo>
                <a:lnTo>
                  <a:pt x="1988195" y="2396028"/>
                </a:lnTo>
                <a:lnTo>
                  <a:pt x="1852910" y="2396028"/>
                </a:lnTo>
                <a:close/>
                <a:moveTo>
                  <a:pt x="1119485" y="1853885"/>
                </a:moveTo>
                <a:lnTo>
                  <a:pt x="1254770" y="1853885"/>
                </a:lnTo>
                <a:lnTo>
                  <a:pt x="1254938" y="2081471"/>
                </a:lnTo>
                <a:lnTo>
                  <a:pt x="1297130" y="1951664"/>
                </a:lnTo>
                <a:lnTo>
                  <a:pt x="1410816" y="1951664"/>
                </a:lnTo>
                <a:lnTo>
                  <a:pt x="1355899" y="2128640"/>
                </a:lnTo>
                <a:lnTo>
                  <a:pt x="1427225" y="2396028"/>
                </a:lnTo>
                <a:lnTo>
                  <a:pt x="1297130" y="2396028"/>
                </a:lnTo>
                <a:lnTo>
                  <a:pt x="1254938" y="2202357"/>
                </a:lnTo>
                <a:lnTo>
                  <a:pt x="1254770" y="2396028"/>
                </a:lnTo>
                <a:lnTo>
                  <a:pt x="1119485" y="2396028"/>
                </a:lnTo>
                <a:close/>
                <a:moveTo>
                  <a:pt x="928985" y="1853885"/>
                </a:moveTo>
                <a:lnTo>
                  <a:pt x="1068289" y="1853885"/>
                </a:lnTo>
                <a:lnTo>
                  <a:pt x="1068289" y="2396028"/>
                </a:lnTo>
                <a:lnTo>
                  <a:pt x="928985" y="2396028"/>
                </a:lnTo>
                <a:close/>
                <a:moveTo>
                  <a:pt x="0" y="1853885"/>
                </a:moveTo>
                <a:lnTo>
                  <a:pt x="136959" y="1853885"/>
                </a:lnTo>
                <a:lnTo>
                  <a:pt x="151856" y="2043046"/>
                </a:lnTo>
                <a:lnTo>
                  <a:pt x="166260" y="2225918"/>
                </a:lnTo>
                <a:cubicBezTo>
                  <a:pt x="171461" y="2131281"/>
                  <a:pt x="184454" y="2007269"/>
                  <a:pt x="205240" y="1853885"/>
                </a:cubicBezTo>
                <a:lnTo>
                  <a:pt x="351633" y="1853885"/>
                </a:lnTo>
                <a:cubicBezTo>
                  <a:pt x="353579" y="1869738"/>
                  <a:pt x="358705" y="1929344"/>
                  <a:pt x="367011" y="2032702"/>
                </a:cubicBezTo>
                <a:lnTo>
                  <a:pt x="382582" y="2238977"/>
                </a:lnTo>
                <a:cubicBezTo>
                  <a:pt x="390601" y="2107742"/>
                  <a:pt x="403716" y="1979378"/>
                  <a:pt x="421928" y="1853885"/>
                </a:cubicBezTo>
                <a:lnTo>
                  <a:pt x="558887" y="1853885"/>
                </a:lnTo>
                <a:lnTo>
                  <a:pt x="496116" y="2396028"/>
                </a:lnTo>
                <a:lnTo>
                  <a:pt x="320103" y="2396028"/>
                </a:lnTo>
                <a:cubicBezTo>
                  <a:pt x="303992" y="2312734"/>
                  <a:pt x="289769" y="2217968"/>
                  <a:pt x="277435" y="2111729"/>
                </a:cubicBezTo>
                <a:cubicBezTo>
                  <a:pt x="271812" y="2157281"/>
                  <a:pt x="258705" y="2252047"/>
                  <a:pt x="238114" y="2396028"/>
                </a:cubicBezTo>
                <a:lnTo>
                  <a:pt x="63107" y="2396028"/>
                </a:lnTo>
                <a:close/>
                <a:moveTo>
                  <a:pt x="4149887" y="1843169"/>
                </a:moveTo>
                <a:cubicBezTo>
                  <a:pt x="4214404" y="1843169"/>
                  <a:pt x="4258159" y="1855773"/>
                  <a:pt x="4281153" y="1880982"/>
                </a:cubicBezTo>
                <a:cubicBezTo>
                  <a:pt x="4304147" y="1906191"/>
                  <a:pt x="4315644" y="1941216"/>
                  <a:pt x="4315644" y="1986056"/>
                </a:cubicBezTo>
                <a:cubicBezTo>
                  <a:pt x="4315644" y="2016396"/>
                  <a:pt x="4311514" y="2038315"/>
                  <a:pt x="4303254" y="2051812"/>
                </a:cubicBezTo>
                <a:cubicBezTo>
                  <a:pt x="4294994" y="2065310"/>
                  <a:pt x="4280483" y="2077636"/>
                  <a:pt x="4259722" y="2088791"/>
                </a:cubicBezTo>
                <a:cubicBezTo>
                  <a:pt x="4280260" y="2095715"/>
                  <a:pt x="4295552" y="2107051"/>
                  <a:pt x="4305598" y="2122798"/>
                </a:cubicBezTo>
                <a:cubicBezTo>
                  <a:pt x="4315644" y="2138546"/>
                  <a:pt x="4320667" y="2175456"/>
                  <a:pt x="4320667" y="2233531"/>
                </a:cubicBezTo>
                <a:cubicBezTo>
                  <a:pt x="4320667" y="2276637"/>
                  <a:pt x="4315755" y="2310084"/>
                  <a:pt x="4305933" y="2333872"/>
                </a:cubicBezTo>
                <a:cubicBezTo>
                  <a:pt x="4296110" y="2357659"/>
                  <a:pt x="4279144" y="2375752"/>
                  <a:pt x="4255034" y="2388148"/>
                </a:cubicBezTo>
                <a:cubicBezTo>
                  <a:pt x="4230923" y="2400545"/>
                  <a:pt x="4200004" y="2406744"/>
                  <a:pt x="4162276" y="2406744"/>
                </a:cubicBezTo>
                <a:cubicBezTo>
                  <a:pt x="4119414" y="2406744"/>
                  <a:pt x="4085760" y="2399544"/>
                  <a:pt x="4061315" y="2385145"/>
                </a:cubicBezTo>
                <a:cubicBezTo>
                  <a:pt x="4036870" y="2370746"/>
                  <a:pt x="4020797" y="2353110"/>
                  <a:pt x="4013095" y="2332237"/>
                </a:cubicBezTo>
                <a:cubicBezTo>
                  <a:pt x="4005393" y="2311364"/>
                  <a:pt x="4001542" y="2275143"/>
                  <a:pt x="4001542" y="2223574"/>
                </a:cubicBezTo>
                <a:lnTo>
                  <a:pt x="4001542" y="2180711"/>
                </a:lnTo>
                <a:lnTo>
                  <a:pt x="4136827" y="2180711"/>
                </a:lnTo>
                <a:lnTo>
                  <a:pt x="4136827" y="2268780"/>
                </a:lnTo>
                <a:cubicBezTo>
                  <a:pt x="4136827" y="2292221"/>
                  <a:pt x="4138222" y="2307122"/>
                  <a:pt x="4141013" y="2313484"/>
                </a:cubicBezTo>
                <a:cubicBezTo>
                  <a:pt x="4143803" y="2319847"/>
                  <a:pt x="4149998" y="2323028"/>
                  <a:pt x="4159598" y="2323028"/>
                </a:cubicBezTo>
                <a:cubicBezTo>
                  <a:pt x="4170090" y="2323028"/>
                  <a:pt x="4177010" y="2319010"/>
                  <a:pt x="4180359" y="2310973"/>
                </a:cubicBezTo>
                <a:cubicBezTo>
                  <a:pt x="4183708" y="2302936"/>
                  <a:pt x="4185382" y="2281951"/>
                  <a:pt x="4185382" y="2248019"/>
                </a:cubicBezTo>
                <a:lnTo>
                  <a:pt x="4185382" y="2210514"/>
                </a:lnTo>
                <a:cubicBezTo>
                  <a:pt x="4185382" y="2189753"/>
                  <a:pt x="4183038" y="2174572"/>
                  <a:pt x="4178350" y="2164972"/>
                </a:cubicBezTo>
                <a:cubicBezTo>
                  <a:pt x="4173662" y="2155373"/>
                  <a:pt x="4166741" y="2149066"/>
                  <a:pt x="4157588" y="2146053"/>
                </a:cubicBezTo>
                <a:cubicBezTo>
                  <a:pt x="4148435" y="2143039"/>
                  <a:pt x="4130688" y="2141309"/>
                  <a:pt x="4104345" y="2140862"/>
                </a:cubicBezTo>
                <a:lnTo>
                  <a:pt x="4104345" y="2062169"/>
                </a:lnTo>
                <a:cubicBezTo>
                  <a:pt x="4136492" y="2062169"/>
                  <a:pt x="4156361" y="2060942"/>
                  <a:pt x="4163951" y="2058486"/>
                </a:cubicBezTo>
                <a:cubicBezTo>
                  <a:pt x="4171541" y="2056030"/>
                  <a:pt x="4177010" y="2050673"/>
                  <a:pt x="4180359" y="2042413"/>
                </a:cubicBezTo>
                <a:cubicBezTo>
                  <a:pt x="4183708" y="2034153"/>
                  <a:pt x="4185382" y="2021204"/>
                  <a:pt x="4185382" y="2003568"/>
                </a:cubicBezTo>
                <a:lnTo>
                  <a:pt x="4185382" y="1973431"/>
                </a:lnTo>
                <a:cubicBezTo>
                  <a:pt x="4185382" y="1954455"/>
                  <a:pt x="4183429" y="1941954"/>
                  <a:pt x="4179522" y="1935926"/>
                </a:cubicBezTo>
                <a:cubicBezTo>
                  <a:pt x="4175615" y="1929898"/>
                  <a:pt x="4169532" y="1926885"/>
                  <a:pt x="4161272" y="1926885"/>
                </a:cubicBezTo>
                <a:cubicBezTo>
                  <a:pt x="4151896" y="1926885"/>
                  <a:pt x="4145478" y="1930066"/>
                  <a:pt x="4142017" y="1936428"/>
                </a:cubicBezTo>
                <a:cubicBezTo>
                  <a:pt x="4138557" y="1942791"/>
                  <a:pt x="4136827" y="1956353"/>
                  <a:pt x="4136827" y="1977114"/>
                </a:cubicBezTo>
                <a:lnTo>
                  <a:pt x="4136827" y="2021651"/>
                </a:lnTo>
                <a:lnTo>
                  <a:pt x="4001542" y="2021651"/>
                </a:lnTo>
                <a:lnTo>
                  <a:pt x="4001542" y="1975440"/>
                </a:lnTo>
                <a:cubicBezTo>
                  <a:pt x="4001542" y="1923648"/>
                  <a:pt x="4013374" y="1888654"/>
                  <a:pt x="4037037" y="1870460"/>
                </a:cubicBezTo>
                <a:cubicBezTo>
                  <a:pt x="4060701" y="1852266"/>
                  <a:pt x="4098317" y="1843169"/>
                  <a:pt x="4149887" y="1843169"/>
                </a:cubicBezTo>
                <a:close/>
                <a:moveTo>
                  <a:pt x="4908862" y="0"/>
                </a:moveTo>
                <a:lnTo>
                  <a:pt x="9159240" y="0"/>
                </a:lnTo>
                <a:lnTo>
                  <a:pt x="7717478" y="6856718"/>
                </a:lnTo>
                <a:lnTo>
                  <a:pt x="3467100" y="68567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C67AA-BEE5-94A7-AE74-6F6813ADA2B8}"/>
              </a:ext>
            </a:extLst>
          </p:cNvPr>
          <p:cNvSpPr txBox="1"/>
          <p:nvPr/>
        </p:nvSpPr>
        <p:spPr>
          <a:xfrm>
            <a:off x="6082883" y="3877520"/>
            <a:ext cx="364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Case-finding to support the national programme to stop over medication of people with learning disabilities and autism (STOMP) </a:t>
            </a:r>
          </a:p>
        </p:txBody>
      </p:sp>
    </p:spTree>
    <p:extLst>
      <p:ext uri="{BB962C8B-B14F-4D97-AF65-F5344CB8AC3E}">
        <p14:creationId xmlns:p14="http://schemas.microsoft.com/office/powerpoint/2010/main" val="274032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38C48E0-9E4F-352D-28B3-21074F18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477000"/>
          </a:xfrm>
          <a:custGeom>
            <a:avLst/>
            <a:gdLst>
              <a:gd name="connsiteX0" fmla="*/ 5626859 w 12192000"/>
              <a:gd name="connsiteY0" fmla="*/ 5421917 h 6477000"/>
              <a:gd name="connsiteX1" fmla="*/ 5626859 w 12192000"/>
              <a:gd name="connsiteY1" fmla="*/ 5519806 h 6477000"/>
              <a:gd name="connsiteX2" fmla="*/ 6086158 w 12192000"/>
              <a:gd name="connsiteY2" fmla="*/ 5519806 h 6477000"/>
              <a:gd name="connsiteX3" fmla="*/ 6086158 w 12192000"/>
              <a:gd name="connsiteY3" fmla="*/ 5421917 h 6477000"/>
              <a:gd name="connsiteX4" fmla="*/ 3477911 w 12192000"/>
              <a:gd name="connsiteY4" fmla="*/ 5421917 h 6477000"/>
              <a:gd name="connsiteX5" fmla="*/ 3477911 w 12192000"/>
              <a:gd name="connsiteY5" fmla="*/ 5519806 h 6477000"/>
              <a:gd name="connsiteX6" fmla="*/ 3937210 w 12192000"/>
              <a:gd name="connsiteY6" fmla="*/ 5519806 h 6477000"/>
              <a:gd name="connsiteX7" fmla="*/ 3937210 w 12192000"/>
              <a:gd name="connsiteY7" fmla="*/ 5421917 h 6477000"/>
              <a:gd name="connsiteX8" fmla="*/ 9944441 w 12192000"/>
              <a:gd name="connsiteY8" fmla="*/ 5421916 h 6477000"/>
              <a:gd name="connsiteX9" fmla="*/ 9944441 w 12192000"/>
              <a:gd name="connsiteY9" fmla="*/ 5519805 h 6477000"/>
              <a:gd name="connsiteX10" fmla="*/ 10403740 w 12192000"/>
              <a:gd name="connsiteY10" fmla="*/ 5519805 h 6477000"/>
              <a:gd name="connsiteX11" fmla="*/ 10403740 w 12192000"/>
              <a:gd name="connsiteY11" fmla="*/ 5421916 h 6477000"/>
              <a:gd name="connsiteX12" fmla="*/ 7795493 w 12192000"/>
              <a:gd name="connsiteY12" fmla="*/ 5421916 h 6477000"/>
              <a:gd name="connsiteX13" fmla="*/ 7795493 w 12192000"/>
              <a:gd name="connsiteY13" fmla="*/ 5519805 h 6477000"/>
              <a:gd name="connsiteX14" fmla="*/ 8254792 w 12192000"/>
              <a:gd name="connsiteY14" fmla="*/ 5519805 h 6477000"/>
              <a:gd name="connsiteX15" fmla="*/ 8254792 w 12192000"/>
              <a:gd name="connsiteY15" fmla="*/ 5421916 h 6477000"/>
              <a:gd name="connsiteX16" fmla="*/ 1246909 w 12192000"/>
              <a:gd name="connsiteY16" fmla="*/ 5289917 h 6477000"/>
              <a:gd name="connsiteX17" fmla="*/ 1246909 w 12192000"/>
              <a:gd name="connsiteY17" fmla="*/ 5448615 h 6477000"/>
              <a:gd name="connsiteX18" fmla="*/ 1859028 w 12192000"/>
              <a:gd name="connsiteY18" fmla="*/ 5448615 h 6477000"/>
              <a:gd name="connsiteX19" fmla="*/ 1859028 w 12192000"/>
              <a:gd name="connsiteY19" fmla="*/ 5289917 h 6477000"/>
              <a:gd name="connsiteX20" fmla="*/ 0 w 12192000"/>
              <a:gd name="connsiteY20" fmla="*/ 0 h 6477000"/>
              <a:gd name="connsiteX21" fmla="*/ 12192000 w 12192000"/>
              <a:gd name="connsiteY21" fmla="*/ 0 h 6477000"/>
              <a:gd name="connsiteX22" fmla="*/ 12192000 w 12192000"/>
              <a:gd name="connsiteY22" fmla="*/ 6477000 h 6477000"/>
              <a:gd name="connsiteX23" fmla="*/ 0 w 12192000"/>
              <a:gd name="connsiteY2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477000">
                <a:moveTo>
                  <a:pt x="5626859" y="5421917"/>
                </a:moveTo>
                <a:lnTo>
                  <a:pt x="5626859" y="5519806"/>
                </a:lnTo>
                <a:lnTo>
                  <a:pt x="6086158" y="5519806"/>
                </a:lnTo>
                <a:lnTo>
                  <a:pt x="6086158" y="5421917"/>
                </a:lnTo>
                <a:close/>
                <a:moveTo>
                  <a:pt x="3477911" y="5421917"/>
                </a:moveTo>
                <a:lnTo>
                  <a:pt x="3477911" y="5519806"/>
                </a:lnTo>
                <a:lnTo>
                  <a:pt x="3937210" y="5519806"/>
                </a:lnTo>
                <a:lnTo>
                  <a:pt x="3937210" y="5421917"/>
                </a:lnTo>
                <a:close/>
                <a:moveTo>
                  <a:pt x="9944441" y="5421916"/>
                </a:moveTo>
                <a:lnTo>
                  <a:pt x="9944441" y="5519805"/>
                </a:lnTo>
                <a:lnTo>
                  <a:pt x="10403740" y="5519805"/>
                </a:lnTo>
                <a:lnTo>
                  <a:pt x="10403740" y="5421916"/>
                </a:lnTo>
                <a:close/>
                <a:moveTo>
                  <a:pt x="7795493" y="5421916"/>
                </a:moveTo>
                <a:lnTo>
                  <a:pt x="7795493" y="5519805"/>
                </a:lnTo>
                <a:lnTo>
                  <a:pt x="8254792" y="5519805"/>
                </a:lnTo>
                <a:lnTo>
                  <a:pt x="8254792" y="5421916"/>
                </a:lnTo>
                <a:close/>
                <a:moveTo>
                  <a:pt x="1246909" y="5289917"/>
                </a:moveTo>
                <a:lnTo>
                  <a:pt x="1246909" y="5448615"/>
                </a:lnTo>
                <a:lnTo>
                  <a:pt x="1859028" y="5448615"/>
                </a:lnTo>
                <a:lnTo>
                  <a:pt x="1859028" y="528991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477000"/>
                </a:lnTo>
                <a:lnTo>
                  <a:pt x="0" y="6477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0D334-6621-A28F-2176-C0F429299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45D8E-0D41-B8DD-641C-1FAFDA61D97E}"/>
              </a:ext>
            </a:extLst>
          </p:cNvPr>
          <p:cNvSpPr txBox="1"/>
          <p:nvPr/>
        </p:nvSpPr>
        <p:spPr>
          <a:xfrm rot="20093322">
            <a:off x="3686454" y="3857031"/>
            <a:ext cx="214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Filtered for our practices or PCN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20B15-025F-3F11-4EB6-294252D3D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911" y="3037923"/>
            <a:ext cx="1968935" cy="47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089D8-2C0B-ADCB-592B-5519BCD5A7B5}"/>
              </a:ext>
            </a:extLst>
          </p:cNvPr>
          <p:cNvSpPr txBox="1"/>
          <p:nvPr/>
        </p:nvSpPr>
        <p:spPr>
          <a:xfrm>
            <a:off x="1262023" y="524280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357FC6"/>
                </a:solidFill>
              </a:rPr>
              <a:t>50,000</a:t>
            </a:r>
          </a:p>
        </p:txBody>
      </p:sp>
    </p:spTree>
    <p:extLst>
      <p:ext uri="{BB962C8B-B14F-4D97-AF65-F5344CB8AC3E}">
        <p14:creationId xmlns:p14="http://schemas.microsoft.com/office/powerpoint/2010/main" val="25387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0055FC-0AE1-0AAD-6F62-F851050B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477000"/>
          </a:xfrm>
          <a:custGeom>
            <a:avLst/>
            <a:gdLst>
              <a:gd name="connsiteX0" fmla="*/ 2805166 w 12192000"/>
              <a:gd name="connsiteY0" fmla="*/ 5478843 h 6477000"/>
              <a:gd name="connsiteX1" fmla="*/ 2805166 w 12192000"/>
              <a:gd name="connsiteY1" fmla="*/ 5743339 h 6477000"/>
              <a:gd name="connsiteX2" fmla="*/ 10738532 w 12192000"/>
              <a:gd name="connsiteY2" fmla="*/ 5743339 h 6477000"/>
              <a:gd name="connsiteX3" fmla="*/ 10738532 w 12192000"/>
              <a:gd name="connsiteY3" fmla="*/ 5478843 h 6477000"/>
              <a:gd name="connsiteX4" fmla="*/ 2805166 w 12192000"/>
              <a:gd name="connsiteY4" fmla="*/ 3238500 h 6477000"/>
              <a:gd name="connsiteX5" fmla="*/ 2805166 w 12192000"/>
              <a:gd name="connsiteY5" fmla="*/ 3349131 h 6477000"/>
              <a:gd name="connsiteX6" fmla="*/ 3128608 w 12192000"/>
              <a:gd name="connsiteY6" fmla="*/ 3349131 h 6477000"/>
              <a:gd name="connsiteX7" fmla="*/ 3128608 w 12192000"/>
              <a:gd name="connsiteY7" fmla="*/ 3238500 h 6477000"/>
              <a:gd name="connsiteX8" fmla="*/ 0 w 12192000"/>
              <a:gd name="connsiteY8" fmla="*/ 0 h 6477000"/>
              <a:gd name="connsiteX9" fmla="*/ 12192000 w 12192000"/>
              <a:gd name="connsiteY9" fmla="*/ 0 h 6477000"/>
              <a:gd name="connsiteX10" fmla="*/ 12192000 w 12192000"/>
              <a:gd name="connsiteY10" fmla="*/ 6477000 h 6477000"/>
              <a:gd name="connsiteX11" fmla="*/ 0 w 12192000"/>
              <a:gd name="connsiteY11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477000">
                <a:moveTo>
                  <a:pt x="2805166" y="5478843"/>
                </a:moveTo>
                <a:lnTo>
                  <a:pt x="2805166" y="5743339"/>
                </a:lnTo>
                <a:lnTo>
                  <a:pt x="10738532" y="5743339"/>
                </a:lnTo>
                <a:lnTo>
                  <a:pt x="10738532" y="5478843"/>
                </a:lnTo>
                <a:close/>
                <a:moveTo>
                  <a:pt x="2805166" y="3238500"/>
                </a:moveTo>
                <a:lnTo>
                  <a:pt x="2805166" y="3349131"/>
                </a:lnTo>
                <a:lnTo>
                  <a:pt x="3128608" y="3349131"/>
                </a:lnTo>
                <a:lnTo>
                  <a:pt x="3128608" y="32385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477000"/>
                </a:lnTo>
                <a:lnTo>
                  <a:pt x="0" y="6477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9FD36-8624-6E72-C610-CAAE249463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3DEBF-6F5C-E4FE-89DF-20D2B8C53F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16" y="2241138"/>
            <a:ext cx="2194750" cy="3859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71D54-229F-8586-53BE-63C1864FBC0B}"/>
              </a:ext>
            </a:extLst>
          </p:cNvPr>
          <p:cNvSpPr txBox="1"/>
          <p:nvPr/>
        </p:nvSpPr>
        <p:spPr>
          <a:xfrm rot="20093322">
            <a:off x="2732112" y="3925265"/>
            <a:ext cx="214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We have lots of options to refine our cohort…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3A8141-9596-1C7C-64F2-89783F0D5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803" y="5442283"/>
            <a:ext cx="8062659" cy="320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9107E-4EC9-01BB-3521-32354B937D88}"/>
              </a:ext>
            </a:extLst>
          </p:cNvPr>
          <p:cNvSpPr txBox="1"/>
          <p:nvPr/>
        </p:nvSpPr>
        <p:spPr>
          <a:xfrm>
            <a:off x="2744803" y="319176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6189B1"/>
                </a:solidFill>
              </a:rPr>
              <a:t>50,000</a:t>
            </a:r>
          </a:p>
        </p:txBody>
      </p:sp>
    </p:spTree>
    <p:extLst>
      <p:ext uri="{BB962C8B-B14F-4D97-AF65-F5344CB8AC3E}">
        <p14:creationId xmlns:p14="http://schemas.microsoft.com/office/powerpoint/2010/main" val="10959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15949-E45F-9410-EBE7-8D12DC86EE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9DF4CF-E249-BEA3-C5E0-C074FA66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477000"/>
          </a:xfrm>
          <a:custGeom>
            <a:avLst/>
            <a:gdLst>
              <a:gd name="connsiteX0" fmla="*/ 2759853 w 12192000"/>
              <a:gd name="connsiteY0" fmla="*/ 4662684 h 6477000"/>
              <a:gd name="connsiteX1" fmla="*/ 2759853 w 12192000"/>
              <a:gd name="connsiteY1" fmla="*/ 5856694 h 6477000"/>
              <a:gd name="connsiteX2" fmla="*/ 10768760 w 12192000"/>
              <a:gd name="connsiteY2" fmla="*/ 5856694 h 6477000"/>
              <a:gd name="connsiteX3" fmla="*/ 10768760 w 12192000"/>
              <a:gd name="connsiteY3" fmla="*/ 4662684 h 6477000"/>
              <a:gd name="connsiteX4" fmla="*/ 2812752 w 12192000"/>
              <a:gd name="connsiteY4" fmla="*/ 2456033 h 6477000"/>
              <a:gd name="connsiteX5" fmla="*/ 2812752 w 12192000"/>
              <a:gd name="connsiteY5" fmla="*/ 2584502 h 6477000"/>
              <a:gd name="connsiteX6" fmla="*/ 3083266 w 12192000"/>
              <a:gd name="connsiteY6" fmla="*/ 2584502 h 6477000"/>
              <a:gd name="connsiteX7" fmla="*/ 3083266 w 12192000"/>
              <a:gd name="connsiteY7" fmla="*/ 2456033 h 6477000"/>
              <a:gd name="connsiteX8" fmla="*/ 0 w 12192000"/>
              <a:gd name="connsiteY8" fmla="*/ 0 h 6477000"/>
              <a:gd name="connsiteX9" fmla="*/ 12192000 w 12192000"/>
              <a:gd name="connsiteY9" fmla="*/ 0 h 6477000"/>
              <a:gd name="connsiteX10" fmla="*/ 12192000 w 12192000"/>
              <a:gd name="connsiteY10" fmla="*/ 6477000 h 6477000"/>
              <a:gd name="connsiteX11" fmla="*/ 0 w 12192000"/>
              <a:gd name="connsiteY11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477000">
                <a:moveTo>
                  <a:pt x="2759853" y="4662684"/>
                </a:moveTo>
                <a:lnTo>
                  <a:pt x="2759853" y="5856694"/>
                </a:lnTo>
                <a:lnTo>
                  <a:pt x="10768760" y="5856694"/>
                </a:lnTo>
                <a:lnTo>
                  <a:pt x="10768760" y="4662684"/>
                </a:lnTo>
                <a:close/>
                <a:moveTo>
                  <a:pt x="2812752" y="2456033"/>
                </a:moveTo>
                <a:lnTo>
                  <a:pt x="2812752" y="2584502"/>
                </a:lnTo>
                <a:lnTo>
                  <a:pt x="3083266" y="2584502"/>
                </a:lnTo>
                <a:lnTo>
                  <a:pt x="3083266" y="24560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477000"/>
                </a:lnTo>
                <a:lnTo>
                  <a:pt x="0" y="6477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22092-B34D-B062-0149-5A4C2D93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853" y="4644066"/>
            <a:ext cx="8031578" cy="122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1A292-04D0-3CDB-4025-2BBD731A74C8}"/>
              </a:ext>
            </a:extLst>
          </p:cNvPr>
          <p:cNvSpPr txBox="1"/>
          <p:nvPr/>
        </p:nvSpPr>
        <p:spPr>
          <a:xfrm>
            <a:off x="2759853" y="2425804"/>
            <a:ext cx="38183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6A8EB5"/>
                </a:solidFill>
              </a:rPr>
              <a:t>130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127CF-0B26-1E24-A7C2-79E597D108E2}"/>
              </a:ext>
            </a:extLst>
          </p:cNvPr>
          <p:cNvSpPr txBox="1"/>
          <p:nvPr/>
        </p:nvSpPr>
        <p:spPr>
          <a:xfrm rot="20093322">
            <a:off x="2611289" y="3328525"/>
            <a:ext cx="214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Focus on those with Learning disability…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3B7FC3-A2F5-E859-2C1F-D773D717D2D7}"/>
              </a:ext>
            </a:extLst>
          </p:cNvPr>
          <p:cNvSpPr txBox="1"/>
          <p:nvPr/>
        </p:nvSpPr>
        <p:spPr>
          <a:xfrm rot="20093322">
            <a:off x="2663533" y="4928553"/>
            <a:ext cx="2147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and Antipsychotics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E02B33-1A1F-A639-E215-40BD8E5176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72508">
            <a:off x="1665925" y="5002857"/>
            <a:ext cx="1585628" cy="3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9A27-A399-B40B-B316-788F364A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FFBB-25A7-5A62-2B7D-6FEC3B6A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focus next…?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E52A2E-6B26-69F2-765A-A21956EC19B8}"/>
              </a:ext>
            </a:extLst>
          </p:cNvPr>
          <p:cNvSpPr/>
          <p:nvPr/>
        </p:nvSpPr>
        <p:spPr>
          <a:xfrm>
            <a:off x="1851157" y="3338963"/>
            <a:ext cx="1526102" cy="9459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Of those, around 130 prescribed Antipsychotics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82CA1ED-8B91-A6FE-2D05-429FBE8B3B17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3377259" y="1917089"/>
            <a:ext cx="1550454" cy="18948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E8016D0-3448-A3B6-08FA-B05AC0CCD301}"/>
              </a:ext>
            </a:extLst>
          </p:cNvPr>
          <p:cNvCxnSpPr>
            <a:stCxn id="3" idx="3"/>
            <a:endCxn id="7" idx="1"/>
          </p:cNvCxnSpPr>
          <p:nvPr/>
        </p:nvCxnSpPr>
        <p:spPr>
          <a:xfrm flipV="1">
            <a:off x="3377259" y="2675025"/>
            <a:ext cx="1550454" cy="11369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C0885DD-7AE6-3C30-8985-FA392FF22C5C}"/>
              </a:ext>
            </a:extLst>
          </p:cNvPr>
          <p:cNvCxnSpPr>
            <a:stCxn id="3" idx="3"/>
            <a:endCxn id="8" idx="1"/>
          </p:cNvCxnSpPr>
          <p:nvPr/>
        </p:nvCxnSpPr>
        <p:spPr>
          <a:xfrm flipV="1">
            <a:off x="3377259" y="3432961"/>
            <a:ext cx="1550454" cy="378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71BB55D-6D7A-FE05-02E2-CB82F26B1FAB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3377259" y="3811929"/>
            <a:ext cx="1550454" cy="378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7F13466-0327-7CCA-9305-B604FDD8DC62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3377259" y="3811929"/>
            <a:ext cx="1550454" cy="11369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F9041C-1877-D818-5F62-BF570766368D}"/>
              </a:ext>
            </a:extLst>
          </p:cNvPr>
          <p:cNvSpPr/>
          <p:nvPr/>
        </p:nvSpPr>
        <p:spPr>
          <a:xfrm>
            <a:off x="75149" y="3338963"/>
            <a:ext cx="1526102" cy="9459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Around 350 people with a Learning Disability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AC3E0B-1748-5441-1E36-11A0861A59E6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601251" y="3811929"/>
            <a:ext cx="249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C305C3-EBBA-73B3-35BD-EF941E33B181}"/>
              </a:ext>
            </a:extLst>
          </p:cNvPr>
          <p:cNvSpPr txBox="1"/>
          <p:nvPr/>
        </p:nvSpPr>
        <p:spPr>
          <a:xfrm rot="20093322">
            <a:off x="6613500" y="809937"/>
            <a:ext cx="292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20 Children and young people (U25)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0306CC-0B61-34C7-2DE4-8C90AF1CBF68}"/>
              </a:ext>
            </a:extLst>
          </p:cNvPr>
          <p:cNvSpPr txBox="1"/>
          <p:nvPr/>
        </p:nvSpPr>
        <p:spPr>
          <a:xfrm rot="20093322">
            <a:off x="6613501" y="1694693"/>
            <a:ext cx="292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30 in Core 20 (20% most deprived)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A8AAC-259A-8F7D-521C-716E2264DF22}"/>
              </a:ext>
            </a:extLst>
          </p:cNvPr>
          <p:cNvSpPr txBox="1"/>
          <p:nvPr/>
        </p:nvSpPr>
        <p:spPr>
          <a:xfrm rot="20093322">
            <a:off x="6648309" y="2492775"/>
            <a:ext cx="33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60 Obese, 20 smokers… 15 Obese AND smoke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30220B-6B09-C54C-0D2F-25F5A2C53448}"/>
              </a:ext>
            </a:extLst>
          </p:cNvPr>
          <p:cNvSpPr txBox="1"/>
          <p:nvPr/>
        </p:nvSpPr>
        <p:spPr>
          <a:xfrm rot="20093322">
            <a:off x="6627672" y="3200800"/>
            <a:ext cx="37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100 have at least one physical condition, 40 have 3 or more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54280-63B9-2A08-2843-FD450B5322E0}"/>
              </a:ext>
            </a:extLst>
          </p:cNvPr>
          <p:cNvSpPr txBox="1"/>
          <p:nvPr/>
        </p:nvSpPr>
        <p:spPr>
          <a:xfrm rot="20093322">
            <a:off x="6573560" y="3996278"/>
            <a:ext cx="37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70 people are also prescribed anti-depressants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541B45-A87C-69DA-6C72-3FF7AEB081DC}"/>
              </a:ext>
            </a:extLst>
          </p:cNvPr>
          <p:cNvGrpSpPr/>
          <p:nvPr/>
        </p:nvGrpSpPr>
        <p:grpSpPr>
          <a:xfrm>
            <a:off x="4927713" y="1620697"/>
            <a:ext cx="1412590" cy="4382464"/>
            <a:chOff x="4905606" y="1690688"/>
            <a:chExt cx="1412590" cy="43824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EB6EAB-58FD-1769-D318-152A5394F3E4}"/>
                </a:ext>
              </a:extLst>
            </p:cNvPr>
            <p:cNvSpPr/>
            <p:nvPr/>
          </p:nvSpPr>
          <p:spPr>
            <a:xfrm>
              <a:off x="4905606" y="1690688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Demographics</a:t>
              </a:r>
            </a:p>
            <a:p>
              <a:pPr algn="ctr"/>
              <a:r>
                <a:rPr lang="en-GB" sz="1100" dirty="0"/>
                <a:t>(Age, gender…)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5B2C92E-3FBE-B28C-BB87-FC38794FDDC7}"/>
                </a:ext>
              </a:extLst>
            </p:cNvPr>
            <p:cNvSpPr/>
            <p:nvPr/>
          </p:nvSpPr>
          <p:spPr>
            <a:xfrm>
              <a:off x="4905606" y="2448624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Deprivation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9285412-F34D-46A3-4484-FDF39DE17EFE}"/>
                </a:ext>
              </a:extLst>
            </p:cNvPr>
            <p:cNvSpPr/>
            <p:nvPr/>
          </p:nvSpPr>
          <p:spPr>
            <a:xfrm>
              <a:off x="4905606" y="3206560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Lifestyle</a:t>
              </a:r>
            </a:p>
            <a:p>
              <a:pPr algn="ctr"/>
              <a:r>
                <a:rPr lang="en-GB" sz="1100" dirty="0"/>
                <a:t>(smoking, alcohol …)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B04901E-1276-F536-8356-9B48A4D3305D}"/>
                </a:ext>
              </a:extLst>
            </p:cNvPr>
            <p:cNvSpPr/>
            <p:nvPr/>
          </p:nvSpPr>
          <p:spPr>
            <a:xfrm>
              <a:off x="4905606" y="3964496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Other Conditions</a:t>
              </a:r>
            </a:p>
            <a:p>
              <a:pPr algn="ctr"/>
              <a:r>
                <a:rPr lang="en-GB" sz="1100" dirty="0"/>
                <a:t>(CKD, Diabetes…)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993A4F-8110-A983-308D-21E6AB8A1A8B}"/>
                </a:ext>
              </a:extLst>
            </p:cNvPr>
            <p:cNvSpPr/>
            <p:nvPr/>
          </p:nvSpPr>
          <p:spPr>
            <a:xfrm>
              <a:off x="4905606" y="4722432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Prescribing other medication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6835FC5-3DFB-DF66-0F51-6C4CF46FE025}"/>
                </a:ext>
              </a:extLst>
            </p:cNvPr>
            <p:cNvSpPr/>
            <p:nvPr/>
          </p:nvSpPr>
          <p:spPr>
            <a:xfrm>
              <a:off x="4905606" y="5480368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Utilisation</a:t>
              </a:r>
            </a:p>
            <a:p>
              <a:pPr algn="ctr"/>
              <a:r>
                <a:rPr lang="en-GB" sz="1100" dirty="0"/>
                <a:t>(GP, A&amp;E, etc)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C7EA55-9FCC-7DB4-E7B0-05B75BB85C1B}"/>
              </a:ext>
            </a:extLst>
          </p:cNvPr>
          <p:cNvSpPr txBox="1"/>
          <p:nvPr/>
        </p:nvSpPr>
        <p:spPr>
          <a:xfrm rot="20093322">
            <a:off x="6627672" y="4706955"/>
            <a:ext cx="37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… around 40 people have been to A&amp;E at least once in the last year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AABA86A-EC8A-E394-7ABF-5890CF8FCC43}"/>
              </a:ext>
            </a:extLst>
          </p:cNvPr>
          <p:cNvCxnSpPr>
            <a:cxnSpLocks/>
            <a:stCxn id="3" idx="3"/>
            <a:endCxn id="31" idx="1"/>
          </p:cNvCxnSpPr>
          <p:nvPr/>
        </p:nvCxnSpPr>
        <p:spPr>
          <a:xfrm>
            <a:off x="3377259" y="3811929"/>
            <a:ext cx="1550454" cy="18948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3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B64C-1AF8-E56F-A55A-8134ADA8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440E-37EF-20A1-8131-EE27ED3B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focus next…?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10BA93-20D1-F51E-F9CB-B7ADA8DFF015}"/>
              </a:ext>
            </a:extLst>
          </p:cNvPr>
          <p:cNvSpPr/>
          <p:nvPr/>
        </p:nvSpPr>
        <p:spPr>
          <a:xfrm>
            <a:off x="1851157" y="3338963"/>
            <a:ext cx="1526102" cy="9459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Of those, around 130 prescribed Antipsychotics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03E6A1FF-AADB-10CF-AC34-00EFE871D6A7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3377259" y="1917089"/>
            <a:ext cx="1550454" cy="18948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71B366B-7A3D-1EEE-CC1D-F6C15D2148C1}"/>
              </a:ext>
            </a:extLst>
          </p:cNvPr>
          <p:cNvCxnSpPr>
            <a:stCxn id="3" idx="3"/>
            <a:endCxn id="7" idx="1"/>
          </p:cNvCxnSpPr>
          <p:nvPr/>
        </p:nvCxnSpPr>
        <p:spPr>
          <a:xfrm flipV="1">
            <a:off x="3377259" y="2675025"/>
            <a:ext cx="1550454" cy="11369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8700508-3F04-9175-F6A7-582597BF772F}"/>
              </a:ext>
            </a:extLst>
          </p:cNvPr>
          <p:cNvCxnSpPr>
            <a:stCxn id="3" idx="3"/>
            <a:endCxn id="8" idx="1"/>
          </p:cNvCxnSpPr>
          <p:nvPr/>
        </p:nvCxnSpPr>
        <p:spPr>
          <a:xfrm flipV="1">
            <a:off x="3377259" y="3432961"/>
            <a:ext cx="1550454" cy="378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7C602F88-F523-6770-0096-8CC09047BE65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3377259" y="3811929"/>
            <a:ext cx="1550454" cy="378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B9ACE46-31B3-4E85-DD69-BE77083DEBA2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3377259" y="3811929"/>
            <a:ext cx="1550454" cy="11369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A9ECA6-0937-DB45-8981-44541C379B2F}"/>
              </a:ext>
            </a:extLst>
          </p:cNvPr>
          <p:cNvSpPr/>
          <p:nvPr/>
        </p:nvSpPr>
        <p:spPr>
          <a:xfrm>
            <a:off x="75149" y="3338963"/>
            <a:ext cx="1526102" cy="9459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Around 350 people with a Learning Disability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281ADC-40B3-CA16-C86D-D95A60BF370E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601251" y="3811929"/>
            <a:ext cx="249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089300-2F6F-783E-B7AF-4E2F3153F717}"/>
              </a:ext>
            </a:extLst>
          </p:cNvPr>
          <p:cNvGrpSpPr/>
          <p:nvPr/>
        </p:nvGrpSpPr>
        <p:grpSpPr>
          <a:xfrm>
            <a:off x="4927713" y="1620697"/>
            <a:ext cx="1412590" cy="4382464"/>
            <a:chOff x="4905606" y="1690688"/>
            <a:chExt cx="1412590" cy="43824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A256933-F59B-D1E2-80DE-889150BD0063}"/>
                </a:ext>
              </a:extLst>
            </p:cNvPr>
            <p:cNvSpPr/>
            <p:nvPr/>
          </p:nvSpPr>
          <p:spPr>
            <a:xfrm>
              <a:off x="4905606" y="1690688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Demographics</a:t>
              </a:r>
            </a:p>
            <a:p>
              <a:pPr algn="ctr"/>
              <a:r>
                <a:rPr lang="en-GB" sz="1100" dirty="0"/>
                <a:t>(Age, gender…)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4947EB5-9E69-6D17-E7D3-3BFE42DD946A}"/>
                </a:ext>
              </a:extLst>
            </p:cNvPr>
            <p:cNvSpPr/>
            <p:nvPr/>
          </p:nvSpPr>
          <p:spPr>
            <a:xfrm>
              <a:off x="4905606" y="2448624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Deprivation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D2917F-9140-DEA7-3240-2C6F1C598A54}"/>
                </a:ext>
              </a:extLst>
            </p:cNvPr>
            <p:cNvSpPr/>
            <p:nvPr/>
          </p:nvSpPr>
          <p:spPr>
            <a:xfrm>
              <a:off x="4905606" y="3206560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Lifestyle</a:t>
              </a:r>
            </a:p>
            <a:p>
              <a:pPr algn="ctr"/>
              <a:r>
                <a:rPr lang="en-GB" sz="1100" dirty="0"/>
                <a:t>(smoking, alcohol …)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15F1BD-65CF-6CAD-5822-ABBA7729EC07}"/>
                </a:ext>
              </a:extLst>
            </p:cNvPr>
            <p:cNvSpPr/>
            <p:nvPr/>
          </p:nvSpPr>
          <p:spPr>
            <a:xfrm>
              <a:off x="4905606" y="3964496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Other Conditions</a:t>
              </a:r>
            </a:p>
            <a:p>
              <a:pPr algn="ctr"/>
              <a:r>
                <a:rPr lang="en-GB" sz="1100" dirty="0"/>
                <a:t>(CKD, Diabetes…)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0CBBBB6-BB53-49B0-8AB0-DABA20899FD2}"/>
                </a:ext>
              </a:extLst>
            </p:cNvPr>
            <p:cNvSpPr/>
            <p:nvPr/>
          </p:nvSpPr>
          <p:spPr>
            <a:xfrm>
              <a:off x="4905606" y="4722432"/>
              <a:ext cx="1412590" cy="592784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Prescribing other medication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6432333-A67A-3EBD-7000-19B37855F13B}"/>
                </a:ext>
              </a:extLst>
            </p:cNvPr>
            <p:cNvSpPr/>
            <p:nvPr/>
          </p:nvSpPr>
          <p:spPr>
            <a:xfrm>
              <a:off x="4905606" y="5480368"/>
              <a:ext cx="1412590" cy="5927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Utilisation</a:t>
              </a:r>
            </a:p>
            <a:p>
              <a:pPr algn="ctr"/>
              <a:r>
                <a:rPr lang="en-GB" sz="1100" dirty="0"/>
                <a:t>(GP, A&amp;E, etc)</a:t>
              </a:r>
            </a:p>
          </p:txBody>
        </p:sp>
      </p:grp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EC4363A-F986-5433-E7B9-A10A261E47FD}"/>
              </a:ext>
            </a:extLst>
          </p:cNvPr>
          <p:cNvCxnSpPr>
            <a:cxnSpLocks/>
            <a:stCxn id="3" idx="3"/>
            <a:endCxn id="31" idx="1"/>
          </p:cNvCxnSpPr>
          <p:nvPr/>
        </p:nvCxnSpPr>
        <p:spPr>
          <a:xfrm>
            <a:off x="3377259" y="3811929"/>
            <a:ext cx="1550454" cy="18948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2C691D-0EA2-6F1E-8989-450081B85B6F}"/>
              </a:ext>
            </a:extLst>
          </p:cNvPr>
          <p:cNvSpPr txBox="1"/>
          <p:nvPr/>
        </p:nvSpPr>
        <p:spPr>
          <a:xfrm>
            <a:off x="6558445" y="4440363"/>
            <a:ext cx="5260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I now have my cohort of People who… </a:t>
            </a:r>
          </a:p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Have a Learning disability</a:t>
            </a:r>
          </a:p>
          <a:p>
            <a:r>
              <a:rPr lang="en-GB" sz="1600" u="sng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AND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prescribed antipsychotics</a:t>
            </a:r>
          </a:p>
          <a:p>
            <a:r>
              <a:rPr lang="en-GB" sz="1600" u="sng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AND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prescribed antidepressants</a:t>
            </a:r>
          </a:p>
        </p:txBody>
      </p:sp>
    </p:spTree>
    <p:extLst>
      <p:ext uri="{BB962C8B-B14F-4D97-AF65-F5344CB8AC3E}">
        <p14:creationId xmlns:p14="http://schemas.microsoft.com/office/powerpoint/2010/main" val="40722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0E6DFD-1654-AB50-33E9-1BEE2FA7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477000"/>
          </a:xfrm>
          <a:custGeom>
            <a:avLst/>
            <a:gdLst>
              <a:gd name="connsiteX0" fmla="*/ 2758314 w 12192000"/>
              <a:gd name="connsiteY0" fmla="*/ 5214347 h 6477000"/>
              <a:gd name="connsiteX1" fmla="*/ 2758314 w 12192000"/>
              <a:gd name="connsiteY1" fmla="*/ 5856694 h 6477000"/>
              <a:gd name="connsiteX2" fmla="*/ 10738532 w 12192000"/>
              <a:gd name="connsiteY2" fmla="*/ 5856694 h 6477000"/>
              <a:gd name="connsiteX3" fmla="*/ 10738532 w 12192000"/>
              <a:gd name="connsiteY3" fmla="*/ 5214347 h 6477000"/>
              <a:gd name="connsiteX4" fmla="*/ 0 w 12192000"/>
              <a:gd name="connsiteY4" fmla="*/ 0 h 6477000"/>
              <a:gd name="connsiteX5" fmla="*/ 12192000 w 12192000"/>
              <a:gd name="connsiteY5" fmla="*/ 0 h 6477000"/>
              <a:gd name="connsiteX6" fmla="*/ 12192000 w 12192000"/>
              <a:gd name="connsiteY6" fmla="*/ 6477000 h 6477000"/>
              <a:gd name="connsiteX7" fmla="*/ 0 w 12192000"/>
              <a:gd name="connsiteY7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477000">
                <a:moveTo>
                  <a:pt x="2758314" y="5214347"/>
                </a:moveTo>
                <a:lnTo>
                  <a:pt x="2758314" y="5856694"/>
                </a:lnTo>
                <a:lnTo>
                  <a:pt x="10738532" y="5856694"/>
                </a:lnTo>
                <a:lnTo>
                  <a:pt x="10738532" y="52143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477000"/>
                </a:lnTo>
                <a:lnTo>
                  <a:pt x="0" y="6477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8A980-71DA-D7CD-ED99-CEC0861B6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9E3A0D-3DB4-F314-FAE8-EFDA71C3AA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5979" y="5206791"/>
            <a:ext cx="7997667" cy="6558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7394EA-03DF-2F7D-607E-CE4EE646DDC2}"/>
              </a:ext>
            </a:extLst>
          </p:cNvPr>
          <p:cNvSpPr/>
          <p:nvPr/>
        </p:nvSpPr>
        <p:spPr>
          <a:xfrm>
            <a:off x="7035590" y="2383147"/>
            <a:ext cx="3718056" cy="275831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200" b="1" dirty="0"/>
              <a:t>Date of Birth: </a:t>
            </a:r>
            <a:r>
              <a:rPr lang="en-GB" sz="1200" dirty="0"/>
              <a:t>01/01/1900</a:t>
            </a:r>
          </a:p>
          <a:p>
            <a:r>
              <a:rPr lang="en-GB" sz="1200" b="1" dirty="0"/>
              <a:t>Postcode:</a:t>
            </a:r>
            <a:r>
              <a:rPr lang="en-GB" sz="1200" dirty="0"/>
              <a:t> DE00 0MO</a:t>
            </a:r>
          </a:p>
          <a:p>
            <a:r>
              <a:rPr lang="en-GB" sz="1200" b="1" dirty="0"/>
              <a:t>IMD Quintile: </a:t>
            </a:r>
            <a:r>
              <a:rPr lang="en-GB" sz="1200" dirty="0"/>
              <a:t>Most Deprived</a:t>
            </a:r>
          </a:p>
          <a:p>
            <a:r>
              <a:rPr lang="en-GB" sz="1200" b="1" dirty="0"/>
              <a:t>Ethnic Category: </a:t>
            </a:r>
          </a:p>
          <a:p>
            <a:r>
              <a:rPr lang="en-GB" sz="1200" b="1" dirty="0"/>
              <a:t>LTC Count: </a:t>
            </a:r>
            <a:r>
              <a:rPr lang="en-GB" sz="1200" dirty="0"/>
              <a:t>3+ LTCs</a:t>
            </a:r>
          </a:p>
          <a:p>
            <a:r>
              <a:rPr lang="en-GB" sz="1200" b="1" dirty="0"/>
              <a:t>BRF Count: </a:t>
            </a:r>
            <a:r>
              <a:rPr lang="en-GB" sz="1200" dirty="0"/>
              <a:t>1</a:t>
            </a:r>
          </a:p>
          <a:p>
            <a:r>
              <a:rPr lang="en-GB" sz="1200" b="1" dirty="0"/>
              <a:t>Alcohol Group: </a:t>
            </a:r>
            <a:r>
              <a:rPr lang="en-GB" sz="1200" dirty="0"/>
              <a:t>Alcohol Non-Use</a:t>
            </a:r>
          </a:p>
          <a:p>
            <a:r>
              <a:rPr lang="en-GB" sz="1200" b="1" dirty="0"/>
              <a:t>BMI group</a:t>
            </a:r>
            <a:r>
              <a:rPr lang="en-GB" sz="1200" dirty="0"/>
              <a:t>: Overweight</a:t>
            </a:r>
          </a:p>
          <a:p>
            <a:r>
              <a:rPr lang="en-GB" sz="1200" b="1" dirty="0"/>
              <a:t>Insufficient Physical Activity: </a:t>
            </a:r>
            <a:r>
              <a:rPr lang="en-GB" sz="1200" dirty="0"/>
              <a:t>Y</a:t>
            </a:r>
          </a:p>
          <a:p>
            <a:r>
              <a:rPr lang="en-GB" sz="1200" b="1" dirty="0"/>
              <a:t>Tobacco Group:</a:t>
            </a:r>
            <a:r>
              <a:rPr lang="en-GB" sz="1200" dirty="0"/>
              <a:t> Ex-smoker</a:t>
            </a:r>
          </a:p>
          <a:p>
            <a:r>
              <a:rPr lang="en-GB" sz="1200" dirty="0"/>
              <a:t>Physical Health: </a:t>
            </a:r>
            <a:r>
              <a:rPr lang="en-GB" sz="1200" dirty="0" err="1"/>
              <a:t>Arthritis|Asthma|Chronic</a:t>
            </a:r>
            <a:r>
              <a:rPr lang="en-GB" sz="1200" dirty="0"/>
              <a:t> Respiratory Disease… </a:t>
            </a:r>
          </a:p>
          <a:p>
            <a:r>
              <a:rPr lang="en-GB" sz="1200" b="1" dirty="0"/>
              <a:t>Mental </a:t>
            </a:r>
            <a:r>
              <a:rPr lang="en-GB" sz="1200" b="1" dirty="0" err="1"/>
              <a:t>Health:</a:t>
            </a:r>
            <a:r>
              <a:rPr lang="en-GB" sz="1200" dirty="0" err="1"/>
              <a:t>Anxiety|Learning</a:t>
            </a:r>
            <a:r>
              <a:rPr lang="en-GB" sz="1200" dirty="0"/>
              <a:t> disabilities</a:t>
            </a:r>
            <a:endParaRPr lang="en-GB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75484-CB89-A7C3-716C-2A48A82D3C0B}"/>
              </a:ext>
            </a:extLst>
          </p:cNvPr>
          <p:cNvSpPr txBox="1"/>
          <p:nvPr/>
        </p:nvSpPr>
        <p:spPr>
          <a:xfrm rot="20093322">
            <a:off x="9956271" y="4758628"/>
            <a:ext cx="2161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Hover over ‘Additional Info’ for… additional info!</a:t>
            </a:r>
          </a:p>
        </p:txBody>
      </p:sp>
    </p:spTree>
    <p:extLst>
      <p:ext uri="{BB962C8B-B14F-4D97-AF65-F5344CB8AC3E}">
        <p14:creationId xmlns:p14="http://schemas.microsoft.com/office/powerpoint/2010/main" val="37358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11290</TotalTime>
  <Words>518</Words>
  <Application>Microsoft Office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 MT Medium</vt:lpstr>
      <vt:lpstr>Calibri</vt:lpstr>
      <vt:lpstr>Impact</vt:lpstr>
      <vt:lpstr>Ink Free</vt:lpstr>
      <vt:lpstr>Office Theme</vt:lpstr>
      <vt:lpstr>1_Office Theme</vt:lpstr>
      <vt:lpstr>HealtheIntent (HDI) to support STOMP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focus next…?</vt:lpstr>
      <vt:lpstr>Where to focus next…?</vt:lpstr>
      <vt:lpstr>PowerPoint Presentation</vt:lpstr>
      <vt:lpstr>What next…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Uwins Rose (05A) NHS Coventry &amp; Rugby CCG</dc:creator>
  <cp:lastModifiedBy>SAGOO, Jasmit (NHS COVENTRY AND WARWICKSHIRE ICB - B2M3M)</cp:lastModifiedBy>
  <cp:revision>43</cp:revision>
  <cp:lastPrinted>2025-03-06T08:31:45Z</cp:lastPrinted>
  <dcterms:created xsi:type="dcterms:W3CDTF">2022-06-21T10:28:50Z</dcterms:created>
  <dcterms:modified xsi:type="dcterms:W3CDTF">2025-09-24T07:12:16Z</dcterms:modified>
</cp:coreProperties>
</file>