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93" r:id="rId5"/>
    <p:sldId id="308" r:id="rId6"/>
    <p:sldId id="304" r:id="rId7"/>
    <p:sldId id="302" r:id="rId8"/>
    <p:sldId id="306" r:id="rId9"/>
    <p:sldId id="30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266D09-86BE-4F31-AF36-AD75BF5B4DC6}" v="85" dt="2024-03-25T11:08:32.4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75088" autoAdjust="0"/>
  </p:normalViewPr>
  <p:slideViewPr>
    <p:cSldViewPr snapToGrid="0">
      <p:cViewPr varScale="1">
        <p:scale>
          <a:sx n="69" d="100"/>
          <a:sy n="69" d="100"/>
        </p:scale>
        <p:origin x="3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ta Asi" userId="ad4650f4-0d38-4520-a8fb-4a53f8262565" providerId="ADAL" clId="{2AF993B7-01C0-481D-A356-F513B3CD44D0}"/>
    <pc:docChg chg="undo custSel addSld delSld modSld sldOrd">
      <pc:chgData name="Rita Asi" userId="ad4650f4-0d38-4520-a8fb-4a53f8262565" providerId="ADAL" clId="{2AF993B7-01C0-481D-A356-F513B3CD44D0}" dt="2024-03-14T10:51:05.647" v="1073" actId="20577"/>
      <pc:docMkLst>
        <pc:docMk/>
      </pc:docMkLst>
      <pc:sldChg chg="addSp delSp modSp mod">
        <pc:chgData name="Rita Asi" userId="ad4650f4-0d38-4520-a8fb-4a53f8262565" providerId="ADAL" clId="{2AF993B7-01C0-481D-A356-F513B3CD44D0}" dt="2024-03-14T10:48:10.552" v="975" actId="13822"/>
        <pc:sldMkLst>
          <pc:docMk/>
          <pc:sldMk cId="527757333" sldId="293"/>
        </pc:sldMkLst>
        <pc:spChg chg="add mod">
          <ac:chgData name="Rita Asi" userId="ad4650f4-0d38-4520-a8fb-4a53f8262565" providerId="ADAL" clId="{2AF993B7-01C0-481D-A356-F513B3CD44D0}" dt="2024-03-14T10:27:03.888" v="851" actId="20577"/>
          <ac:spMkLst>
            <pc:docMk/>
            <pc:sldMk cId="527757333" sldId="293"/>
            <ac:spMk id="2" creationId="{6B5B61B3-1724-4E34-859B-0957FF311583}"/>
          </ac:spMkLst>
        </pc:spChg>
        <pc:spChg chg="mod">
          <ac:chgData name="Rita Asi" userId="ad4650f4-0d38-4520-a8fb-4a53f8262565" providerId="ADAL" clId="{2AF993B7-01C0-481D-A356-F513B3CD44D0}" dt="2024-03-14T10:46:22.824" v="955" actId="20577"/>
          <ac:spMkLst>
            <pc:docMk/>
            <pc:sldMk cId="527757333" sldId="293"/>
            <ac:spMk id="4" creationId="{4C3913D1-BF09-0E95-A68A-96069ECE421D}"/>
          </ac:spMkLst>
        </pc:spChg>
        <pc:spChg chg="add mod">
          <ac:chgData name="Rita Asi" userId="ad4650f4-0d38-4520-a8fb-4a53f8262565" providerId="ADAL" clId="{2AF993B7-01C0-481D-A356-F513B3CD44D0}" dt="2024-03-14T10:33:32.025" v="875" actId="1076"/>
          <ac:spMkLst>
            <pc:docMk/>
            <pc:sldMk cId="527757333" sldId="293"/>
            <ac:spMk id="7" creationId="{FD218BDF-A49D-FA46-729E-80AE7376C42F}"/>
          </ac:spMkLst>
        </pc:spChg>
        <pc:spChg chg="mod">
          <ac:chgData name="Rita Asi" userId="ad4650f4-0d38-4520-a8fb-4a53f8262565" providerId="ADAL" clId="{2AF993B7-01C0-481D-A356-F513B3CD44D0}" dt="2024-03-14T10:46:28.805" v="961" actId="20577"/>
          <ac:spMkLst>
            <pc:docMk/>
            <pc:sldMk cId="527757333" sldId="293"/>
            <ac:spMk id="8" creationId="{756BDF54-9C07-3DE0-2B73-C6608724AD3B}"/>
          </ac:spMkLst>
        </pc:spChg>
        <pc:spChg chg="add mod">
          <ac:chgData name="Rita Asi" userId="ad4650f4-0d38-4520-a8fb-4a53f8262565" providerId="ADAL" clId="{2AF993B7-01C0-481D-A356-F513B3CD44D0}" dt="2024-03-14T10:47:24.037" v="967" actId="1076"/>
          <ac:spMkLst>
            <pc:docMk/>
            <pc:sldMk cId="527757333" sldId="293"/>
            <ac:spMk id="11" creationId="{DA87E48C-020A-8F35-38FF-47872BE4066E}"/>
          </ac:spMkLst>
        </pc:spChg>
        <pc:graphicFrameChg chg="add mod">
          <ac:chgData name="Rita Asi" userId="ad4650f4-0d38-4520-a8fb-4a53f8262565" providerId="ADAL" clId="{2AF993B7-01C0-481D-A356-F513B3CD44D0}" dt="2024-03-14T10:33:06.369" v="866" actId="14100"/>
          <ac:graphicFrameMkLst>
            <pc:docMk/>
            <pc:sldMk cId="527757333" sldId="293"/>
            <ac:graphicFrameMk id="5" creationId="{423C127C-CABB-A711-3A53-B3E1945E8459}"/>
          </ac:graphicFrameMkLst>
        </pc:graphicFrameChg>
        <pc:graphicFrameChg chg="add mod">
          <ac:chgData name="Rita Asi" userId="ad4650f4-0d38-4520-a8fb-4a53f8262565" providerId="ADAL" clId="{2AF993B7-01C0-481D-A356-F513B3CD44D0}" dt="2024-03-14T10:47:11.289" v="966" actId="1076"/>
          <ac:graphicFrameMkLst>
            <pc:docMk/>
            <pc:sldMk cId="527757333" sldId="293"/>
            <ac:graphicFrameMk id="6" creationId="{008217E7-6919-3233-CC86-EEF33C0E69F4}"/>
          </ac:graphicFrameMkLst>
        </pc:graphicFrameChg>
        <pc:graphicFrameChg chg="add mod">
          <ac:chgData name="Rita Asi" userId="ad4650f4-0d38-4520-a8fb-4a53f8262565" providerId="ADAL" clId="{2AF993B7-01C0-481D-A356-F513B3CD44D0}" dt="2024-03-14T10:33:52.716" v="885" actId="404"/>
          <ac:graphicFrameMkLst>
            <pc:docMk/>
            <pc:sldMk cId="527757333" sldId="293"/>
            <ac:graphicFrameMk id="10" creationId="{A3B29724-74D0-D84E-42C7-4AB3AB489BCF}"/>
          </ac:graphicFrameMkLst>
        </pc:graphicFrameChg>
        <pc:picChg chg="del">
          <ac:chgData name="Rita Asi" userId="ad4650f4-0d38-4520-a8fb-4a53f8262565" providerId="ADAL" clId="{2AF993B7-01C0-481D-A356-F513B3CD44D0}" dt="2024-03-13T16:41:12.305" v="63" actId="478"/>
          <ac:picMkLst>
            <pc:docMk/>
            <pc:sldMk cId="527757333" sldId="293"/>
            <ac:picMk id="6" creationId="{33A21836-D59D-23EE-CB08-E123292F3853}"/>
          </ac:picMkLst>
        </pc:picChg>
        <pc:picChg chg="del">
          <ac:chgData name="Rita Asi" userId="ad4650f4-0d38-4520-a8fb-4a53f8262565" providerId="ADAL" clId="{2AF993B7-01C0-481D-A356-F513B3CD44D0}" dt="2024-03-13T16:41:13.810" v="64" actId="478"/>
          <ac:picMkLst>
            <pc:docMk/>
            <pc:sldMk cId="527757333" sldId="293"/>
            <ac:picMk id="7" creationId="{91978BB4-2C47-AC3D-2602-BD5D1ACDCA52}"/>
          </ac:picMkLst>
        </pc:picChg>
        <pc:cxnChg chg="add mod">
          <ac:chgData name="Rita Asi" userId="ad4650f4-0d38-4520-a8fb-4a53f8262565" providerId="ADAL" clId="{2AF993B7-01C0-481D-A356-F513B3CD44D0}" dt="2024-03-14T10:48:07.712" v="974" actId="13822"/>
          <ac:cxnSpMkLst>
            <pc:docMk/>
            <pc:sldMk cId="527757333" sldId="293"/>
            <ac:cxnSpMk id="13" creationId="{E21BF4E8-A14F-9BED-4B90-91B8CEC1CBDA}"/>
          </ac:cxnSpMkLst>
        </pc:cxnChg>
        <pc:cxnChg chg="add mod">
          <ac:chgData name="Rita Asi" userId="ad4650f4-0d38-4520-a8fb-4a53f8262565" providerId="ADAL" clId="{2AF993B7-01C0-481D-A356-F513B3CD44D0}" dt="2024-03-14T10:48:10.552" v="975" actId="13822"/>
          <ac:cxnSpMkLst>
            <pc:docMk/>
            <pc:sldMk cId="527757333" sldId="293"/>
            <ac:cxnSpMk id="14" creationId="{62BCF68B-0D30-D6D5-28F5-454AB7DBAC16}"/>
          </ac:cxnSpMkLst>
        </pc:cxnChg>
      </pc:sldChg>
      <pc:sldChg chg="addSp delSp modSp del mod">
        <pc:chgData name="Rita Asi" userId="ad4650f4-0d38-4520-a8fb-4a53f8262565" providerId="ADAL" clId="{2AF993B7-01C0-481D-A356-F513B3CD44D0}" dt="2024-03-14T09:08:30.692" v="434" actId="47"/>
        <pc:sldMkLst>
          <pc:docMk/>
          <pc:sldMk cId="628126715" sldId="295"/>
        </pc:sldMkLst>
        <pc:spChg chg="del mod">
          <ac:chgData name="Rita Asi" userId="ad4650f4-0d38-4520-a8fb-4a53f8262565" providerId="ADAL" clId="{2AF993B7-01C0-481D-A356-F513B3CD44D0}" dt="2024-03-13T16:05:01.368" v="9" actId="478"/>
          <ac:spMkLst>
            <pc:docMk/>
            <pc:sldMk cId="628126715" sldId="295"/>
            <ac:spMk id="2" creationId="{584F5C32-8188-4ABA-BC69-BD0C2C76FD33}"/>
          </ac:spMkLst>
        </pc:spChg>
        <pc:spChg chg="mod">
          <ac:chgData name="Rita Asi" userId="ad4650f4-0d38-4520-a8fb-4a53f8262565" providerId="ADAL" clId="{2AF993B7-01C0-481D-A356-F513B3CD44D0}" dt="2024-03-13T16:02:54.933" v="5"/>
          <ac:spMkLst>
            <pc:docMk/>
            <pc:sldMk cId="628126715" sldId="295"/>
            <ac:spMk id="5" creationId="{E35350E5-26E1-0F22-48B6-528132D9F73B}"/>
          </ac:spMkLst>
        </pc:spChg>
        <pc:spChg chg="mod">
          <ac:chgData name="Rita Asi" userId="ad4650f4-0d38-4520-a8fb-4a53f8262565" providerId="ADAL" clId="{2AF993B7-01C0-481D-A356-F513B3CD44D0}" dt="2024-03-13T16:02:54.933" v="5"/>
          <ac:spMkLst>
            <pc:docMk/>
            <pc:sldMk cId="628126715" sldId="295"/>
            <ac:spMk id="6" creationId="{F6D2B9C2-93F7-8B0B-7100-4594431B7C03}"/>
          </ac:spMkLst>
        </pc:spChg>
        <pc:spChg chg="add mod">
          <ac:chgData name="Rita Asi" userId="ad4650f4-0d38-4520-a8fb-4a53f8262565" providerId="ADAL" clId="{2AF993B7-01C0-481D-A356-F513B3CD44D0}" dt="2024-03-14T08:30:40.163" v="282" actId="20577"/>
          <ac:spMkLst>
            <pc:docMk/>
            <pc:sldMk cId="628126715" sldId="295"/>
            <ac:spMk id="7" creationId="{46049479-A86D-6CBF-607C-CA44C6AE4CDD}"/>
          </ac:spMkLst>
        </pc:spChg>
        <pc:spChg chg="del">
          <ac:chgData name="Rita Asi" userId="ad4650f4-0d38-4520-a8fb-4a53f8262565" providerId="ADAL" clId="{2AF993B7-01C0-481D-A356-F513B3CD44D0}" dt="2024-03-13T16:02:54.527" v="4" actId="478"/>
          <ac:spMkLst>
            <pc:docMk/>
            <pc:sldMk cId="628126715" sldId="295"/>
            <ac:spMk id="11" creationId="{524A9200-B7F5-8CEF-C05D-D0986E2FFCF0}"/>
          </ac:spMkLst>
        </pc:spChg>
        <pc:spChg chg="del">
          <ac:chgData name="Rita Asi" userId="ad4650f4-0d38-4520-a8fb-4a53f8262565" providerId="ADAL" clId="{2AF993B7-01C0-481D-A356-F513B3CD44D0}" dt="2024-03-13T15:49:40.788" v="0" actId="478"/>
          <ac:spMkLst>
            <pc:docMk/>
            <pc:sldMk cId="628126715" sldId="295"/>
            <ac:spMk id="13" creationId="{8419AB24-9D46-5F2F-AE4A-545D4B171B8E}"/>
          </ac:spMkLst>
        </pc:spChg>
        <pc:spChg chg="mod">
          <ac:chgData name="Rita Asi" userId="ad4650f4-0d38-4520-a8fb-4a53f8262565" providerId="ADAL" clId="{2AF993B7-01C0-481D-A356-F513B3CD44D0}" dt="2024-03-13T16:37:23.346" v="45" actId="20577"/>
          <ac:spMkLst>
            <pc:docMk/>
            <pc:sldMk cId="628126715" sldId="295"/>
            <ac:spMk id="15" creationId="{9182D328-8D13-FD25-C0D5-BDF8AD759D4C}"/>
          </ac:spMkLst>
        </pc:spChg>
        <pc:grpChg chg="add mod">
          <ac:chgData name="Rita Asi" userId="ad4650f4-0d38-4520-a8fb-4a53f8262565" providerId="ADAL" clId="{2AF993B7-01C0-481D-A356-F513B3CD44D0}" dt="2024-03-13T16:02:54.933" v="5"/>
          <ac:grpSpMkLst>
            <pc:docMk/>
            <pc:sldMk cId="628126715" sldId="295"/>
            <ac:grpSpMk id="4" creationId="{FB5817DB-BD21-C36A-FC77-3F5C4583C15A}"/>
          </ac:grpSpMkLst>
        </pc:grpChg>
        <pc:graphicFrameChg chg="add mod">
          <ac:chgData name="Rita Asi" userId="ad4650f4-0d38-4520-a8fb-4a53f8262565" providerId="ADAL" clId="{2AF993B7-01C0-481D-A356-F513B3CD44D0}" dt="2024-03-14T09:07:12.514" v="417" actId="255"/>
          <ac:graphicFrameMkLst>
            <pc:docMk/>
            <pc:sldMk cId="628126715" sldId="295"/>
            <ac:graphicFrameMk id="2" creationId="{47180876-941A-EA74-4322-37D1D3BA91BE}"/>
          </ac:graphicFrameMkLst>
        </pc:graphicFrameChg>
      </pc:sldChg>
      <pc:sldChg chg="del">
        <pc:chgData name="Rita Asi" userId="ad4650f4-0d38-4520-a8fb-4a53f8262565" providerId="ADAL" clId="{2AF993B7-01C0-481D-A356-F513B3CD44D0}" dt="2024-03-13T15:49:46.508" v="1" actId="47"/>
        <pc:sldMkLst>
          <pc:docMk/>
          <pc:sldMk cId="764301544" sldId="297"/>
        </pc:sldMkLst>
      </pc:sldChg>
      <pc:sldChg chg="del">
        <pc:chgData name="Rita Asi" userId="ad4650f4-0d38-4520-a8fb-4a53f8262565" providerId="ADAL" clId="{2AF993B7-01C0-481D-A356-F513B3CD44D0}" dt="2024-03-13T15:49:48.814" v="2" actId="47"/>
        <pc:sldMkLst>
          <pc:docMk/>
          <pc:sldMk cId="2144782207" sldId="298"/>
        </pc:sldMkLst>
      </pc:sldChg>
      <pc:sldChg chg="del">
        <pc:chgData name="Rita Asi" userId="ad4650f4-0d38-4520-a8fb-4a53f8262565" providerId="ADAL" clId="{2AF993B7-01C0-481D-A356-F513B3CD44D0}" dt="2024-03-13T15:49:55.110" v="3" actId="47"/>
        <pc:sldMkLst>
          <pc:docMk/>
          <pc:sldMk cId="4023341664" sldId="299"/>
        </pc:sldMkLst>
      </pc:sldChg>
      <pc:sldChg chg="del">
        <pc:chgData name="Rita Asi" userId="ad4650f4-0d38-4520-a8fb-4a53f8262565" providerId="ADAL" clId="{2AF993B7-01C0-481D-A356-F513B3CD44D0}" dt="2024-03-14T09:40:13.836" v="476" actId="47"/>
        <pc:sldMkLst>
          <pc:docMk/>
          <pc:sldMk cId="1771904360" sldId="300"/>
        </pc:sldMkLst>
      </pc:sldChg>
      <pc:sldChg chg="modSp add del mod">
        <pc:chgData name="Rita Asi" userId="ad4650f4-0d38-4520-a8fb-4a53f8262565" providerId="ADAL" clId="{2AF993B7-01C0-481D-A356-F513B3CD44D0}" dt="2024-03-13T16:39:40.209" v="56" actId="47"/>
        <pc:sldMkLst>
          <pc:docMk/>
          <pc:sldMk cId="3790611099" sldId="301"/>
        </pc:sldMkLst>
        <pc:spChg chg="mod">
          <ac:chgData name="Rita Asi" userId="ad4650f4-0d38-4520-a8fb-4a53f8262565" providerId="ADAL" clId="{2AF993B7-01C0-481D-A356-F513B3CD44D0}" dt="2024-03-13T16:26:38.180" v="34" actId="108"/>
          <ac:spMkLst>
            <pc:docMk/>
            <pc:sldMk cId="3790611099" sldId="301"/>
            <ac:spMk id="15" creationId="{9182D328-8D13-FD25-C0D5-BDF8AD759D4C}"/>
          </ac:spMkLst>
        </pc:spChg>
      </pc:sldChg>
      <pc:sldChg chg="addSp modSp add mod">
        <pc:chgData name="Rita Asi" userId="ad4650f4-0d38-4520-a8fb-4a53f8262565" providerId="ADAL" clId="{2AF993B7-01C0-481D-A356-F513B3CD44D0}" dt="2024-03-14T10:50:20.493" v="1009" actId="404"/>
        <pc:sldMkLst>
          <pc:docMk/>
          <pc:sldMk cId="2417056559" sldId="302"/>
        </pc:sldMkLst>
        <pc:spChg chg="add mod">
          <ac:chgData name="Rita Asi" userId="ad4650f4-0d38-4520-a8fb-4a53f8262565" providerId="ADAL" clId="{2AF993B7-01C0-481D-A356-F513B3CD44D0}" dt="2024-03-14T10:48:43.688" v="998" actId="20577"/>
          <ac:spMkLst>
            <pc:docMk/>
            <pc:sldMk cId="2417056559" sldId="302"/>
            <ac:spMk id="7" creationId="{9FEE03CC-13B8-CE8E-D646-CAB1CBE3E912}"/>
          </ac:spMkLst>
        </pc:spChg>
        <pc:spChg chg="add mod">
          <ac:chgData name="Rita Asi" userId="ad4650f4-0d38-4520-a8fb-4a53f8262565" providerId="ADAL" clId="{2AF993B7-01C0-481D-A356-F513B3CD44D0}" dt="2024-03-14T10:35:17.451" v="899" actId="1076"/>
          <ac:spMkLst>
            <pc:docMk/>
            <pc:sldMk cId="2417056559" sldId="302"/>
            <ac:spMk id="8" creationId="{0428D2C7-FED6-AD8F-86BF-7B6280519EC4}"/>
          </ac:spMkLst>
        </pc:spChg>
        <pc:spChg chg="add mod">
          <ac:chgData name="Rita Asi" userId="ad4650f4-0d38-4520-a8fb-4a53f8262565" providerId="ADAL" clId="{2AF993B7-01C0-481D-A356-F513B3CD44D0}" dt="2024-03-14T10:49:22.967" v="1002" actId="1076"/>
          <ac:spMkLst>
            <pc:docMk/>
            <pc:sldMk cId="2417056559" sldId="302"/>
            <ac:spMk id="10" creationId="{4B3D59CD-869E-5C66-4264-668A35F8F9D1}"/>
          </ac:spMkLst>
        </pc:spChg>
        <pc:spChg chg="mod">
          <ac:chgData name="Rita Asi" userId="ad4650f4-0d38-4520-a8fb-4a53f8262565" providerId="ADAL" clId="{2AF993B7-01C0-481D-A356-F513B3CD44D0}" dt="2024-03-14T10:35:15.097" v="898" actId="1076"/>
          <ac:spMkLst>
            <pc:docMk/>
            <pc:sldMk cId="2417056559" sldId="302"/>
            <ac:spMk id="15" creationId="{9182D328-8D13-FD25-C0D5-BDF8AD759D4C}"/>
          </ac:spMkLst>
        </pc:spChg>
        <pc:graphicFrameChg chg="add mod">
          <ac:chgData name="Rita Asi" userId="ad4650f4-0d38-4520-a8fb-4a53f8262565" providerId="ADAL" clId="{2AF993B7-01C0-481D-A356-F513B3CD44D0}" dt="2024-03-14T10:50:07.508" v="1007" actId="404"/>
          <ac:graphicFrameMkLst>
            <pc:docMk/>
            <pc:sldMk cId="2417056559" sldId="302"/>
            <ac:graphicFrameMk id="2" creationId="{2F4B8703-3F81-6DEE-8458-B4AB8C796662}"/>
          </ac:graphicFrameMkLst>
        </pc:graphicFrameChg>
        <pc:graphicFrameChg chg="add mod">
          <ac:chgData name="Rita Asi" userId="ad4650f4-0d38-4520-a8fb-4a53f8262565" providerId="ADAL" clId="{2AF993B7-01C0-481D-A356-F513B3CD44D0}" dt="2024-03-14T10:50:20.493" v="1009" actId="404"/>
          <ac:graphicFrameMkLst>
            <pc:docMk/>
            <pc:sldMk cId="2417056559" sldId="302"/>
            <ac:graphicFrameMk id="9" creationId="{996E4DA3-3ABC-3868-C532-51CA9D89832E}"/>
          </ac:graphicFrameMkLst>
        </pc:graphicFrameChg>
        <pc:cxnChg chg="add mod">
          <ac:chgData name="Rita Asi" userId="ad4650f4-0d38-4520-a8fb-4a53f8262565" providerId="ADAL" clId="{2AF993B7-01C0-481D-A356-F513B3CD44D0}" dt="2024-03-14T10:48:27.268" v="980" actId="1076"/>
          <ac:cxnSpMkLst>
            <pc:docMk/>
            <pc:sldMk cId="2417056559" sldId="302"/>
            <ac:cxnSpMk id="11" creationId="{7F85FC9E-568F-B837-2C22-AD585690E76A}"/>
          </ac:cxnSpMkLst>
        </pc:cxnChg>
      </pc:sldChg>
      <pc:sldChg chg="add del">
        <pc:chgData name="Rita Asi" userId="ad4650f4-0d38-4520-a8fb-4a53f8262565" providerId="ADAL" clId="{2AF993B7-01C0-481D-A356-F513B3CD44D0}" dt="2024-03-13T16:39:41.962" v="57" actId="47"/>
        <pc:sldMkLst>
          <pc:docMk/>
          <pc:sldMk cId="316904575" sldId="303"/>
        </pc:sldMkLst>
      </pc:sldChg>
      <pc:sldChg chg="addSp delSp modSp add del mod ord">
        <pc:chgData name="Rita Asi" userId="ad4650f4-0d38-4520-a8fb-4a53f8262565" providerId="ADAL" clId="{2AF993B7-01C0-481D-A356-F513B3CD44D0}" dt="2024-03-14T10:49:48.589" v="1005" actId="404"/>
        <pc:sldMkLst>
          <pc:docMk/>
          <pc:sldMk cId="4133940110" sldId="304"/>
        </pc:sldMkLst>
        <pc:spChg chg="add mod">
          <ac:chgData name="Rita Asi" userId="ad4650f4-0d38-4520-a8fb-4a53f8262565" providerId="ADAL" clId="{2AF993B7-01C0-481D-A356-F513B3CD44D0}" dt="2024-03-14T10:47:55.653" v="971" actId="122"/>
          <ac:spMkLst>
            <pc:docMk/>
            <pc:sldMk cId="4133940110" sldId="304"/>
            <ac:spMk id="8" creationId="{BC86DAB5-5BFE-58C5-CB3E-AC1F3FB4A768}"/>
          </ac:spMkLst>
        </pc:spChg>
        <pc:spChg chg="add mod">
          <ac:chgData name="Rita Asi" userId="ad4650f4-0d38-4520-a8fb-4a53f8262565" providerId="ADAL" clId="{2AF993B7-01C0-481D-A356-F513B3CD44D0}" dt="2024-03-14T10:47:40.505" v="969" actId="14100"/>
          <ac:spMkLst>
            <pc:docMk/>
            <pc:sldMk cId="4133940110" sldId="304"/>
            <ac:spMk id="9" creationId="{B53F9068-9587-3937-68B9-6DBE0ACF13EB}"/>
          </ac:spMkLst>
        </pc:spChg>
        <pc:spChg chg="add mod">
          <ac:chgData name="Rita Asi" userId="ad4650f4-0d38-4520-a8fb-4a53f8262565" providerId="ADAL" clId="{2AF993B7-01C0-481D-A356-F513B3CD44D0}" dt="2024-03-14T10:48:01.190" v="973" actId="14100"/>
          <ac:spMkLst>
            <pc:docMk/>
            <pc:sldMk cId="4133940110" sldId="304"/>
            <ac:spMk id="11" creationId="{D356531D-D88F-17BE-65C2-D983E00F4C17}"/>
          </ac:spMkLst>
        </pc:spChg>
        <pc:spChg chg="mod">
          <ac:chgData name="Rita Asi" userId="ad4650f4-0d38-4520-a8fb-4a53f8262565" providerId="ADAL" clId="{2AF993B7-01C0-481D-A356-F513B3CD44D0}" dt="2024-03-14T10:47:38.298" v="968" actId="14100"/>
          <ac:spMkLst>
            <pc:docMk/>
            <pc:sldMk cId="4133940110" sldId="304"/>
            <ac:spMk id="15" creationId="{9182D328-8D13-FD25-C0D5-BDF8AD759D4C}"/>
          </ac:spMkLst>
        </pc:spChg>
        <pc:graphicFrameChg chg="add del mod">
          <ac:chgData name="Rita Asi" userId="ad4650f4-0d38-4520-a8fb-4a53f8262565" providerId="ADAL" clId="{2AF993B7-01C0-481D-A356-F513B3CD44D0}" dt="2024-03-14T10:42:19.444" v="910" actId="478"/>
          <ac:graphicFrameMkLst>
            <pc:docMk/>
            <pc:sldMk cId="4133940110" sldId="304"/>
            <ac:graphicFrameMk id="2" creationId="{9BA7882E-B39F-CB87-22B7-E44AC5385B27}"/>
          </ac:graphicFrameMkLst>
        </pc:graphicFrameChg>
        <pc:graphicFrameChg chg="add del mod">
          <ac:chgData name="Rita Asi" userId="ad4650f4-0d38-4520-a8fb-4a53f8262565" providerId="ADAL" clId="{2AF993B7-01C0-481D-A356-F513B3CD44D0}" dt="2024-03-14T08:21:15.266" v="145" actId="478"/>
          <ac:graphicFrameMkLst>
            <pc:docMk/>
            <pc:sldMk cId="4133940110" sldId="304"/>
            <ac:graphicFrameMk id="7" creationId="{9BA7882E-B39F-CB87-22B7-E44AC5385B27}"/>
          </ac:graphicFrameMkLst>
        </pc:graphicFrameChg>
        <pc:graphicFrameChg chg="add del mod">
          <ac:chgData name="Rita Asi" userId="ad4650f4-0d38-4520-a8fb-4a53f8262565" providerId="ADAL" clId="{2AF993B7-01C0-481D-A356-F513B3CD44D0}" dt="2024-03-14T10:43:33.765" v="931" actId="478"/>
          <ac:graphicFrameMkLst>
            <pc:docMk/>
            <pc:sldMk cId="4133940110" sldId="304"/>
            <ac:graphicFrameMk id="10" creationId="{EE3EEE14-8CA1-7944-B9E0-252933909349}"/>
          </ac:graphicFrameMkLst>
        </pc:graphicFrameChg>
        <pc:graphicFrameChg chg="add mod">
          <ac:chgData name="Rita Asi" userId="ad4650f4-0d38-4520-a8fb-4a53f8262565" providerId="ADAL" clId="{2AF993B7-01C0-481D-A356-F513B3CD44D0}" dt="2024-03-14T10:49:44.922" v="1004" actId="404"/>
          <ac:graphicFrameMkLst>
            <pc:docMk/>
            <pc:sldMk cId="4133940110" sldId="304"/>
            <ac:graphicFrameMk id="12" creationId="{7DFAA2A2-EA40-832F-029A-017AF5303AFD}"/>
          </ac:graphicFrameMkLst>
        </pc:graphicFrameChg>
        <pc:graphicFrameChg chg="add mod">
          <ac:chgData name="Rita Asi" userId="ad4650f4-0d38-4520-a8fb-4a53f8262565" providerId="ADAL" clId="{2AF993B7-01C0-481D-A356-F513B3CD44D0}" dt="2024-03-14T10:49:48.589" v="1005" actId="404"/>
          <ac:graphicFrameMkLst>
            <pc:docMk/>
            <pc:sldMk cId="4133940110" sldId="304"/>
            <ac:graphicFrameMk id="13" creationId="{E338A768-50A6-94C3-495E-557DE7ED53AC}"/>
          </ac:graphicFrameMkLst>
        </pc:graphicFrameChg>
        <pc:cxnChg chg="add mod">
          <ac:chgData name="Rita Asi" userId="ad4650f4-0d38-4520-a8fb-4a53f8262565" providerId="ADAL" clId="{2AF993B7-01C0-481D-A356-F513B3CD44D0}" dt="2024-03-14T10:48:21.301" v="978" actId="13822"/>
          <ac:cxnSpMkLst>
            <pc:docMk/>
            <pc:sldMk cId="4133940110" sldId="304"/>
            <ac:cxnSpMk id="14" creationId="{937FD4A8-F4C0-0DCD-1824-A6237866EF96}"/>
          </ac:cxnSpMkLst>
        </pc:cxnChg>
      </pc:sldChg>
      <pc:sldChg chg="addSp modSp add del mod">
        <pc:chgData name="Rita Asi" userId="ad4650f4-0d38-4520-a8fb-4a53f8262565" providerId="ADAL" clId="{2AF993B7-01C0-481D-A356-F513B3CD44D0}" dt="2024-03-14T09:40:09.679" v="475" actId="2696"/>
        <pc:sldMkLst>
          <pc:docMk/>
          <pc:sldMk cId="152497018" sldId="305"/>
        </pc:sldMkLst>
        <pc:spChg chg="add mod">
          <ac:chgData name="Rita Asi" userId="ad4650f4-0d38-4520-a8fb-4a53f8262565" providerId="ADAL" clId="{2AF993B7-01C0-481D-A356-F513B3CD44D0}" dt="2024-03-14T09:09:46.069" v="454" actId="1076"/>
          <ac:spMkLst>
            <pc:docMk/>
            <pc:sldMk cId="152497018" sldId="305"/>
            <ac:spMk id="7" creationId="{6EE0564B-EE7C-113D-8372-2A5D4C74BD26}"/>
          </ac:spMkLst>
        </pc:spChg>
        <pc:spChg chg="mod">
          <ac:chgData name="Rita Asi" userId="ad4650f4-0d38-4520-a8fb-4a53f8262565" providerId="ADAL" clId="{2AF993B7-01C0-481D-A356-F513B3CD44D0}" dt="2024-03-14T09:09:31.781" v="450" actId="14100"/>
          <ac:spMkLst>
            <pc:docMk/>
            <pc:sldMk cId="152497018" sldId="305"/>
            <ac:spMk id="15" creationId="{9182D328-8D13-FD25-C0D5-BDF8AD759D4C}"/>
          </ac:spMkLst>
        </pc:spChg>
        <pc:graphicFrameChg chg="add mod">
          <ac:chgData name="Rita Asi" userId="ad4650f4-0d38-4520-a8fb-4a53f8262565" providerId="ADAL" clId="{2AF993B7-01C0-481D-A356-F513B3CD44D0}" dt="2024-03-14T09:09:36.101" v="451" actId="14100"/>
          <ac:graphicFrameMkLst>
            <pc:docMk/>
            <pc:sldMk cId="152497018" sldId="305"/>
            <ac:graphicFrameMk id="2" creationId="{F977DC0E-7610-134F-C282-A8C126CDB73C}"/>
          </ac:graphicFrameMkLst>
        </pc:graphicFrameChg>
      </pc:sldChg>
      <pc:sldChg chg="addSp delSp modSp add mod">
        <pc:chgData name="Rita Asi" userId="ad4650f4-0d38-4520-a8fb-4a53f8262565" providerId="ADAL" clId="{2AF993B7-01C0-481D-A356-F513B3CD44D0}" dt="2024-03-14T10:50:43.704" v="1033" actId="20577"/>
        <pc:sldMkLst>
          <pc:docMk/>
          <pc:sldMk cId="2849899835" sldId="306"/>
        </pc:sldMkLst>
        <pc:spChg chg="mod">
          <ac:chgData name="Rita Asi" userId="ad4650f4-0d38-4520-a8fb-4a53f8262565" providerId="ADAL" clId="{2AF993B7-01C0-481D-A356-F513B3CD44D0}" dt="2024-03-14T10:35:35.308" v="901" actId="404"/>
          <ac:spMkLst>
            <pc:docMk/>
            <pc:sldMk cId="2849899835" sldId="306"/>
            <ac:spMk id="7" creationId="{6EE0564B-EE7C-113D-8372-2A5D4C74BD26}"/>
          </ac:spMkLst>
        </pc:spChg>
        <pc:spChg chg="mod">
          <ac:chgData name="Rita Asi" userId="ad4650f4-0d38-4520-a8fb-4a53f8262565" providerId="ADAL" clId="{2AF993B7-01C0-481D-A356-F513B3CD44D0}" dt="2024-03-14T10:50:43.704" v="1033" actId="20577"/>
          <ac:spMkLst>
            <pc:docMk/>
            <pc:sldMk cId="2849899835" sldId="306"/>
            <ac:spMk id="15" creationId="{9182D328-8D13-FD25-C0D5-BDF8AD759D4C}"/>
          </ac:spMkLst>
        </pc:spChg>
        <pc:graphicFrameChg chg="del">
          <ac:chgData name="Rita Asi" userId="ad4650f4-0d38-4520-a8fb-4a53f8262565" providerId="ADAL" clId="{2AF993B7-01C0-481D-A356-F513B3CD44D0}" dt="2024-03-14T09:05:32.110" v="388" actId="478"/>
          <ac:graphicFrameMkLst>
            <pc:docMk/>
            <pc:sldMk cId="2849899835" sldId="306"/>
            <ac:graphicFrameMk id="2" creationId="{F977DC0E-7610-134F-C282-A8C126CDB73C}"/>
          </ac:graphicFrameMkLst>
        </pc:graphicFrameChg>
        <pc:graphicFrameChg chg="add mod">
          <ac:chgData name="Rita Asi" userId="ad4650f4-0d38-4520-a8fb-4a53f8262565" providerId="ADAL" clId="{2AF993B7-01C0-481D-A356-F513B3CD44D0}" dt="2024-03-14T10:50:36.879" v="1010" actId="1076"/>
          <ac:graphicFrameMkLst>
            <pc:docMk/>
            <pc:sldMk cId="2849899835" sldId="306"/>
            <ac:graphicFrameMk id="8" creationId="{FB6D7E6E-3C69-7A0F-61BA-165188F2276F}"/>
          </ac:graphicFrameMkLst>
        </pc:graphicFrameChg>
      </pc:sldChg>
      <pc:sldChg chg="addSp delSp modSp add mod">
        <pc:chgData name="Rita Asi" userId="ad4650f4-0d38-4520-a8fb-4a53f8262565" providerId="ADAL" clId="{2AF993B7-01C0-481D-A356-F513B3CD44D0}" dt="2024-03-14T10:51:05.647" v="1073" actId="20577"/>
        <pc:sldMkLst>
          <pc:docMk/>
          <pc:sldMk cId="2172849260" sldId="307"/>
        </pc:sldMkLst>
        <pc:spChg chg="add del mod">
          <ac:chgData name="Rita Asi" userId="ad4650f4-0d38-4520-a8fb-4a53f8262565" providerId="ADAL" clId="{2AF993B7-01C0-481D-A356-F513B3CD44D0}" dt="2024-03-14T10:17:11.869" v="641" actId="478"/>
          <ac:spMkLst>
            <pc:docMk/>
            <pc:sldMk cId="2172849260" sldId="307"/>
            <ac:spMk id="2" creationId="{3DF96EA0-456C-9C25-BC3C-1EECA7ADB9AB}"/>
          </ac:spMkLst>
        </pc:spChg>
        <pc:spChg chg="del">
          <ac:chgData name="Rita Asi" userId="ad4650f4-0d38-4520-a8fb-4a53f8262565" providerId="ADAL" clId="{2AF993B7-01C0-481D-A356-F513B3CD44D0}" dt="2024-03-14T09:51:23.861" v="614" actId="478"/>
          <ac:spMkLst>
            <pc:docMk/>
            <pc:sldMk cId="2172849260" sldId="307"/>
            <ac:spMk id="7" creationId="{6EE0564B-EE7C-113D-8372-2A5D4C74BD26}"/>
          </ac:spMkLst>
        </pc:spChg>
        <pc:spChg chg="add mod">
          <ac:chgData name="Rita Asi" userId="ad4650f4-0d38-4520-a8fb-4a53f8262565" providerId="ADAL" clId="{2AF993B7-01C0-481D-A356-F513B3CD44D0}" dt="2024-03-14T10:51:05.647" v="1073" actId="20577"/>
          <ac:spMkLst>
            <pc:docMk/>
            <pc:sldMk cId="2172849260" sldId="307"/>
            <ac:spMk id="11" creationId="{2027059D-F966-C69C-D0E1-31A8E5A5B2E1}"/>
          </ac:spMkLst>
        </pc:spChg>
        <pc:spChg chg="mod">
          <ac:chgData name="Rita Asi" userId="ad4650f4-0d38-4520-a8fb-4a53f8262565" providerId="ADAL" clId="{2AF993B7-01C0-481D-A356-F513B3CD44D0}" dt="2024-03-14T10:50:56.410" v="1051" actId="20577"/>
          <ac:spMkLst>
            <pc:docMk/>
            <pc:sldMk cId="2172849260" sldId="307"/>
            <ac:spMk id="15" creationId="{9182D328-8D13-FD25-C0D5-BDF8AD759D4C}"/>
          </ac:spMkLst>
        </pc:spChg>
        <pc:graphicFrameChg chg="del">
          <ac:chgData name="Rita Asi" userId="ad4650f4-0d38-4520-a8fb-4a53f8262565" providerId="ADAL" clId="{2AF993B7-01C0-481D-A356-F513B3CD44D0}" dt="2024-03-14T09:51:21.907" v="613" actId="478"/>
          <ac:graphicFrameMkLst>
            <pc:docMk/>
            <pc:sldMk cId="2172849260" sldId="307"/>
            <ac:graphicFrameMk id="8" creationId="{FB6D7E6E-3C69-7A0F-61BA-165188F2276F}"/>
          </ac:graphicFrameMkLst>
        </pc:graphicFrameChg>
        <pc:graphicFrameChg chg="add del mod">
          <ac:chgData name="Rita Asi" userId="ad4650f4-0d38-4520-a8fb-4a53f8262565" providerId="ADAL" clId="{2AF993B7-01C0-481D-A356-F513B3CD44D0}" dt="2024-03-14T10:16:15.357" v="625" actId="478"/>
          <ac:graphicFrameMkLst>
            <pc:docMk/>
            <pc:sldMk cId="2172849260" sldId="307"/>
            <ac:graphicFrameMk id="9" creationId="{59868E6F-CF93-4CB2-6827-A9A13CC9E10C}"/>
          </ac:graphicFrameMkLst>
        </pc:graphicFrameChg>
        <pc:graphicFrameChg chg="add mod">
          <ac:chgData name="Rita Asi" userId="ad4650f4-0d38-4520-a8fb-4a53f8262565" providerId="ADAL" clId="{2AF993B7-01C0-481D-A356-F513B3CD44D0}" dt="2024-03-14T10:16:28.230" v="635" actId="403"/>
          <ac:graphicFrameMkLst>
            <pc:docMk/>
            <pc:sldMk cId="2172849260" sldId="307"/>
            <ac:graphicFrameMk id="10" creationId="{59868E6F-CF93-4CB2-6827-A9A13CC9E10C}"/>
          </ac:graphicFrameMkLst>
        </pc:graphicFrameChg>
        <pc:graphicFrameChg chg="add del mod">
          <ac:chgData name="Rita Asi" userId="ad4650f4-0d38-4520-a8fb-4a53f8262565" providerId="ADAL" clId="{2AF993B7-01C0-481D-A356-F513B3CD44D0}" dt="2024-03-14T10:18:55.676" v="706" actId="478"/>
          <ac:graphicFrameMkLst>
            <pc:docMk/>
            <pc:sldMk cId="2172849260" sldId="307"/>
            <ac:graphicFrameMk id="12" creationId="{1FA16573-B83D-79B3-331E-132F2B5705B9}"/>
          </ac:graphicFrameMkLst>
        </pc:graphicFrameChg>
        <pc:graphicFrameChg chg="add mod">
          <ac:chgData name="Rita Asi" userId="ad4650f4-0d38-4520-a8fb-4a53f8262565" providerId="ADAL" clId="{2AF993B7-01C0-481D-A356-F513B3CD44D0}" dt="2024-03-14T10:35:44.756" v="907" actId="1076"/>
          <ac:graphicFrameMkLst>
            <pc:docMk/>
            <pc:sldMk cId="2172849260" sldId="307"/>
            <ac:graphicFrameMk id="13" creationId="{1FA16573-B83D-79B3-331E-132F2B5705B9}"/>
          </ac:graphicFrameMkLst>
        </pc:graphicFrameChg>
      </pc:sldChg>
    </pc:docChg>
  </pc:docChgLst>
  <pc:docChgLst>
    <pc:chgData name="Rita Asi" userId="ad4650f4-0d38-4520-a8fb-4a53f8262565" providerId="ADAL" clId="{1A266D09-86BE-4F31-AF36-AD75BF5B4DC6}"/>
    <pc:docChg chg="undo redo custSel addSld modSld">
      <pc:chgData name="Rita Asi" userId="ad4650f4-0d38-4520-a8fb-4a53f8262565" providerId="ADAL" clId="{1A266D09-86BE-4F31-AF36-AD75BF5B4DC6}" dt="2024-03-25T11:09:15.770" v="1406" actId="1076"/>
      <pc:docMkLst>
        <pc:docMk/>
      </pc:docMkLst>
      <pc:sldChg chg="addSp delSp modSp mod">
        <pc:chgData name="Rita Asi" userId="ad4650f4-0d38-4520-a8fb-4a53f8262565" providerId="ADAL" clId="{1A266D09-86BE-4F31-AF36-AD75BF5B4DC6}" dt="2024-03-25T11:09:15.770" v="1406" actId="1076"/>
        <pc:sldMkLst>
          <pc:docMk/>
          <pc:sldMk cId="527757333" sldId="293"/>
        </pc:sldMkLst>
        <pc:spChg chg="mod">
          <ac:chgData name="Rita Asi" userId="ad4650f4-0d38-4520-a8fb-4a53f8262565" providerId="ADAL" clId="{1A266D09-86BE-4F31-AF36-AD75BF5B4DC6}" dt="2024-03-25T11:09:15.770" v="1406" actId="1076"/>
          <ac:spMkLst>
            <pc:docMk/>
            <pc:sldMk cId="527757333" sldId="293"/>
            <ac:spMk id="2" creationId="{6B5B61B3-1724-4E34-859B-0957FF311583}"/>
          </ac:spMkLst>
        </pc:spChg>
        <pc:spChg chg="add del mod">
          <ac:chgData name="Rita Asi" userId="ad4650f4-0d38-4520-a8fb-4a53f8262565" providerId="ADAL" clId="{1A266D09-86BE-4F31-AF36-AD75BF5B4DC6}" dt="2024-03-25T09:59:49.241" v="495" actId="478"/>
          <ac:spMkLst>
            <pc:docMk/>
            <pc:sldMk cId="527757333" sldId="293"/>
            <ac:spMk id="6" creationId="{1ADB1C6D-E614-B4C4-D6E7-D8D5EC952898}"/>
          </ac:spMkLst>
        </pc:spChg>
        <pc:spChg chg="del">
          <ac:chgData name="Rita Asi" userId="ad4650f4-0d38-4520-a8fb-4a53f8262565" providerId="ADAL" clId="{1A266D09-86BE-4F31-AF36-AD75BF5B4DC6}" dt="2024-03-25T10:04:19.785" v="601" actId="478"/>
          <ac:spMkLst>
            <pc:docMk/>
            <pc:sldMk cId="527757333" sldId="293"/>
            <ac:spMk id="7" creationId="{FD218BDF-A49D-FA46-729E-80AE7376C42F}"/>
          </ac:spMkLst>
        </pc:spChg>
        <pc:spChg chg="mod">
          <ac:chgData name="Rita Asi" userId="ad4650f4-0d38-4520-a8fb-4a53f8262565" providerId="ADAL" clId="{1A266D09-86BE-4F31-AF36-AD75BF5B4DC6}" dt="2024-03-25T10:06:51.802" v="665" actId="20577"/>
          <ac:spMkLst>
            <pc:docMk/>
            <pc:sldMk cId="527757333" sldId="293"/>
            <ac:spMk id="8" creationId="{756BDF54-9C07-3DE0-2B73-C6608724AD3B}"/>
          </ac:spMkLst>
        </pc:spChg>
        <pc:spChg chg="del mod">
          <ac:chgData name="Rita Asi" userId="ad4650f4-0d38-4520-a8fb-4a53f8262565" providerId="ADAL" clId="{1A266D09-86BE-4F31-AF36-AD75BF5B4DC6}" dt="2024-03-25T10:04:17.208" v="600" actId="478"/>
          <ac:spMkLst>
            <pc:docMk/>
            <pc:sldMk cId="527757333" sldId="293"/>
            <ac:spMk id="11" creationId="{DA87E48C-020A-8F35-38FF-47872BE4066E}"/>
          </ac:spMkLst>
        </pc:spChg>
        <pc:spChg chg="add del mod">
          <ac:chgData name="Rita Asi" userId="ad4650f4-0d38-4520-a8fb-4a53f8262565" providerId="ADAL" clId="{1A266D09-86BE-4F31-AF36-AD75BF5B4DC6}" dt="2024-03-21T12:51:16.884" v="318" actId="478"/>
          <ac:spMkLst>
            <pc:docMk/>
            <pc:sldMk cId="527757333" sldId="293"/>
            <ac:spMk id="12" creationId="{D401E7A2-C6B8-96D0-D885-0E716B95E0C7}"/>
          </ac:spMkLst>
        </pc:spChg>
        <pc:spChg chg="add del mod">
          <ac:chgData name="Rita Asi" userId="ad4650f4-0d38-4520-a8fb-4a53f8262565" providerId="ADAL" clId="{1A266D09-86BE-4F31-AF36-AD75BF5B4DC6}" dt="2024-03-21T09:39:01.903" v="130" actId="478"/>
          <ac:spMkLst>
            <pc:docMk/>
            <pc:sldMk cId="527757333" sldId="293"/>
            <ac:spMk id="12" creationId="{E8242641-2111-BED5-5338-37B9C4747A05}"/>
          </ac:spMkLst>
        </pc:spChg>
        <pc:spChg chg="add del mod">
          <ac:chgData name="Rita Asi" userId="ad4650f4-0d38-4520-a8fb-4a53f8262565" providerId="ADAL" clId="{1A266D09-86BE-4F31-AF36-AD75BF5B4DC6}" dt="2024-03-25T10:01:48.147" v="580" actId="478"/>
          <ac:spMkLst>
            <pc:docMk/>
            <pc:sldMk cId="527757333" sldId="293"/>
            <ac:spMk id="15" creationId="{209C2894-C371-9F0C-7DD9-0A3CDC4561D4}"/>
          </ac:spMkLst>
        </pc:spChg>
        <pc:spChg chg="add del mod">
          <ac:chgData name="Rita Asi" userId="ad4650f4-0d38-4520-a8fb-4a53f8262565" providerId="ADAL" clId="{1A266D09-86BE-4F31-AF36-AD75BF5B4DC6}" dt="2024-03-25T10:07:34.332" v="739" actId="478"/>
          <ac:spMkLst>
            <pc:docMk/>
            <pc:sldMk cId="527757333" sldId="293"/>
            <ac:spMk id="16" creationId="{7B2A14B0-E48F-F7FE-3222-C4EFEA0845FF}"/>
          </ac:spMkLst>
        </pc:spChg>
        <pc:spChg chg="add del mod">
          <ac:chgData name="Rita Asi" userId="ad4650f4-0d38-4520-a8fb-4a53f8262565" providerId="ADAL" clId="{1A266D09-86BE-4F31-AF36-AD75BF5B4DC6}" dt="2024-03-25T10:07:05.318" v="667" actId="478"/>
          <ac:spMkLst>
            <pc:docMk/>
            <pc:sldMk cId="527757333" sldId="293"/>
            <ac:spMk id="18" creationId="{1A4BFC4D-CD84-BCE8-9756-93F692E0B731}"/>
          </ac:spMkLst>
        </pc:spChg>
        <pc:spChg chg="add del mod">
          <ac:chgData name="Rita Asi" userId="ad4650f4-0d38-4520-a8fb-4a53f8262565" providerId="ADAL" clId="{1A266D09-86BE-4F31-AF36-AD75BF5B4DC6}" dt="2024-03-25T09:37:03.338" v="325" actId="478"/>
          <ac:spMkLst>
            <pc:docMk/>
            <pc:sldMk cId="527757333" sldId="293"/>
            <ac:spMk id="19" creationId="{B0807FD5-B090-6E3F-46FC-701D77774237}"/>
          </ac:spMkLst>
        </pc:spChg>
        <pc:graphicFrameChg chg="del mod">
          <ac:chgData name="Rita Asi" userId="ad4650f4-0d38-4520-a8fb-4a53f8262565" providerId="ADAL" clId="{1A266D09-86BE-4F31-AF36-AD75BF5B4DC6}" dt="2024-03-25T10:04:14.839" v="599" actId="478"/>
          <ac:graphicFrameMkLst>
            <pc:docMk/>
            <pc:sldMk cId="527757333" sldId="293"/>
            <ac:graphicFrameMk id="5" creationId="{423C127C-CABB-A711-3A53-B3E1945E8459}"/>
          </ac:graphicFrameMkLst>
        </pc:graphicFrameChg>
        <pc:graphicFrameChg chg="del mod">
          <ac:chgData name="Rita Asi" userId="ad4650f4-0d38-4520-a8fb-4a53f8262565" providerId="ADAL" clId="{1A266D09-86BE-4F31-AF36-AD75BF5B4DC6}" dt="2024-03-21T10:09:16.330" v="191" actId="478"/>
          <ac:graphicFrameMkLst>
            <pc:docMk/>
            <pc:sldMk cId="527757333" sldId="293"/>
            <ac:graphicFrameMk id="6" creationId="{008217E7-6919-3233-CC86-EEF33C0E69F4}"/>
          </ac:graphicFrameMkLst>
        </pc:graphicFrameChg>
        <pc:graphicFrameChg chg="add del mod">
          <ac:chgData name="Rita Asi" userId="ad4650f4-0d38-4520-a8fb-4a53f8262565" providerId="ADAL" clId="{1A266D09-86BE-4F31-AF36-AD75BF5B4DC6}" dt="2024-03-21T12:51:04.816" v="316" actId="478"/>
          <ac:graphicFrameMkLst>
            <pc:docMk/>
            <pc:sldMk cId="527757333" sldId="293"/>
            <ac:graphicFrameMk id="6" creationId="{4062631F-1B5C-338B-42A6-8312F04293A8}"/>
          </ac:graphicFrameMkLst>
        </pc:graphicFrameChg>
        <pc:graphicFrameChg chg="del mod">
          <ac:chgData name="Rita Asi" userId="ad4650f4-0d38-4520-a8fb-4a53f8262565" providerId="ADAL" clId="{1A266D09-86BE-4F31-AF36-AD75BF5B4DC6}" dt="2024-03-25T10:04:12.294" v="598" actId="478"/>
          <ac:graphicFrameMkLst>
            <pc:docMk/>
            <pc:sldMk cId="527757333" sldId="293"/>
            <ac:graphicFrameMk id="10" creationId="{A3B29724-74D0-D84E-42C7-4AB3AB489BCF}"/>
          </ac:graphicFrameMkLst>
        </pc:graphicFrameChg>
        <pc:graphicFrameChg chg="add mod">
          <ac:chgData name="Rita Asi" userId="ad4650f4-0d38-4520-a8fb-4a53f8262565" providerId="ADAL" clId="{1A266D09-86BE-4F31-AF36-AD75BF5B4DC6}" dt="2024-03-21T09:36:11.537" v="72"/>
          <ac:graphicFrameMkLst>
            <pc:docMk/>
            <pc:sldMk cId="527757333" sldId="293"/>
            <ac:graphicFrameMk id="15" creationId="{D531727E-4499-3F98-EB4B-BD3D9786121F}"/>
          </ac:graphicFrameMkLst>
        </pc:graphicFrameChg>
        <pc:graphicFrameChg chg="add mod">
          <ac:chgData name="Rita Asi" userId="ad4650f4-0d38-4520-a8fb-4a53f8262565" providerId="ADAL" clId="{1A266D09-86BE-4F31-AF36-AD75BF5B4DC6}" dt="2024-03-21T09:37:27.170" v="102"/>
          <ac:graphicFrameMkLst>
            <pc:docMk/>
            <pc:sldMk cId="527757333" sldId="293"/>
            <ac:graphicFrameMk id="17" creationId="{66B854CF-588B-F6C9-2D03-8CA3F886D146}"/>
          </ac:graphicFrameMkLst>
        </pc:graphicFrameChg>
        <pc:graphicFrameChg chg="add del mod">
          <ac:chgData name="Rita Asi" userId="ad4650f4-0d38-4520-a8fb-4a53f8262565" providerId="ADAL" clId="{1A266D09-86BE-4F31-AF36-AD75BF5B4DC6}" dt="2024-03-25T10:04:08.623" v="596" actId="478"/>
          <ac:graphicFrameMkLst>
            <pc:docMk/>
            <pc:sldMk cId="527757333" sldId="293"/>
            <ac:graphicFrameMk id="20" creationId="{A14C276B-CE5E-AE70-E004-B7AB07B66592}"/>
          </ac:graphicFrameMkLst>
        </pc:graphicFrameChg>
        <pc:cxnChg chg="del mod">
          <ac:chgData name="Rita Asi" userId="ad4650f4-0d38-4520-a8fb-4a53f8262565" providerId="ADAL" clId="{1A266D09-86BE-4F31-AF36-AD75BF5B4DC6}" dt="2024-03-25T10:04:05.669" v="595" actId="478"/>
          <ac:cxnSpMkLst>
            <pc:docMk/>
            <pc:sldMk cId="527757333" sldId="293"/>
            <ac:cxnSpMk id="13" creationId="{E21BF4E8-A14F-9BED-4B90-91B8CEC1CBDA}"/>
          </ac:cxnSpMkLst>
        </pc:cxnChg>
        <pc:cxnChg chg="del mod">
          <ac:chgData name="Rita Asi" userId="ad4650f4-0d38-4520-a8fb-4a53f8262565" providerId="ADAL" clId="{1A266D09-86BE-4F31-AF36-AD75BF5B4DC6}" dt="2024-03-25T10:04:09.742" v="597" actId="478"/>
          <ac:cxnSpMkLst>
            <pc:docMk/>
            <pc:sldMk cId="527757333" sldId="293"/>
            <ac:cxnSpMk id="14" creationId="{62BCF68B-0D30-D6D5-28F5-454AB7DBAC16}"/>
          </ac:cxnSpMkLst>
        </pc:cxnChg>
      </pc:sldChg>
      <pc:sldChg chg="addSp modSp mod">
        <pc:chgData name="Rita Asi" userId="ad4650f4-0d38-4520-a8fb-4a53f8262565" providerId="ADAL" clId="{1A266D09-86BE-4F31-AF36-AD75BF5B4DC6}" dt="2024-03-25T11:08:44.610" v="1405" actId="20577"/>
        <pc:sldMkLst>
          <pc:docMk/>
          <pc:sldMk cId="2417056559" sldId="302"/>
        </pc:sldMkLst>
        <pc:spChg chg="mod">
          <ac:chgData name="Rita Asi" userId="ad4650f4-0d38-4520-a8fb-4a53f8262565" providerId="ADAL" clId="{1A266D09-86BE-4F31-AF36-AD75BF5B4DC6}" dt="2024-03-25T10:27:06.022" v="1359" actId="6549"/>
          <ac:spMkLst>
            <pc:docMk/>
            <pc:sldMk cId="2417056559" sldId="302"/>
            <ac:spMk id="7" creationId="{9FEE03CC-13B8-CE8E-D646-CAB1CBE3E912}"/>
          </ac:spMkLst>
        </pc:spChg>
        <pc:spChg chg="mod">
          <ac:chgData name="Rita Asi" userId="ad4650f4-0d38-4520-a8fb-4a53f8262565" providerId="ADAL" clId="{1A266D09-86BE-4F31-AF36-AD75BF5B4DC6}" dt="2024-03-25T10:27:29.399" v="1380" actId="14100"/>
          <ac:spMkLst>
            <pc:docMk/>
            <pc:sldMk cId="2417056559" sldId="302"/>
            <ac:spMk id="10" creationId="{4B3D59CD-869E-5C66-4264-668A35F8F9D1}"/>
          </ac:spMkLst>
        </pc:spChg>
        <pc:spChg chg="add mod">
          <ac:chgData name="Rita Asi" userId="ad4650f4-0d38-4520-a8fb-4a53f8262565" providerId="ADAL" clId="{1A266D09-86BE-4F31-AF36-AD75BF5B4DC6}" dt="2024-03-25T11:06:58.592" v="1392" actId="20577"/>
          <ac:spMkLst>
            <pc:docMk/>
            <pc:sldMk cId="2417056559" sldId="302"/>
            <ac:spMk id="12" creationId="{D41B045C-9DB7-ED38-86EA-C1FFCACFF71B}"/>
          </ac:spMkLst>
        </pc:spChg>
        <pc:spChg chg="add mod">
          <ac:chgData name="Rita Asi" userId="ad4650f4-0d38-4520-a8fb-4a53f8262565" providerId="ADAL" clId="{1A266D09-86BE-4F31-AF36-AD75BF5B4DC6}" dt="2024-03-25T11:07:10.482" v="1396" actId="20577"/>
          <ac:spMkLst>
            <pc:docMk/>
            <pc:sldMk cId="2417056559" sldId="302"/>
            <ac:spMk id="13" creationId="{F8B55AAC-4D8B-5102-9A11-D29E943E6CB8}"/>
          </ac:spMkLst>
        </pc:spChg>
        <pc:spChg chg="add mod">
          <ac:chgData name="Rita Asi" userId="ad4650f4-0d38-4520-a8fb-4a53f8262565" providerId="ADAL" clId="{1A266D09-86BE-4F31-AF36-AD75BF5B4DC6}" dt="2024-03-25T11:08:27.828" v="1400" actId="20577"/>
          <ac:spMkLst>
            <pc:docMk/>
            <pc:sldMk cId="2417056559" sldId="302"/>
            <ac:spMk id="14" creationId="{5987FF4C-C770-0D24-0ACC-97026E60CA90}"/>
          </ac:spMkLst>
        </pc:spChg>
        <pc:spChg chg="add mod">
          <ac:chgData name="Rita Asi" userId="ad4650f4-0d38-4520-a8fb-4a53f8262565" providerId="ADAL" clId="{1A266D09-86BE-4F31-AF36-AD75BF5B4DC6}" dt="2024-03-25T11:08:44.610" v="1405" actId="20577"/>
          <ac:spMkLst>
            <pc:docMk/>
            <pc:sldMk cId="2417056559" sldId="302"/>
            <ac:spMk id="16" creationId="{495824F4-069A-25EA-4453-64F659BBEB16}"/>
          </ac:spMkLst>
        </pc:spChg>
        <pc:graphicFrameChg chg="mod">
          <ac:chgData name="Rita Asi" userId="ad4650f4-0d38-4520-a8fb-4a53f8262565" providerId="ADAL" clId="{1A266D09-86BE-4F31-AF36-AD75BF5B4DC6}" dt="2024-03-25T11:06:49.241" v="1385"/>
          <ac:graphicFrameMkLst>
            <pc:docMk/>
            <pc:sldMk cId="2417056559" sldId="302"/>
            <ac:graphicFrameMk id="2" creationId="{2F4B8703-3F81-6DEE-8458-B4AB8C796662}"/>
          </ac:graphicFrameMkLst>
        </pc:graphicFrameChg>
      </pc:sldChg>
      <pc:sldChg chg="addSp delSp modSp mod">
        <pc:chgData name="Rita Asi" userId="ad4650f4-0d38-4520-a8fb-4a53f8262565" providerId="ADAL" clId="{1A266D09-86BE-4F31-AF36-AD75BF5B4DC6}" dt="2024-03-25T10:26:35.737" v="1329" actId="20577"/>
        <pc:sldMkLst>
          <pc:docMk/>
          <pc:sldMk cId="4133940110" sldId="304"/>
        </pc:sldMkLst>
        <pc:spChg chg="add del mod">
          <ac:chgData name="Rita Asi" userId="ad4650f4-0d38-4520-a8fb-4a53f8262565" providerId="ADAL" clId="{1A266D09-86BE-4F31-AF36-AD75BF5B4DC6}" dt="2024-03-25T10:21:47.530" v="1199" actId="478"/>
          <ac:spMkLst>
            <pc:docMk/>
            <pc:sldMk cId="4133940110" sldId="304"/>
            <ac:spMk id="2" creationId="{71FBE186-1E74-B9BD-D5A0-FD267FADE560}"/>
          </ac:spMkLst>
        </pc:spChg>
        <pc:spChg chg="add del mod">
          <ac:chgData name="Rita Asi" userId="ad4650f4-0d38-4520-a8fb-4a53f8262565" providerId="ADAL" clId="{1A266D09-86BE-4F31-AF36-AD75BF5B4DC6}" dt="2024-03-25T10:22:46.482" v="1230" actId="478"/>
          <ac:spMkLst>
            <pc:docMk/>
            <pc:sldMk cId="4133940110" sldId="304"/>
            <ac:spMk id="7" creationId="{15679764-F25C-34B9-7DD3-0101F0251D2D}"/>
          </ac:spMkLst>
        </pc:spChg>
        <pc:spChg chg="mod">
          <ac:chgData name="Rita Asi" userId="ad4650f4-0d38-4520-a8fb-4a53f8262565" providerId="ADAL" clId="{1A266D09-86BE-4F31-AF36-AD75BF5B4DC6}" dt="2024-03-25T10:26:35.737" v="1329" actId="20577"/>
          <ac:spMkLst>
            <pc:docMk/>
            <pc:sldMk cId="4133940110" sldId="304"/>
            <ac:spMk id="8" creationId="{BC86DAB5-5BFE-58C5-CB3E-AC1F3FB4A768}"/>
          </ac:spMkLst>
        </pc:spChg>
        <pc:spChg chg="add mod">
          <ac:chgData name="Rita Asi" userId="ad4650f4-0d38-4520-a8fb-4a53f8262565" providerId="ADAL" clId="{1A266D09-86BE-4F31-AF36-AD75BF5B4DC6}" dt="2024-03-25T10:25:24.615" v="1242" actId="113"/>
          <ac:spMkLst>
            <pc:docMk/>
            <pc:sldMk cId="4133940110" sldId="304"/>
            <ac:spMk id="10" creationId="{29AB2502-B0B3-B60B-F3DB-21669E83572A}"/>
          </ac:spMkLst>
        </pc:spChg>
        <pc:spChg chg="mod">
          <ac:chgData name="Rita Asi" userId="ad4650f4-0d38-4520-a8fb-4a53f8262565" providerId="ADAL" clId="{1A266D09-86BE-4F31-AF36-AD75BF5B4DC6}" dt="2024-03-25T10:26:19.165" v="1314" actId="20577"/>
          <ac:spMkLst>
            <pc:docMk/>
            <pc:sldMk cId="4133940110" sldId="304"/>
            <ac:spMk id="11" creationId="{D356531D-D88F-17BE-65C2-D983E00F4C17}"/>
          </ac:spMkLst>
        </pc:spChg>
        <pc:spChg chg="add mod">
          <ac:chgData name="Rita Asi" userId="ad4650f4-0d38-4520-a8fb-4a53f8262565" providerId="ADAL" clId="{1A266D09-86BE-4F31-AF36-AD75BF5B4DC6}" dt="2024-03-25T10:25:21.068" v="1241" actId="113"/>
          <ac:spMkLst>
            <pc:docMk/>
            <pc:sldMk cId="4133940110" sldId="304"/>
            <ac:spMk id="16" creationId="{D7F65C57-2065-EA46-1661-5D8CB14EF3C8}"/>
          </ac:spMkLst>
        </pc:spChg>
        <pc:graphicFrameChg chg="mod">
          <ac:chgData name="Rita Asi" userId="ad4650f4-0d38-4520-a8fb-4a53f8262565" providerId="ADAL" clId="{1A266D09-86BE-4F31-AF36-AD75BF5B4DC6}" dt="2024-03-25T10:18:29.406" v="1096"/>
          <ac:graphicFrameMkLst>
            <pc:docMk/>
            <pc:sldMk cId="4133940110" sldId="304"/>
            <ac:graphicFrameMk id="12" creationId="{7DFAA2A2-EA40-832F-029A-017AF5303AFD}"/>
          </ac:graphicFrameMkLst>
        </pc:graphicFrameChg>
        <pc:graphicFrameChg chg="mod">
          <ac:chgData name="Rita Asi" userId="ad4650f4-0d38-4520-a8fb-4a53f8262565" providerId="ADAL" clId="{1A266D09-86BE-4F31-AF36-AD75BF5B4DC6}" dt="2024-03-25T10:23:12.419" v="1237"/>
          <ac:graphicFrameMkLst>
            <pc:docMk/>
            <pc:sldMk cId="4133940110" sldId="304"/>
            <ac:graphicFrameMk id="13" creationId="{E338A768-50A6-94C3-495E-557DE7ED53AC}"/>
          </ac:graphicFrameMkLst>
        </pc:graphicFrameChg>
      </pc:sldChg>
      <pc:sldChg chg="addSp modSp mod">
        <pc:chgData name="Rita Asi" userId="ad4650f4-0d38-4520-a8fb-4a53f8262565" providerId="ADAL" clId="{1A266D09-86BE-4F31-AF36-AD75BF5B4DC6}" dt="2024-03-14T10:58:57.185" v="7" actId="14100"/>
        <pc:sldMkLst>
          <pc:docMk/>
          <pc:sldMk cId="2172849260" sldId="307"/>
        </pc:sldMkLst>
        <pc:spChg chg="mod">
          <ac:chgData name="Rita Asi" userId="ad4650f4-0d38-4520-a8fb-4a53f8262565" providerId="ADAL" clId="{1A266D09-86BE-4F31-AF36-AD75BF5B4DC6}" dt="2024-03-14T10:58:57.185" v="7" actId="14100"/>
          <ac:spMkLst>
            <pc:docMk/>
            <pc:sldMk cId="2172849260" sldId="307"/>
            <ac:spMk id="11" creationId="{2027059D-F966-C69C-D0E1-31A8E5A5B2E1}"/>
          </ac:spMkLst>
        </pc:spChg>
        <pc:graphicFrameChg chg="mod">
          <ac:chgData name="Rita Asi" userId="ad4650f4-0d38-4520-a8fb-4a53f8262565" providerId="ADAL" clId="{1A266D09-86BE-4F31-AF36-AD75BF5B4DC6}" dt="2024-03-14T10:58:44.808" v="2" actId="14100"/>
          <ac:graphicFrameMkLst>
            <pc:docMk/>
            <pc:sldMk cId="2172849260" sldId="307"/>
            <ac:graphicFrameMk id="10" creationId="{59868E6F-CF93-4CB2-6827-A9A13CC9E10C}"/>
          </ac:graphicFrameMkLst>
        </pc:graphicFrameChg>
        <pc:graphicFrameChg chg="mod">
          <ac:chgData name="Rita Asi" userId="ad4650f4-0d38-4520-a8fb-4a53f8262565" providerId="ADAL" clId="{1A266D09-86BE-4F31-AF36-AD75BF5B4DC6}" dt="2024-03-14T10:58:50.609" v="5" actId="1076"/>
          <ac:graphicFrameMkLst>
            <pc:docMk/>
            <pc:sldMk cId="2172849260" sldId="307"/>
            <ac:graphicFrameMk id="13" creationId="{1FA16573-B83D-79B3-331E-132F2B5705B9}"/>
          </ac:graphicFrameMkLst>
        </pc:graphicFrameChg>
        <pc:cxnChg chg="add mod">
          <ac:chgData name="Rita Asi" userId="ad4650f4-0d38-4520-a8fb-4a53f8262565" providerId="ADAL" clId="{1A266D09-86BE-4F31-AF36-AD75BF5B4DC6}" dt="2024-03-14T10:58:39.932" v="0"/>
          <ac:cxnSpMkLst>
            <pc:docMk/>
            <pc:sldMk cId="2172849260" sldId="307"/>
            <ac:cxnSpMk id="2" creationId="{F0958EE5-1987-8CCE-E735-8B7D83F43596}"/>
          </ac:cxnSpMkLst>
        </pc:cxnChg>
      </pc:sldChg>
      <pc:sldChg chg="addSp modSp add mod">
        <pc:chgData name="Rita Asi" userId="ad4650f4-0d38-4520-a8fb-4a53f8262565" providerId="ADAL" clId="{1A266D09-86BE-4F31-AF36-AD75BF5B4DC6}" dt="2024-03-25T10:43:20.969" v="1384" actId="20577"/>
        <pc:sldMkLst>
          <pc:docMk/>
          <pc:sldMk cId="4031594144" sldId="308"/>
        </pc:sldMkLst>
        <pc:spChg chg="add mod">
          <ac:chgData name="Rita Asi" userId="ad4650f4-0d38-4520-a8fb-4a53f8262565" providerId="ADAL" clId="{1A266D09-86BE-4F31-AF36-AD75BF5B4DC6}" dt="2024-03-25T10:18:35.219" v="1098"/>
          <ac:spMkLst>
            <pc:docMk/>
            <pc:sldMk cId="4031594144" sldId="308"/>
            <ac:spMk id="6" creationId="{3AD14C76-DDD4-1B35-22FA-26E16C86BB8D}"/>
          </ac:spMkLst>
        </pc:spChg>
        <pc:spChg chg="mod">
          <ac:chgData name="Rita Asi" userId="ad4650f4-0d38-4520-a8fb-4a53f8262565" providerId="ADAL" clId="{1A266D09-86BE-4F31-AF36-AD75BF5B4DC6}" dt="2024-03-25T10:43:18.711" v="1382" actId="20577"/>
          <ac:spMkLst>
            <pc:docMk/>
            <pc:sldMk cId="4031594144" sldId="308"/>
            <ac:spMk id="16" creationId="{7B2A14B0-E48F-F7FE-3222-C4EFEA0845FF}"/>
          </ac:spMkLst>
        </pc:spChg>
        <pc:spChg chg="mod">
          <ac:chgData name="Rita Asi" userId="ad4650f4-0d38-4520-a8fb-4a53f8262565" providerId="ADAL" clId="{1A266D09-86BE-4F31-AF36-AD75BF5B4DC6}" dt="2024-03-25T10:43:20.969" v="1384" actId="20577"/>
          <ac:spMkLst>
            <pc:docMk/>
            <pc:sldMk cId="4031594144" sldId="308"/>
            <ac:spMk id="18" creationId="{1A4BFC4D-CD84-BCE8-9756-93F692E0B731}"/>
          </ac:spMkLst>
        </pc:spChg>
      </pc:sldChg>
    </pc:docChg>
  </pc:docChgLst>
  <pc:docChgLst>
    <pc:chgData name="Rita Asi" userId="ad4650f4-0d38-4520-a8fb-4a53f8262565" providerId="ADAL" clId="{B15106A1-FD8B-41BC-A7BF-DDC5D591CD0D}"/>
    <pc:docChg chg="custSel modSld">
      <pc:chgData name="Rita Asi" userId="ad4650f4-0d38-4520-a8fb-4a53f8262565" providerId="ADAL" clId="{B15106A1-FD8B-41BC-A7BF-DDC5D591CD0D}" dt="2024-02-16T13:16:02.227" v="35" actId="20577"/>
      <pc:docMkLst>
        <pc:docMk/>
      </pc:docMkLst>
      <pc:sldChg chg="addSp delSp modSp mod">
        <pc:chgData name="Rita Asi" userId="ad4650f4-0d38-4520-a8fb-4a53f8262565" providerId="ADAL" clId="{B15106A1-FD8B-41BC-A7BF-DDC5D591CD0D}" dt="2024-02-16T13:16:02.227" v="35" actId="20577"/>
        <pc:sldMkLst>
          <pc:docMk/>
          <pc:sldMk cId="628126715" sldId="295"/>
        </pc:sldMkLst>
        <pc:spChg chg="add mod">
          <ac:chgData name="Rita Asi" userId="ad4650f4-0d38-4520-a8fb-4a53f8262565" providerId="ADAL" clId="{B15106A1-FD8B-41BC-A7BF-DDC5D591CD0D}" dt="2024-02-16T13:16:02.227" v="35" actId="20577"/>
          <ac:spMkLst>
            <pc:docMk/>
            <pc:sldMk cId="628126715" sldId="295"/>
            <ac:spMk id="2" creationId="{584F5C32-8188-4ABA-BC69-BD0C2C76FD33}"/>
          </ac:spMkLst>
        </pc:spChg>
        <pc:spChg chg="mod topLvl">
          <ac:chgData name="Rita Asi" userId="ad4650f4-0d38-4520-a8fb-4a53f8262565" providerId="ADAL" clId="{B15106A1-FD8B-41BC-A7BF-DDC5D591CD0D}" dt="2024-02-16T13:13:54.371" v="20" actId="1076"/>
          <ac:spMkLst>
            <pc:docMk/>
            <pc:sldMk cId="628126715" sldId="295"/>
            <ac:spMk id="11" creationId="{524A9200-B7F5-8CEF-C05D-D0986E2FFCF0}"/>
          </ac:spMkLst>
        </pc:spChg>
        <pc:spChg chg="del mod topLvl">
          <ac:chgData name="Rita Asi" userId="ad4650f4-0d38-4520-a8fb-4a53f8262565" providerId="ADAL" clId="{B15106A1-FD8B-41BC-A7BF-DDC5D591CD0D}" dt="2024-02-16T13:13:48.727" v="19" actId="478"/>
          <ac:spMkLst>
            <pc:docMk/>
            <pc:sldMk cId="628126715" sldId="295"/>
            <ac:spMk id="12" creationId="{355D1399-DF01-0C20-B73D-A82876451F3D}"/>
          </ac:spMkLst>
        </pc:spChg>
        <pc:spChg chg="mod">
          <ac:chgData name="Rita Asi" userId="ad4650f4-0d38-4520-a8fb-4a53f8262565" providerId="ADAL" clId="{B15106A1-FD8B-41BC-A7BF-DDC5D591CD0D}" dt="2024-02-16T13:15:05.775" v="26" actId="14100"/>
          <ac:spMkLst>
            <pc:docMk/>
            <pc:sldMk cId="628126715" sldId="295"/>
            <ac:spMk id="13" creationId="{8419AB24-9D46-5F2F-AE4A-545D4B171B8E}"/>
          </ac:spMkLst>
        </pc:spChg>
        <pc:grpChg chg="del">
          <ac:chgData name="Rita Asi" userId="ad4650f4-0d38-4520-a8fb-4a53f8262565" providerId="ADAL" clId="{B15106A1-FD8B-41BC-A7BF-DDC5D591CD0D}" dt="2024-02-16T13:13:44.543" v="18" actId="165"/>
          <ac:grpSpMkLst>
            <pc:docMk/>
            <pc:sldMk cId="628126715" sldId="295"/>
            <ac:grpSpMk id="10" creationId="{63C5637A-333E-B346-BD31-E250EBA0BAF9}"/>
          </ac:grpSpMkLst>
        </pc:grpChg>
        <pc:picChg chg="del">
          <ac:chgData name="Rita Asi" userId="ad4650f4-0d38-4520-a8fb-4a53f8262565" providerId="ADAL" clId="{B15106A1-FD8B-41BC-A7BF-DDC5D591CD0D}" dt="2024-02-16T13:14:48.611" v="21" actId="478"/>
          <ac:picMkLst>
            <pc:docMk/>
            <pc:sldMk cId="628126715" sldId="295"/>
            <ac:picMk id="9" creationId="{FE140EAA-AE62-1E9F-93EE-9BAD1EA62ADC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swgpf-my.sharepoint.com/personal/rita_asi_southwarwickshiregps_nhs_uk/Documents/Desktop/Data%20for%20CW%20survey%20presentati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swgpf-my.sharepoint.com/personal/rita_asi_southwarwickshiregps_nhs_uk/Documents/Desktop/Data%20for%20CW%20survey%20presentation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swgpf-my.sharepoint.com/personal/rita_asi_southwarwickshiregps_nhs_uk/Documents/Desktop/Data%20for%20CW%20survey%20presentatio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swgpf-my.sharepoint.com/personal/rita_asi_southwarwickshiregps_nhs_uk/Documents/Desktop/Data%20for%20CW%20survey%20presentation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swgpf-my.sharepoint.com/personal/rita_asi_southwarwickshiregps_nhs_uk/Documents/Desktop/Data%20for%20CW%20survey%20presentation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swgpf-my.sharepoint.com/personal/rita_asi_southwarwickshiregps_nhs_uk/Documents/Desktop/Data%20for%20CW%20survey%20presentation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swgpf-my.sharepoint.com/personal/rita_asi_southwarwickshiregps_nhs_uk/Documents/Desktop/Data%20for%20CW%20survey%20presentation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swgpf-my.sharepoint.com/personal/rita_asi_southwarwickshiregps_nhs_uk/Documents/Desktop/Data%20for%20CW%20survey%20presentation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swgpf-my.sharepoint.com/personal/rita_asi_southwarwickshiregps_nhs_uk/Documents/Desktop/Data%20for%20CW%20survey%20presentation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swgpf-my.sharepoint.com/personal/rita_asi_southwarwickshiregps_nhs_uk/Documents/Desktop/Data%20for%20CW%20survey%20presentation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FE6-4125-9298-5D8B740C7273}"/>
              </c:ext>
            </c:extLst>
          </c:dPt>
          <c:dPt>
            <c:idx val="1"/>
            <c:bubble3D val="0"/>
            <c:spPr>
              <a:solidFill>
                <a:schemeClr val="accent6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FE6-4125-9298-5D8B740C727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'[Data for CW survey presentation.xlsx]Sheet4'!$B$55:$B$56</c:f>
              <c:strCache>
                <c:ptCount val="2"/>
                <c:pt idx="0">
                  <c:v>BME</c:v>
                </c:pt>
                <c:pt idx="1">
                  <c:v>White</c:v>
                </c:pt>
              </c:strCache>
            </c:strRef>
          </c:cat>
          <c:val>
            <c:numRef>
              <c:f>'[Data for CW survey presentation.xlsx]Sheet4'!$C$55:$C$56</c:f>
              <c:numCache>
                <c:formatCode>0%</c:formatCode>
                <c:ptCount val="2"/>
                <c:pt idx="0">
                  <c:v>0.25</c:v>
                </c:pt>
                <c:pt idx="1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FE6-4125-9298-5D8B740C727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62E-48B3-A9FD-A2D383936C3D}"/>
              </c:ext>
            </c:extLst>
          </c:dPt>
          <c:dPt>
            <c:idx val="1"/>
            <c:bubble3D val="0"/>
            <c:spPr>
              <a:solidFill>
                <a:schemeClr val="accent1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62E-48B3-A9FD-A2D383936C3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'[Data for CW survey presentation.xlsx]Sheet4'!$B$50:$B$51</c:f>
              <c:strCache>
                <c:ptCount val="2"/>
                <c:pt idx="0">
                  <c:v>Did not report</c:v>
                </c:pt>
                <c:pt idx="1">
                  <c:v>Reported</c:v>
                </c:pt>
              </c:strCache>
            </c:strRef>
          </c:cat>
          <c:val>
            <c:numRef>
              <c:f>'[Data for CW survey presentation.xlsx]Sheet4'!$C$50:$C$51</c:f>
              <c:numCache>
                <c:formatCode>0%</c:formatCode>
                <c:ptCount val="2"/>
                <c:pt idx="0">
                  <c:v>0.49</c:v>
                </c:pt>
                <c:pt idx="1">
                  <c:v>0.51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62E-48B3-A9FD-A2D383936C3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643-47F3-8A78-EE9CA84523E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643-47F3-8A78-EE9CA84523E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643-47F3-8A78-EE9CA84523E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643-47F3-8A78-EE9CA84523E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643-47F3-8A78-EE9CA84523E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Sheet4!$B$67:$B$71</c:f>
              <c:strCache>
                <c:ptCount val="5"/>
                <c:pt idx="0">
                  <c:v>A&amp;C</c:v>
                </c:pt>
                <c:pt idx="1">
                  <c:v>GP</c:v>
                </c:pt>
                <c:pt idx="2">
                  <c:v>Nursing</c:v>
                </c:pt>
                <c:pt idx="3">
                  <c:v>Direct Patient Care</c:v>
                </c:pt>
                <c:pt idx="4">
                  <c:v>MDT (ARRs)</c:v>
                </c:pt>
              </c:strCache>
            </c:strRef>
          </c:cat>
          <c:val>
            <c:numRef>
              <c:f>Sheet4!$C$67:$C$71</c:f>
              <c:numCache>
                <c:formatCode>0%</c:formatCode>
                <c:ptCount val="5"/>
                <c:pt idx="0">
                  <c:v>0.3</c:v>
                </c:pt>
                <c:pt idx="1">
                  <c:v>0.24</c:v>
                </c:pt>
                <c:pt idx="2">
                  <c:v>0.14000000000000001</c:v>
                </c:pt>
                <c:pt idx="3">
                  <c:v>0.08</c:v>
                </c:pt>
                <c:pt idx="4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643-47F3-8A78-EE9CA84523E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'[Data for CW survey presentation.xlsx]Sheet4'!$B$57:$B$62</c:f>
              <c:strCache>
                <c:ptCount val="6"/>
                <c:pt idx="0">
                  <c:v>Prefer not to answer</c:v>
                </c:pt>
                <c:pt idx="1">
                  <c:v>66+</c:v>
                </c:pt>
                <c:pt idx="2">
                  <c:v>51-65</c:v>
                </c:pt>
                <c:pt idx="3">
                  <c:v>41-50</c:v>
                </c:pt>
                <c:pt idx="4">
                  <c:v>31-40</c:v>
                </c:pt>
                <c:pt idx="5">
                  <c:v>21-30</c:v>
                </c:pt>
              </c:strCache>
            </c:strRef>
          </c:cat>
          <c:val>
            <c:numRef>
              <c:f>'[Data for CW survey presentation.xlsx]Sheet4'!$C$57:$C$62</c:f>
              <c:numCache>
                <c:formatCode>0%</c:formatCode>
                <c:ptCount val="6"/>
                <c:pt idx="0">
                  <c:v>0.01</c:v>
                </c:pt>
                <c:pt idx="1">
                  <c:v>0.02</c:v>
                </c:pt>
                <c:pt idx="2">
                  <c:v>0.35</c:v>
                </c:pt>
                <c:pt idx="3">
                  <c:v>0.27</c:v>
                </c:pt>
                <c:pt idx="4">
                  <c:v>0.21</c:v>
                </c:pt>
                <c:pt idx="5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41-461E-87B4-834F647D2B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454685903"/>
        <c:axId val="1454694543"/>
      </c:barChart>
      <c:catAx>
        <c:axId val="145468590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4694543"/>
        <c:crosses val="autoZero"/>
        <c:auto val="1"/>
        <c:lblAlgn val="ctr"/>
        <c:lblOffset val="100"/>
        <c:noMultiLvlLbl val="0"/>
      </c:catAx>
      <c:valAx>
        <c:axId val="145469454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46859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5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418-4590-BB3C-ED6BDAF2353E}"/>
              </c:ext>
            </c:extLst>
          </c:dPt>
          <c:cat>
            <c:strRef>
              <c:f>'[Data for CW survey presentation.xlsx]Sheet4'!$A$3:$B$3</c:f>
              <c:strCache>
                <c:ptCount val="2"/>
                <c:pt idx="0">
                  <c:v>White</c:v>
                </c:pt>
                <c:pt idx="1">
                  <c:v>BME</c:v>
                </c:pt>
              </c:strCache>
            </c:strRef>
          </c:cat>
          <c:val>
            <c:numRef>
              <c:f>'[Data for CW survey presentation.xlsx]Sheet4'!$A$4:$B$4</c:f>
              <c:numCache>
                <c:formatCode>0%</c:formatCode>
                <c:ptCount val="2"/>
                <c:pt idx="0">
                  <c:v>0.05</c:v>
                </c:pt>
                <c:pt idx="1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418-4590-BB3C-ED6BDAF235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825951"/>
        <c:axId val="20821631"/>
      </c:barChart>
      <c:catAx>
        <c:axId val="208259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821631"/>
        <c:crosses val="autoZero"/>
        <c:auto val="1"/>
        <c:lblAlgn val="ctr"/>
        <c:lblOffset val="100"/>
        <c:noMultiLvlLbl val="0"/>
      </c:catAx>
      <c:valAx>
        <c:axId val="208216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8259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5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AE4-4234-B9B5-995E9FEC427A}"/>
              </c:ext>
            </c:extLst>
          </c:dPt>
          <c:cat>
            <c:strRef>
              <c:f>'[Data for CW survey presentation.xlsx]Sheet4'!$A$17:$B$17</c:f>
              <c:strCache>
                <c:ptCount val="2"/>
                <c:pt idx="0">
                  <c:v>White</c:v>
                </c:pt>
                <c:pt idx="1">
                  <c:v>BME</c:v>
                </c:pt>
              </c:strCache>
            </c:strRef>
          </c:cat>
          <c:val>
            <c:numRef>
              <c:f>'[Data for CW survey presentation.xlsx]Sheet4'!$A$18:$B$18</c:f>
              <c:numCache>
                <c:formatCode>0%</c:formatCode>
                <c:ptCount val="2"/>
                <c:pt idx="0">
                  <c:v>0.08</c:v>
                </c:pt>
                <c:pt idx="1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E4-4234-B9B5-995E9FEC42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99116928"/>
        <c:axId val="1899117408"/>
      </c:barChart>
      <c:catAx>
        <c:axId val="1899116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9117408"/>
        <c:crosses val="autoZero"/>
        <c:auto val="1"/>
        <c:lblAlgn val="ctr"/>
        <c:lblOffset val="100"/>
        <c:noMultiLvlLbl val="0"/>
      </c:catAx>
      <c:valAx>
        <c:axId val="1899117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9116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E66-4C39-8DB4-E0789461F393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E66-4C39-8DB4-E0789461F3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'[Data for CW survey presentation.xlsx]Sheet4'!$A$27:$B$27</c:f>
              <c:strCache>
                <c:ptCount val="2"/>
                <c:pt idx="0">
                  <c:v>White</c:v>
                </c:pt>
                <c:pt idx="1">
                  <c:v>BME</c:v>
                </c:pt>
              </c:strCache>
            </c:strRef>
          </c:cat>
          <c:val>
            <c:numRef>
              <c:f>'[Data for CW survey presentation.xlsx]Sheet4'!$A$28:$B$28</c:f>
              <c:numCache>
                <c:formatCode>0%</c:formatCode>
                <c:ptCount val="2"/>
                <c:pt idx="0">
                  <c:v>0.05</c:v>
                </c:pt>
                <c:pt idx="1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E66-4C39-8DB4-E0789461F39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0AC-4961-90AD-7960113E3DB7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0AC-4961-90AD-7960113E3DB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'[Data for CW survey presentation.xlsx]Sheet4'!$A$31:$B$31</c:f>
              <c:strCache>
                <c:ptCount val="2"/>
                <c:pt idx="0">
                  <c:v>White</c:v>
                </c:pt>
                <c:pt idx="1">
                  <c:v>BME</c:v>
                </c:pt>
              </c:strCache>
            </c:strRef>
          </c:cat>
          <c:val>
            <c:numRef>
              <c:f>'[Data for CW survey presentation.xlsx]Sheet4'!$A$32:$B$32</c:f>
              <c:numCache>
                <c:formatCode>0%</c:formatCode>
                <c:ptCount val="2"/>
                <c:pt idx="0">
                  <c:v>0.04</c:v>
                </c:pt>
                <c:pt idx="1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0AC-4961-90AD-7960113E3DB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9857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D5D-439A-9268-F1838A53BA7C}"/>
              </c:ext>
            </c:extLst>
          </c:dPt>
          <c:dPt>
            <c:idx val="1"/>
            <c:invertIfNegative val="0"/>
            <c:bubble3D val="0"/>
            <c:spPr>
              <a:solidFill>
                <a:srgbClr val="63CD7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D5D-439A-9268-F1838A53BA7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D5D-439A-9268-F1838A53BA7C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D5D-439A-9268-F1838A53BA7C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6D5D-439A-9268-F1838A53BA7C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6D5D-439A-9268-F1838A53BA7C}"/>
              </c:ext>
            </c:extLst>
          </c:dPt>
          <c:cat>
            <c:strRef>
              <c:f>'[Data for CW survey presentation.xlsx]Sheet4'!$B$37:$B$42</c:f>
              <c:strCache>
                <c:ptCount val="6"/>
                <c:pt idx="0">
                  <c:v>Age</c:v>
                </c:pt>
                <c:pt idx="1">
                  <c:v>Disability</c:v>
                </c:pt>
                <c:pt idx="2">
                  <c:v>Nationality</c:v>
                </c:pt>
                <c:pt idx="3">
                  <c:v>Ethnic or national origin</c:v>
                </c:pt>
                <c:pt idx="4">
                  <c:v>Sex</c:v>
                </c:pt>
                <c:pt idx="5">
                  <c:v>Race (including colour)</c:v>
                </c:pt>
              </c:strCache>
            </c:strRef>
          </c:cat>
          <c:val>
            <c:numRef>
              <c:f>'[Data for CW survey presentation.xlsx]Sheet4'!$C$37:$C$42</c:f>
              <c:numCache>
                <c:formatCode>0%</c:formatCode>
                <c:ptCount val="6"/>
                <c:pt idx="0">
                  <c:v>0.14000000000000001</c:v>
                </c:pt>
                <c:pt idx="1">
                  <c:v>0.02</c:v>
                </c:pt>
                <c:pt idx="2">
                  <c:v>0.1</c:v>
                </c:pt>
                <c:pt idx="3">
                  <c:v>0.18</c:v>
                </c:pt>
                <c:pt idx="4">
                  <c:v>0.12</c:v>
                </c:pt>
                <c:pt idx="5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D5D-439A-9268-F1838A53BA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1528991"/>
        <c:axId val="111527071"/>
      </c:barChart>
      <c:catAx>
        <c:axId val="11152899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527071"/>
        <c:crosses val="autoZero"/>
        <c:auto val="1"/>
        <c:lblAlgn val="ctr"/>
        <c:lblOffset val="100"/>
        <c:noMultiLvlLbl val="0"/>
      </c:catAx>
      <c:valAx>
        <c:axId val="11152707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5289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4BF-4463-867A-93AF84D68066}"/>
              </c:ext>
            </c:extLst>
          </c:dPt>
          <c:cat>
            <c:strRef>
              <c:f>'[Data for CW survey presentation.xlsx]Sheet4'!$B$47:$B$48</c:f>
              <c:strCache>
                <c:ptCount val="2"/>
                <c:pt idx="0">
                  <c:v>Patients, Relatives, Public</c:v>
                </c:pt>
                <c:pt idx="1">
                  <c:v>Staff</c:v>
                </c:pt>
              </c:strCache>
            </c:strRef>
          </c:cat>
          <c:val>
            <c:numRef>
              <c:f>'[Data for CW survey presentation.xlsx]Sheet4'!$C$47:$C$48</c:f>
              <c:numCache>
                <c:formatCode>0%</c:formatCode>
                <c:ptCount val="2"/>
                <c:pt idx="0">
                  <c:v>0.4</c:v>
                </c:pt>
                <c:pt idx="1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4BF-4463-867A-93AF84D680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0222799"/>
        <c:axId val="160219439"/>
      </c:barChart>
      <c:catAx>
        <c:axId val="1602227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219439"/>
        <c:crosses val="autoZero"/>
        <c:auto val="1"/>
        <c:lblAlgn val="ctr"/>
        <c:lblOffset val="100"/>
        <c:noMultiLvlLbl val="0"/>
      </c:catAx>
      <c:valAx>
        <c:axId val="1602194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2227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colors10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0.22161</cdr:x>
      <cdr:y>0.29709</cdr:y>
    </cdr:from>
    <cdr:to>
      <cdr:x>0.42811</cdr:x>
      <cdr:y>0.45114</cdr:y>
    </cdr:to>
    <cdr:sp macro="" textlink="">
      <cdr:nvSpPr>
        <cdr:cNvPr id="2" name="TextBox 9">
          <a:extLst xmlns:a="http://schemas.openxmlformats.org/drawingml/2006/main">
            <a:ext uri="{FF2B5EF4-FFF2-40B4-BE49-F238E27FC236}">
              <a16:creationId xmlns:a16="http://schemas.microsoft.com/office/drawing/2014/main" id="{29AB2502-B0B3-B60B-F3DB-21669E83572A}"/>
            </a:ext>
          </a:extLst>
        </cdr:cNvPr>
        <cdr:cNvSpPr txBox="1"/>
      </cdr:nvSpPr>
      <cdr:spPr>
        <a:xfrm xmlns:a="http://schemas.openxmlformats.org/drawingml/2006/main">
          <a:off x="1214559" y="1009095"/>
          <a:ext cx="1131766" cy="523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dirty="0"/>
            <a:t>18</a:t>
          </a:r>
          <a:r>
            <a:rPr lang="en-US" sz="1400" b="1" dirty="0"/>
            <a:t> </a:t>
          </a:r>
          <a:r>
            <a:rPr lang="en-US" sz="1400" dirty="0"/>
            <a:t>respondents</a:t>
          </a:r>
          <a:endParaRPr lang="en-GB" sz="1400" dirty="0"/>
        </a:p>
      </cdr:txBody>
    </cdr:sp>
  </cdr:relSizeAnchor>
  <cdr:relSizeAnchor xmlns:cdr="http://schemas.openxmlformats.org/drawingml/2006/chartDrawing">
    <cdr:from>
      <cdr:x>0.65088</cdr:x>
      <cdr:y>0</cdr:y>
    </cdr:from>
    <cdr:to>
      <cdr:x>0.85739</cdr:x>
      <cdr:y>0.15404</cdr:y>
    </cdr:to>
    <cdr:sp macro="" textlink="">
      <cdr:nvSpPr>
        <cdr:cNvPr id="3" name="TextBox 9">
          <a:extLst xmlns:a="http://schemas.openxmlformats.org/drawingml/2006/main">
            <a:ext uri="{FF2B5EF4-FFF2-40B4-BE49-F238E27FC236}">
              <a16:creationId xmlns:a16="http://schemas.microsoft.com/office/drawing/2014/main" id="{29AB2502-B0B3-B60B-F3DB-21669E83572A}"/>
            </a:ext>
          </a:extLst>
        </cdr:cNvPr>
        <cdr:cNvSpPr txBox="1"/>
      </cdr:nvSpPr>
      <cdr:spPr>
        <a:xfrm xmlns:a="http://schemas.openxmlformats.org/drawingml/2006/main">
          <a:off x="3567234" y="0"/>
          <a:ext cx="1131766" cy="523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0" dirty="0"/>
            <a:t>34 respondents</a:t>
          </a:r>
          <a:endParaRPr lang="en-GB" sz="1400" b="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9D356E-A992-42A4-8F63-22A7BB9CD825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060E8E-9AC4-4395-88E2-10916F07F8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277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060E8E-9AC4-4395-88E2-10916F07F8D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096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060E8E-9AC4-4395-88E2-10916F07F8D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3721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060E8E-9AC4-4395-88E2-10916F07F8D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73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060E8E-9AC4-4395-88E2-10916F07F8D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7814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060E8E-9AC4-4395-88E2-10916F07F8D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1001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060E8E-9AC4-4395-88E2-10916F07F8D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477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7C3D0-2F04-AC74-FAC9-A7E31E59D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FBB499-E71C-AE3D-84C5-A35E4F9DA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DF6A0-378F-1632-EE57-EF34362BB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8285-D313-4EA5-8461-FF1B463F228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7A062B-371E-9B9B-6EFD-47B59A692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30C397-1927-8671-75D4-BBEFBB933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6138A-7904-4750-AB60-1D199800D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707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3438E-2EE6-16DD-75D4-B4997CBCA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12F0D6-2C85-061B-3E94-4D18D9E5F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D6599-2AC8-27B4-814D-507E358E4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8285-D313-4EA5-8461-FF1B463F228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C3B47-64D7-A648-7FEF-57132FC37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9D1D3A-7935-BB58-84D0-48C16EB9A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6138A-7904-4750-AB60-1D199800D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871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F66D8F-AB36-E3C9-633E-D6FEAFBF24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AF3992-D0A0-C2A5-3E23-592964B1FE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FD4C38-00C3-BEFD-AF3A-8B79A4D8A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8285-D313-4EA5-8461-FF1B463F228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F0676-093A-CEFB-0DD7-86C204C16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CA3A0-948E-962A-3436-6A9208283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6138A-7904-4750-AB60-1D199800D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998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E3558-D9C7-04B2-5264-EB744A630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AC082-745C-4D2E-81C8-12BAF6719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243FF5-744C-19E5-4239-4A67442ED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8285-D313-4EA5-8461-FF1B463F228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3BDE4C-7D8D-07A1-7378-9E52A327B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A69E7-4F95-11B6-744E-80BDF38E3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6138A-7904-4750-AB60-1D199800D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250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9CAA4-02D8-5505-E69F-75EF07625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6C512A-9C4F-7C4A-8258-44793F450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0B74D-9C3D-86C6-CD7A-FE6C5CCCE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8285-D313-4EA5-8461-FF1B463F228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1E6CF-9F30-B8C7-91E9-EE9C80DB7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9403A-6903-33F6-E2DA-611A5D0FC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6138A-7904-4750-AB60-1D199800D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874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8235C-6D46-B76D-4B4B-F157ECCC1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4A2CA3-01D8-01CD-E768-4E0BA8634B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97AD85-CC04-C926-9234-F73F2EFD6C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FE9F58-B2DA-62F8-700D-8E79B1B0E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8285-D313-4EA5-8461-FF1B463F228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928A07-55FC-484F-9B2D-53567192C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5F80CC-CEF3-49F7-9246-99C19026B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6138A-7904-4750-AB60-1D199800D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290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4D7D6-EDD6-A6E2-CFC2-63EFF4178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AD96B8-CE67-652B-4D60-5EA39D9B5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67B545-78C1-8D77-E563-C373F7A242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BD0213-D6D0-AC4B-192D-1989623BB9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3D61A6-2174-85E4-2896-E31BC37201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2271C4-6A6B-6CD3-32C5-05FC84571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8285-D313-4EA5-8461-FF1B463F228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F07137-5B32-1766-9934-72CA5B2A7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2F6693-577C-82D0-627F-72F0B4ADF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6138A-7904-4750-AB60-1D199800D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146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1F809-1358-705D-36A0-3FD181E4A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E7B774-1353-920A-4833-22FC84CC5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8285-D313-4EA5-8461-FF1B463F228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842BDC-9AF5-89AD-935D-CD2F1ED57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3C6E97-9608-2F67-4FE3-887951DBC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6138A-7904-4750-AB60-1D199800D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671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BCA284-FF6C-567E-7593-6D59FF611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8285-D313-4EA5-8461-FF1B463F228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0B01C2-50F4-C28F-F472-A0E264A30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FDF354-F571-1EAC-CE18-1629D740C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6138A-7904-4750-AB60-1D199800D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976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2A56B-DB1D-E1AC-635F-212667010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6A602-9966-55CC-FEB1-DB08B8960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BB70FC-81A9-8DD0-49C1-3B95B79266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E66578-8F05-C428-784E-8D56B9FC1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8285-D313-4EA5-8461-FF1B463F228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16086D-E815-812C-938F-853CADFE5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CDBAF-C183-7466-4A8D-302D26312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6138A-7904-4750-AB60-1D199800D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815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BAABB-3067-46C1-D083-00E7C9498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DF8875-701B-A737-CCA5-D77B4C728D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F49B20-190F-12A7-26A8-B6B6753BFD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9A7624-83BA-ED80-6094-CED722EAE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8285-D313-4EA5-8461-FF1B463F228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3599E7-A5FC-8763-1FC7-105E0D004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EA17C6-DD37-0867-8587-0AAC948B4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6138A-7904-4750-AB60-1D199800D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751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AA65F0-2DE8-B609-094F-F563AB809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C4FDFA-A76C-B2C0-B227-7BD1A7C17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ABFF1-F34D-B5DA-9ABA-F47AAF4841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78285-D313-4EA5-8461-FF1B463F228C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11A687-FA61-6A86-E890-2647639E8D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1F64F-1FF3-756B-AF46-0FEE38439B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6138A-7904-4750-AB60-1D199800D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917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DF1AD0-056F-DAE9-4D76-7B34CC9AC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10">
            <a:extLst>
              <a:ext uri="{FF2B5EF4-FFF2-40B4-BE49-F238E27FC236}">
                <a16:creationId xmlns:a16="http://schemas.microsoft.com/office/drawing/2014/main" id="{8174D644-6772-A95D-2F1D-C158E16BEC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b="77109"/>
          <a:stretch/>
        </p:blipFill>
        <p:spPr>
          <a:xfrm>
            <a:off x="4" y="0"/>
            <a:ext cx="12191996" cy="1584947"/>
          </a:xfr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32E70C27-199D-A07E-08B7-E8888DE0A4D5}"/>
              </a:ext>
            </a:extLst>
          </p:cNvPr>
          <p:cNvGrpSpPr/>
          <p:nvPr/>
        </p:nvGrpSpPr>
        <p:grpSpPr>
          <a:xfrm>
            <a:off x="317497" y="280797"/>
            <a:ext cx="8448998" cy="1038814"/>
            <a:chOff x="317497" y="280797"/>
            <a:chExt cx="8448998" cy="1038814"/>
          </a:xfrm>
        </p:grpSpPr>
        <p:sp>
          <p:nvSpPr>
            <p:cNvPr id="4" name="TextBox 2">
              <a:extLst>
                <a:ext uri="{FF2B5EF4-FFF2-40B4-BE49-F238E27FC236}">
                  <a16:creationId xmlns:a16="http://schemas.microsoft.com/office/drawing/2014/main" id="{4C3913D1-BF09-0E95-A68A-96069ECE421D}"/>
                </a:ext>
              </a:extLst>
            </p:cNvPr>
            <p:cNvSpPr txBox="1"/>
            <p:nvPr/>
          </p:nvSpPr>
          <p:spPr>
            <a:xfrm>
              <a:off x="317497" y="280797"/>
              <a:ext cx="8448998" cy="523220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800" b="1" i="0" u="none" strike="noStrike" kern="1200" cap="none" spc="0" baseline="0" dirty="0">
                  <a:solidFill>
                    <a:srgbClr val="FFFFFF"/>
                  </a:solidFill>
                  <a:uFillTx/>
                  <a:latin typeface="Source Sans Pro" pitchFamily="34"/>
                </a:rPr>
                <a:t>Workforce Racism and Discrimination Survey</a:t>
              </a:r>
            </a:p>
          </p:txBody>
        </p:sp>
        <p:sp>
          <p:nvSpPr>
            <p:cNvPr id="8" name="TextBox 2">
              <a:extLst>
                <a:ext uri="{FF2B5EF4-FFF2-40B4-BE49-F238E27FC236}">
                  <a16:creationId xmlns:a16="http://schemas.microsoft.com/office/drawing/2014/main" id="{756BDF54-9C07-3DE0-2B73-C6608724AD3B}"/>
                </a:ext>
              </a:extLst>
            </p:cNvPr>
            <p:cNvSpPr txBox="1"/>
            <p:nvPr/>
          </p:nvSpPr>
          <p:spPr>
            <a:xfrm>
              <a:off x="317497" y="857946"/>
              <a:ext cx="8448998" cy="461665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400" b="1" dirty="0">
                  <a:solidFill>
                    <a:srgbClr val="FFFFFF"/>
                  </a:solidFill>
                  <a:latin typeface="Source Sans Pro" pitchFamily="34"/>
                </a:rPr>
                <a:t>Introduction</a:t>
              </a:r>
              <a:endParaRPr lang="en-US" sz="2400" b="1" i="0" u="none" strike="noStrike" kern="1200" cap="none" spc="0" baseline="0" dirty="0">
                <a:solidFill>
                  <a:srgbClr val="FFFFFF"/>
                </a:solidFill>
                <a:uFillTx/>
                <a:latin typeface="Source Sans Pro" pitchFamily="34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B5B61B3-1724-4E34-859B-0957FF311583}"/>
              </a:ext>
            </a:extLst>
          </p:cNvPr>
          <p:cNvSpPr txBox="1"/>
          <p:nvPr/>
        </p:nvSpPr>
        <p:spPr>
          <a:xfrm>
            <a:off x="698496" y="2454963"/>
            <a:ext cx="1113155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Coventry and Warwickshire Training Hub are committed to supporting general practice in creating a compassionate and inclusive culture.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The first step in our Equality Diversity and Inclusion (EDI) strategy is to evaluate – to learn about our workforce, identifying areas of concern, racial inequalities and barriers. </a:t>
            </a:r>
          </a:p>
          <a:p>
            <a:endParaRPr lang="en-US" sz="160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r>
              <a:rPr lang="en-US" sz="16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The data from the survey will help us to do that -  to understand the challenges faced by our workforce and enable us to put support in place; improving the experience of staff in general practice impacting patient care.</a:t>
            </a:r>
          </a:p>
          <a:p>
            <a:endParaRPr lang="en-US" sz="160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Segoe UI" panose="020B0502040204020203" pitchFamily="34" charset="0"/>
              </a:rPr>
              <a:t>The following slides showcase key headlines from the survey, across C&amp;W.</a:t>
            </a:r>
          </a:p>
          <a:p>
            <a:endParaRPr lang="en-US" sz="1600" b="1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Segoe UI" panose="020B0502040204020203" pitchFamily="34" charset="0"/>
              </a:rPr>
              <a:t>The survey was completed by 235 members of staff.</a:t>
            </a:r>
            <a:endParaRPr lang="en-US" sz="1600" dirty="0">
              <a:solidFill>
                <a:schemeClr val="bg2">
                  <a:lumMod val="50000"/>
                </a:schemeClr>
              </a:solidFill>
            </a:endParaRPr>
          </a:p>
          <a:p>
            <a:endParaRPr lang="en-GB" sz="16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757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DF1AD0-056F-DAE9-4D76-7B34CC9AC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10">
            <a:extLst>
              <a:ext uri="{FF2B5EF4-FFF2-40B4-BE49-F238E27FC236}">
                <a16:creationId xmlns:a16="http://schemas.microsoft.com/office/drawing/2014/main" id="{8174D644-6772-A95D-2F1D-C158E16BEC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b="77109"/>
          <a:stretch/>
        </p:blipFill>
        <p:spPr>
          <a:xfrm>
            <a:off x="4" y="-65900"/>
            <a:ext cx="12191996" cy="1584947"/>
          </a:xfr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32E70C27-199D-A07E-08B7-E8888DE0A4D5}"/>
              </a:ext>
            </a:extLst>
          </p:cNvPr>
          <p:cNvGrpSpPr/>
          <p:nvPr/>
        </p:nvGrpSpPr>
        <p:grpSpPr>
          <a:xfrm>
            <a:off x="317497" y="280797"/>
            <a:ext cx="8448998" cy="1038815"/>
            <a:chOff x="317497" y="280797"/>
            <a:chExt cx="8448998" cy="1038815"/>
          </a:xfrm>
        </p:grpSpPr>
        <p:sp>
          <p:nvSpPr>
            <p:cNvPr id="4" name="TextBox 2">
              <a:extLst>
                <a:ext uri="{FF2B5EF4-FFF2-40B4-BE49-F238E27FC236}">
                  <a16:creationId xmlns:a16="http://schemas.microsoft.com/office/drawing/2014/main" id="{4C3913D1-BF09-0E95-A68A-96069ECE421D}"/>
                </a:ext>
              </a:extLst>
            </p:cNvPr>
            <p:cNvSpPr txBox="1"/>
            <p:nvPr/>
          </p:nvSpPr>
          <p:spPr>
            <a:xfrm>
              <a:off x="317497" y="280797"/>
              <a:ext cx="8448998" cy="523220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800" b="1" i="0" u="none" strike="noStrike" kern="1200" cap="none" spc="0" baseline="0" dirty="0">
                  <a:solidFill>
                    <a:srgbClr val="FFFFFF"/>
                  </a:solidFill>
                  <a:uFillTx/>
                  <a:latin typeface="Source Sans Pro" pitchFamily="34"/>
                </a:rPr>
                <a:t>Workforce Racism and Discrimination Survey</a:t>
              </a:r>
            </a:p>
          </p:txBody>
        </p:sp>
        <p:sp>
          <p:nvSpPr>
            <p:cNvPr id="8" name="TextBox 2">
              <a:extLst>
                <a:ext uri="{FF2B5EF4-FFF2-40B4-BE49-F238E27FC236}">
                  <a16:creationId xmlns:a16="http://schemas.microsoft.com/office/drawing/2014/main" id="{756BDF54-9C07-3DE0-2B73-C6608724AD3B}"/>
                </a:ext>
              </a:extLst>
            </p:cNvPr>
            <p:cNvSpPr txBox="1"/>
            <p:nvPr/>
          </p:nvSpPr>
          <p:spPr>
            <a:xfrm>
              <a:off x="317497" y="857947"/>
              <a:ext cx="8448998" cy="461665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400" b="1" i="0" u="none" strike="noStrike" kern="1200" cap="none" spc="0" baseline="0" dirty="0">
                  <a:solidFill>
                    <a:srgbClr val="FFFFFF"/>
                  </a:solidFill>
                  <a:uFillTx/>
                  <a:latin typeface="Source Sans Pro" pitchFamily="34"/>
                </a:rPr>
                <a:t>Coventry &amp; Warwickshire Data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B5B61B3-1724-4E34-859B-0957FF311583}"/>
              </a:ext>
            </a:extLst>
          </p:cNvPr>
          <p:cNvSpPr txBox="1"/>
          <p:nvPr/>
        </p:nvSpPr>
        <p:spPr>
          <a:xfrm>
            <a:off x="317496" y="1892988"/>
            <a:ext cx="29458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% of staff who completed the survey by ethnicity</a:t>
            </a:r>
            <a:endParaRPr lang="en-GB" sz="1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23C127C-CABB-A711-3A53-B3E1945E8459}"/>
              </a:ext>
            </a:extLst>
          </p:cNvPr>
          <p:cNvGraphicFramePr>
            <a:graphicFrameLocks/>
          </p:cNvGraphicFramePr>
          <p:nvPr/>
        </p:nvGraphicFramePr>
        <p:xfrm>
          <a:off x="103515" y="2709645"/>
          <a:ext cx="2801610" cy="3048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D218BDF-A49D-FA46-729E-80AE7376C42F}"/>
              </a:ext>
            </a:extLst>
          </p:cNvPr>
          <p:cNvSpPr txBox="1"/>
          <p:nvPr/>
        </p:nvSpPr>
        <p:spPr>
          <a:xfrm>
            <a:off x="3810000" y="1892988"/>
            <a:ext cx="39658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% of staff who completed the survey by age</a:t>
            </a:r>
            <a:endParaRPr lang="en-GB" sz="1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A3B29724-74D0-D84E-42C7-4AB3AB489BCF}"/>
              </a:ext>
            </a:extLst>
          </p:cNvPr>
          <p:cNvGraphicFramePr>
            <a:graphicFrameLocks/>
          </p:cNvGraphicFramePr>
          <p:nvPr/>
        </p:nvGraphicFramePr>
        <p:xfrm>
          <a:off x="8423156" y="2709645"/>
          <a:ext cx="3665329" cy="36149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DA87E48C-020A-8F35-38FF-47872BE4066E}"/>
              </a:ext>
            </a:extLst>
          </p:cNvPr>
          <p:cNvSpPr txBox="1"/>
          <p:nvPr/>
        </p:nvSpPr>
        <p:spPr>
          <a:xfrm>
            <a:off x="9343333" y="1892988"/>
            <a:ext cx="25942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% of staff who completed</a:t>
            </a:r>
          </a:p>
          <a:p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 the survey by role</a:t>
            </a:r>
            <a:endParaRPr lang="en-GB" sz="1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21BF4E8-A14F-9BED-4B90-91B8CEC1CBDA}"/>
              </a:ext>
            </a:extLst>
          </p:cNvPr>
          <p:cNvCxnSpPr/>
          <p:nvPr/>
        </p:nvCxnSpPr>
        <p:spPr>
          <a:xfrm>
            <a:off x="3159677" y="1892988"/>
            <a:ext cx="0" cy="4723002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2BCF68B-0D30-D6D5-28F5-454AB7DBAC16}"/>
              </a:ext>
            </a:extLst>
          </p:cNvPr>
          <p:cNvCxnSpPr/>
          <p:nvPr/>
        </p:nvCxnSpPr>
        <p:spPr>
          <a:xfrm>
            <a:off x="8423157" y="2002972"/>
            <a:ext cx="0" cy="4723002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B2A14B0-E48F-F7FE-3222-C4EFEA0845FF}"/>
              </a:ext>
            </a:extLst>
          </p:cNvPr>
          <p:cNvSpPr txBox="1"/>
          <p:nvPr/>
        </p:nvSpPr>
        <p:spPr>
          <a:xfrm>
            <a:off x="621268" y="4285878"/>
            <a:ext cx="18573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177</a:t>
            </a:r>
            <a:r>
              <a:rPr lang="en-US" sz="1400" dirty="0"/>
              <a:t> </a:t>
            </a:r>
            <a:r>
              <a:rPr lang="en-US" sz="1400" dirty="0">
                <a:solidFill>
                  <a:schemeClr val="bg1"/>
                </a:solidFill>
              </a:rPr>
              <a:t>respondents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A4BFC4D-CD84-BCE8-9756-93F692E0B731}"/>
              </a:ext>
            </a:extLst>
          </p:cNvPr>
          <p:cNvSpPr txBox="1"/>
          <p:nvPr/>
        </p:nvSpPr>
        <p:spPr>
          <a:xfrm>
            <a:off x="1504320" y="3429000"/>
            <a:ext cx="9367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58</a:t>
            </a:r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respondents</a:t>
            </a:r>
            <a:endParaRPr lang="en-GB" sz="1400" dirty="0">
              <a:solidFill>
                <a:schemeClr val="bg1"/>
              </a:solidFill>
            </a:endParaRPr>
          </a:p>
        </p:txBody>
      </p:sp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A14C276B-CE5E-AE70-E004-B7AB07B66592}"/>
              </a:ext>
            </a:extLst>
          </p:cNvPr>
          <p:cNvGraphicFramePr>
            <a:graphicFrameLocks/>
          </p:cNvGraphicFramePr>
          <p:nvPr/>
        </p:nvGraphicFramePr>
        <p:xfrm>
          <a:off x="3198451" y="2709645"/>
          <a:ext cx="5095113" cy="3048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4031594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31B41-5049-09A5-CEBC-EEBBC19A4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10">
            <a:extLst>
              <a:ext uri="{FF2B5EF4-FFF2-40B4-BE49-F238E27FC236}">
                <a16:creationId xmlns:a16="http://schemas.microsoft.com/office/drawing/2014/main" id="{60DDEC28-DA6B-B4F4-0520-71145250C1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b="77109"/>
          <a:stretch/>
        </p:blipFill>
        <p:spPr>
          <a:xfrm>
            <a:off x="4" y="-65900"/>
            <a:ext cx="12191996" cy="1584947"/>
          </a:xfr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182D328-8D13-FD25-C0D5-BDF8AD759D4C}"/>
              </a:ext>
            </a:extLst>
          </p:cNvPr>
          <p:cNvSpPr txBox="1"/>
          <p:nvPr/>
        </p:nvSpPr>
        <p:spPr>
          <a:xfrm>
            <a:off x="317496" y="1670798"/>
            <a:ext cx="45878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Percentage of staff experiencing racism from </a:t>
            </a:r>
            <a:r>
              <a:rPr lang="en-GB" sz="1600" b="1" dirty="0">
                <a:solidFill>
                  <a:schemeClr val="bg2">
                    <a:lumMod val="50000"/>
                  </a:schemeClr>
                </a:solidFill>
              </a:rPr>
              <a:t>staff </a:t>
            </a:r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in last 12 months</a:t>
            </a:r>
            <a:endParaRPr lang="en-GB" sz="1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B5817DB-BD21-C36A-FC77-3F5C4583C15A}"/>
              </a:ext>
            </a:extLst>
          </p:cNvPr>
          <p:cNvGrpSpPr/>
          <p:nvPr/>
        </p:nvGrpSpPr>
        <p:grpSpPr>
          <a:xfrm>
            <a:off x="317497" y="280797"/>
            <a:ext cx="8448998" cy="1038815"/>
            <a:chOff x="317497" y="280797"/>
            <a:chExt cx="8448998" cy="1038815"/>
          </a:xfrm>
        </p:grpSpPr>
        <p:sp>
          <p:nvSpPr>
            <p:cNvPr id="5" name="TextBox 2">
              <a:extLst>
                <a:ext uri="{FF2B5EF4-FFF2-40B4-BE49-F238E27FC236}">
                  <a16:creationId xmlns:a16="http://schemas.microsoft.com/office/drawing/2014/main" id="{E35350E5-26E1-0F22-48B6-528132D9F73B}"/>
                </a:ext>
              </a:extLst>
            </p:cNvPr>
            <p:cNvSpPr txBox="1"/>
            <p:nvPr/>
          </p:nvSpPr>
          <p:spPr>
            <a:xfrm>
              <a:off x="317497" y="280797"/>
              <a:ext cx="8448998" cy="523220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800" b="1" i="0" u="none" strike="noStrike" kern="1200" cap="none" spc="0" baseline="0" dirty="0">
                  <a:solidFill>
                    <a:srgbClr val="FFFFFF"/>
                  </a:solidFill>
                  <a:uFillTx/>
                  <a:latin typeface="Source Sans Pro" pitchFamily="34"/>
                </a:rPr>
                <a:t>Workforce Racism and Discrimination Survey</a:t>
              </a:r>
            </a:p>
          </p:txBody>
        </p:sp>
        <p:sp>
          <p:nvSpPr>
            <p:cNvPr id="6" name="TextBox 2">
              <a:extLst>
                <a:ext uri="{FF2B5EF4-FFF2-40B4-BE49-F238E27FC236}">
                  <a16:creationId xmlns:a16="http://schemas.microsoft.com/office/drawing/2014/main" id="{F6D2B9C2-93F7-8B0B-7100-4594431B7C03}"/>
                </a:ext>
              </a:extLst>
            </p:cNvPr>
            <p:cNvSpPr txBox="1"/>
            <p:nvPr/>
          </p:nvSpPr>
          <p:spPr>
            <a:xfrm>
              <a:off x="317497" y="857947"/>
              <a:ext cx="8448998" cy="461665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400" b="1" i="0" u="none" strike="noStrike" kern="1200" cap="none" spc="0" baseline="0" dirty="0">
                  <a:solidFill>
                    <a:srgbClr val="FFFFFF"/>
                  </a:solidFill>
                  <a:uFillTx/>
                  <a:latin typeface="Source Sans Pro" pitchFamily="34"/>
                </a:rPr>
                <a:t>Coventry &amp; Warwickshire Data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BC86DAB5-5BFE-58C5-CB3E-AC1F3FB4A768}"/>
              </a:ext>
            </a:extLst>
          </p:cNvPr>
          <p:cNvSpPr txBox="1"/>
          <p:nvPr/>
        </p:nvSpPr>
        <p:spPr>
          <a:xfrm>
            <a:off x="544763" y="6235823"/>
            <a:ext cx="4474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For the data above, 53% of all respondents are GPs </a:t>
            </a:r>
          </a:p>
          <a:p>
            <a:pPr algn="ctr"/>
            <a:r>
              <a:rPr lang="en-US" sz="1400" dirty="0"/>
              <a:t>of which 83% are BME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3F9068-9587-3937-68B9-6DBE0ACF13EB}"/>
              </a:ext>
            </a:extLst>
          </p:cNvPr>
          <p:cNvSpPr txBox="1"/>
          <p:nvPr/>
        </p:nvSpPr>
        <p:spPr>
          <a:xfrm>
            <a:off x="6206566" y="1670798"/>
            <a:ext cx="54806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Percentage of staff experiencing racism from patients, relatives or the public in last 12 months</a:t>
            </a:r>
            <a:endParaRPr lang="en-GB" sz="1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56531D-D88F-17BE-65C2-D983E00F4C17}"/>
              </a:ext>
            </a:extLst>
          </p:cNvPr>
          <p:cNvSpPr txBox="1"/>
          <p:nvPr/>
        </p:nvSpPr>
        <p:spPr>
          <a:xfrm>
            <a:off x="6291504" y="6351085"/>
            <a:ext cx="56124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For the data above, 46% of all respondents are GPs of which 95% are BME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7DFAA2A2-EA40-832F-029A-017AF5303A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2362120"/>
              </p:ext>
            </p:extLst>
          </p:nvPr>
        </p:nvGraphicFramePr>
        <p:xfrm>
          <a:off x="412745" y="2603499"/>
          <a:ext cx="4587879" cy="35707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E338A768-50A6-94C3-495E-557DE7ED53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3987031"/>
              </p:ext>
            </p:extLst>
          </p:nvPr>
        </p:nvGraphicFramePr>
        <p:xfrm>
          <a:off x="6206567" y="2603499"/>
          <a:ext cx="5480608" cy="33965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37FD4A8-F4C0-0DCD-1824-A6237866EF96}"/>
              </a:ext>
            </a:extLst>
          </p:cNvPr>
          <p:cNvCxnSpPr/>
          <p:nvPr/>
        </p:nvCxnSpPr>
        <p:spPr>
          <a:xfrm>
            <a:off x="5655577" y="1774313"/>
            <a:ext cx="0" cy="47230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29AB2502-B0B3-B60B-F3DB-21669E83572A}"/>
              </a:ext>
            </a:extLst>
          </p:cNvPr>
          <p:cNvSpPr txBox="1"/>
          <p:nvPr/>
        </p:nvSpPr>
        <p:spPr>
          <a:xfrm>
            <a:off x="3325934" y="2729637"/>
            <a:ext cx="1131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23 respondents</a:t>
            </a:r>
            <a:endParaRPr lang="en-GB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F65C57-2065-EA46-1661-5D8CB14EF3C8}"/>
              </a:ext>
            </a:extLst>
          </p:cNvPr>
          <p:cNvSpPr txBox="1"/>
          <p:nvPr/>
        </p:nvSpPr>
        <p:spPr>
          <a:xfrm>
            <a:off x="1392359" y="3958362"/>
            <a:ext cx="1131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11 respondents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133940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31B41-5049-09A5-CEBC-EEBBC19A4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10">
            <a:extLst>
              <a:ext uri="{FF2B5EF4-FFF2-40B4-BE49-F238E27FC236}">
                <a16:creationId xmlns:a16="http://schemas.microsoft.com/office/drawing/2014/main" id="{60DDEC28-DA6B-B4F4-0520-71145250C1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b="77109"/>
          <a:stretch/>
        </p:blipFill>
        <p:spPr>
          <a:xfrm>
            <a:off x="4" y="-65900"/>
            <a:ext cx="12191996" cy="1584947"/>
          </a:xfr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182D328-8D13-FD25-C0D5-BDF8AD759D4C}"/>
              </a:ext>
            </a:extLst>
          </p:cNvPr>
          <p:cNvSpPr txBox="1"/>
          <p:nvPr/>
        </p:nvSpPr>
        <p:spPr>
          <a:xfrm>
            <a:off x="317496" y="1822383"/>
            <a:ext cx="51800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Percentage of staff experiencing discrimination at work from 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</a:rPr>
              <a:t>patients, relatives or the public </a:t>
            </a:r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in last 12 months</a:t>
            </a:r>
            <a:endParaRPr lang="en-GB" sz="1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B5817DB-BD21-C36A-FC77-3F5C4583C15A}"/>
              </a:ext>
            </a:extLst>
          </p:cNvPr>
          <p:cNvGrpSpPr/>
          <p:nvPr/>
        </p:nvGrpSpPr>
        <p:grpSpPr>
          <a:xfrm>
            <a:off x="317497" y="280797"/>
            <a:ext cx="8448998" cy="1038815"/>
            <a:chOff x="317497" y="280797"/>
            <a:chExt cx="8448998" cy="1038815"/>
          </a:xfrm>
        </p:grpSpPr>
        <p:sp>
          <p:nvSpPr>
            <p:cNvPr id="5" name="TextBox 2">
              <a:extLst>
                <a:ext uri="{FF2B5EF4-FFF2-40B4-BE49-F238E27FC236}">
                  <a16:creationId xmlns:a16="http://schemas.microsoft.com/office/drawing/2014/main" id="{E35350E5-26E1-0F22-48B6-528132D9F73B}"/>
                </a:ext>
              </a:extLst>
            </p:cNvPr>
            <p:cNvSpPr txBox="1"/>
            <p:nvPr/>
          </p:nvSpPr>
          <p:spPr>
            <a:xfrm>
              <a:off x="317497" y="280797"/>
              <a:ext cx="8448998" cy="523220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800" b="1" i="0" u="none" strike="noStrike" kern="1200" cap="none" spc="0" baseline="0" dirty="0">
                  <a:solidFill>
                    <a:srgbClr val="FFFFFF"/>
                  </a:solidFill>
                  <a:uFillTx/>
                  <a:latin typeface="Source Sans Pro" pitchFamily="34"/>
                </a:rPr>
                <a:t>Workforce Racism and Discrimination Survey</a:t>
              </a:r>
            </a:p>
          </p:txBody>
        </p:sp>
        <p:sp>
          <p:nvSpPr>
            <p:cNvPr id="6" name="TextBox 2">
              <a:extLst>
                <a:ext uri="{FF2B5EF4-FFF2-40B4-BE49-F238E27FC236}">
                  <a16:creationId xmlns:a16="http://schemas.microsoft.com/office/drawing/2014/main" id="{F6D2B9C2-93F7-8B0B-7100-4594431B7C03}"/>
                </a:ext>
              </a:extLst>
            </p:cNvPr>
            <p:cNvSpPr txBox="1"/>
            <p:nvPr/>
          </p:nvSpPr>
          <p:spPr>
            <a:xfrm>
              <a:off x="317497" y="857947"/>
              <a:ext cx="8448998" cy="461665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400" b="1" i="0" u="none" strike="noStrike" kern="1200" cap="none" spc="0" baseline="0" dirty="0">
                  <a:solidFill>
                    <a:srgbClr val="FFFFFF"/>
                  </a:solidFill>
                  <a:uFillTx/>
                  <a:latin typeface="Source Sans Pro" pitchFamily="34"/>
                </a:rPr>
                <a:t>Coventry &amp; Warwickshire Data</a:t>
              </a:r>
            </a:p>
          </p:txBody>
        </p:sp>
      </p:grp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2F4B8703-3F81-6DEE-8458-B4AB8C7966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2402094"/>
              </p:ext>
            </p:extLst>
          </p:nvPr>
        </p:nvGraphicFramePr>
        <p:xfrm>
          <a:off x="1135672" y="2606592"/>
          <a:ext cx="3543737" cy="3051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FEE03CC-13B8-CE8E-D646-CAB1CBE3E912}"/>
              </a:ext>
            </a:extLst>
          </p:cNvPr>
          <p:cNvSpPr txBox="1"/>
          <p:nvPr/>
        </p:nvSpPr>
        <p:spPr>
          <a:xfrm>
            <a:off x="484813" y="5992428"/>
            <a:ext cx="4825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For the data above, 42% of all respondents are aged over 40 and 48% are GPs of which 93% are BME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28D2C7-FED6-AD8F-86BF-7B6280519EC4}"/>
              </a:ext>
            </a:extLst>
          </p:cNvPr>
          <p:cNvSpPr txBox="1"/>
          <p:nvPr/>
        </p:nvSpPr>
        <p:spPr>
          <a:xfrm>
            <a:off x="6483471" y="1827057"/>
            <a:ext cx="5259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Percentage of staff experiencing discrimination at work from 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</a:rPr>
              <a:t>staff </a:t>
            </a:r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in the last 12 months </a:t>
            </a:r>
            <a:endParaRPr lang="en-GB" sz="1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996E4DA3-3ABC-3868-C532-51CA9D8983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9852942"/>
              </p:ext>
            </p:extLst>
          </p:nvPr>
        </p:nvGraphicFramePr>
        <p:xfrm>
          <a:off x="7439746" y="2606591"/>
          <a:ext cx="3347345" cy="3051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B3D59CD-869E-5C66-4264-668A35F8F9D1}"/>
              </a:ext>
            </a:extLst>
          </p:cNvPr>
          <p:cNvSpPr txBox="1"/>
          <p:nvPr/>
        </p:nvSpPr>
        <p:spPr>
          <a:xfrm>
            <a:off x="6149129" y="6100149"/>
            <a:ext cx="5594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For the data above, 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48% of all respondents are GPs of which 64% are BME</a:t>
            </a:r>
            <a:r>
              <a:rPr lang="en-US" sz="1400" dirty="0"/>
              <a:t>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F85FC9E-568F-B837-2C22-AD585690E76A}"/>
              </a:ext>
            </a:extLst>
          </p:cNvPr>
          <p:cNvCxnSpPr/>
          <p:nvPr/>
        </p:nvCxnSpPr>
        <p:spPr>
          <a:xfrm>
            <a:off x="5823357" y="1916926"/>
            <a:ext cx="0" cy="4723002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D41B045C-9DB7-ED38-86EA-C1FFCACFF71B}"/>
              </a:ext>
            </a:extLst>
          </p:cNvPr>
          <p:cNvSpPr txBox="1"/>
          <p:nvPr/>
        </p:nvSpPr>
        <p:spPr>
          <a:xfrm>
            <a:off x="1960722" y="3785984"/>
            <a:ext cx="9367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19</a:t>
            </a:r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respondents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B55AAC-4D8B-5102-9A11-D29E943E6CB8}"/>
              </a:ext>
            </a:extLst>
          </p:cNvPr>
          <p:cNvSpPr txBox="1"/>
          <p:nvPr/>
        </p:nvSpPr>
        <p:spPr>
          <a:xfrm>
            <a:off x="3001095" y="3450717"/>
            <a:ext cx="9367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respondents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87FF4C-C770-0D24-0ACC-97026E60CA90}"/>
              </a:ext>
            </a:extLst>
          </p:cNvPr>
          <p:cNvSpPr txBox="1"/>
          <p:nvPr/>
        </p:nvSpPr>
        <p:spPr>
          <a:xfrm>
            <a:off x="8176619" y="3785984"/>
            <a:ext cx="9367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16</a:t>
            </a:r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respondents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95824F4-069A-25EA-4453-64F659BBEB16}"/>
              </a:ext>
            </a:extLst>
          </p:cNvPr>
          <p:cNvSpPr txBox="1"/>
          <p:nvPr/>
        </p:nvSpPr>
        <p:spPr>
          <a:xfrm>
            <a:off x="9190905" y="3469980"/>
            <a:ext cx="9367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9</a:t>
            </a:r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respondents</a:t>
            </a:r>
            <a:endParaRPr lang="en-GB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056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31B41-5049-09A5-CEBC-EEBBC19A4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10">
            <a:extLst>
              <a:ext uri="{FF2B5EF4-FFF2-40B4-BE49-F238E27FC236}">
                <a16:creationId xmlns:a16="http://schemas.microsoft.com/office/drawing/2014/main" id="{60DDEC28-DA6B-B4F4-0520-71145250C1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b="77109"/>
          <a:stretch/>
        </p:blipFill>
        <p:spPr>
          <a:xfrm>
            <a:off x="4" y="-65900"/>
            <a:ext cx="12191996" cy="1584947"/>
          </a:xfr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182D328-8D13-FD25-C0D5-BDF8AD759D4C}"/>
              </a:ext>
            </a:extLst>
          </p:cNvPr>
          <p:cNvSpPr txBox="1"/>
          <p:nvPr/>
        </p:nvSpPr>
        <p:spPr>
          <a:xfrm>
            <a:off x="317495" y="1762184"/>
            <a:ext cx="70732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The percentage of staff that have experienced discrimination on the grounds of…</a:t>
            </a:r>
            <a:endParaRPr lang="en-GB" sz="1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B5817DB-BD21-C36A-FC77-3F5C4583C15A}"/>
              </a:ext>
            </a:extLst>
          </p:cNvPr>
          <p:cNvGrpSpPr/>
          <p:nvPr/>
        </p:nvGrpSpPr>
        <p:grpSpPr>
          <a:xfrm>
            <a:off x="317497" y="280797"/>
            <a:ext cx="8448998" cy="1038815"/>
            <a:chOff x="317497" y="280797"/>
            <a:chExt cx="8448998" cy="1038815"/>
          </a:xfrm>
        </p:grpSpPr>
        <p:sp>
          <p:nvSpPr>
            <p:cNvPr id="5" name="TextBox 2">
              <a:extLst>
                <a:ext uri="{FF2B5EF4-FFF2-40B4-BE49-F238E27FC236}">
                  <a16:creationId xmlns:a16="http://schemas.microsoft.com/office/drawing/2014/main" id="{E35350E5-26E1-0F22-48B6-528132D9F73B}"/>
                </a:ext>
              </a:extLst>
            </p:cNvPr>
            <p:cNvSpPr txBox="1"/>
            <p:nvPr/>
          </p:nvSpPr>
          <p:spPr>
            <a:xfrm>
              <a:off x="317497" y="280797"/>
              <a:ext cx="8448998" cy="523220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800" b="1" i="0" u="none" strike="noStrike" kern="1200" cap="none" spc="0" baseline="0" dirty="0">
                  <a:solidFill>
                    <a:srgbClr val="FFFFFF"/>
                  </a:solidFill>
                  <a:uFillTx/>
                  <a:latin typeface="Source Sans Pro" pitchFamily="34"/>
                </a:rPr>
                <a:t>Workforce Racism and Discrimination Survey</a:t>
              </a:r>
            </a:p>
          </p:txBody>
        </p:sp>
        <p:sp>
          <p:nvSpPr>
            <p:cNvPr id="6" name="TextBox 2">
              <a:extLst>
                <a:ext uri="{FF2B5EF4-FFF2-40B4-BE49-F238E27FC236}">
                  <a16:creationId xmlns:a16="http://schemas.microsoft.com/office/drawing/2014/main" id="{F6D2B9C2-93F7-8B0B-7100-4594431B7C03}"/>
                </a:ext>
              </a:extLst>
            </p:cNvPr>
            <p:cNvSpPr txBox="1"/>
            <p:nvPr/>
          </p:nvSpPr>
          <p:spPr>
            <a:xfrm>
              <a:off x="317497" y="857947"/>
              <a:ext cx="8448998" cy="461665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400" b="1" i="0" u="none" strike="noStrike" kern="1200" cap="none" spc="0" baseline="0" dirty="0">
                  <a:solidFill>
                    <a:srgbClr val="FFFFFF"/>
                  </a:solidFill>
                  <a:uFillTx/>
                  <a:latin typeface="Source Sans Pro" pitchFamily="34"/>
                </a:rPr>
                <a:t>Coventry &amp; Warwickshire Data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6EE0564B-EE7C-113D-8372-2A5D4C74BD26}"/>
              </a:ext>
            </a:extLst>
          </p:cNvPr>
          <p:cNvSpPr txBox="1"/>
          <p:nvPr/>
        </p:nvSpPr>
        <p:spPr>
          <a:xfrm>
            <a:off x="7581900" y="3219420"/>
            <a:ext cx="442912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Race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48% are GPs of which 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56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% are BME</a:t>
            </a:r>
          </a:p>
          <a:p>
            <a:endParaRPr lang="en-US" sz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1400" b="1" dirty="0">
                <a:solidFill>
                  <a:srgbClr val="000000"/>
                </a:solidFill>
                <a:latin typeface="Calibri" panose="020F0502020204030204" pitchFamily="34" charset="0"/>
              </a:rPr>
              <a:t>Age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: 50% are aged 41 – 50</a:t>
            </a:r>
            <a:r>
              <a:rPr lang="en-US" sz="1600" dirty="0"/>
              <a:t> </a:t>
            </a:r>
          </a:p>
          <a:p>
            <a:endParaRPr lang="en-US" sz="1600" dirty="0"/>
          </a:p>
          <a:p>
            <a:r>
              <a:rPr lang="en-US" sz="1400" b="1" dirty="0">
                <a:solidFill>
                  <a:srgbClr val="000000"/>
                </a:solidFill>
                <a:latin typeface="Calibri" panose="020F0502020204030204" pitchFamily="34" charset="0"/>
              </a:rPr>
              <a:t>Ethnic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Calibri" panose="020F0502020204030204" pitchFamily="34" charset="0"/>
              </a:rPr>
              <a:t>or National origin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: 60% are BME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FB6D7E6E-3C69-7A0F-61BA-165188F2276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05244"/>
              </p:ext>
            </p:extLst>
          </p:nvPr>
        </p:nvGraphicFramePr>
        <p:xfrm>
          <a:off x="347207" y="2343875"/>
          <a:ext cx="7140579" cy="3976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49899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31B41-5049-09A5-CEBC-EEBBC19A4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10">
            <a:extLst>
              <a:ext uri="{FF2B5EF4-FFF2-40B4-BE49-F238E27FC236}">
                <a16:creationId xmlns:a16="http://schemas.microsoft.com/office/drawing/2014/main" id="{60DDEC28-DA6B-B4F4-0520-71145250C1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b="77109"/>
          <a:stretch/>
        </p:blipFill>
        <p:spPr>
          <a:xfrm>
            <a:off x="4" y="-65900"/>
            <a:ext cx="12191996" cy="1584947"/>
          </a:xfr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182D328-8D13-FD25-C0D5-BDF8AD759D4C}"/>
              </a:ext>
            </a:extLst>
          </p:cNvPr>
          <p:cNvSpPr txBox="1"/>
          <p:nvPr/>
        </p:nvSpPr>
        <p:spPr>
          <a:xfrm>
            <a:off x="317495" y="1762184"/>
            <a:ext cx="50165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In the last 12 months, the percentage of staff who have witnessed racism at work from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</a:rPr>
              <a:t>….</a:t>
            </a:r>
            <a:endParaRPr lang="en-GB" sz="1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B5817DB-BD21-C36A-FC77-3F5C4583C15A}"/>
              </a:ext>
            </a:extLst>
          </p:cNvPr>
          <p:cNvGrpSpPr/>
          <p:nvPr/>
        </p:nvGrpSpPr>
        <p:grpSpPr>
          <a:xfrm>
            <a:off x="317497" y="280797"/>
            <a:ext cx="8448998" cy="1038815"/>
            <a:chOff x="317497" y="280797"/>
            <a:chExt cx="8448998" cy="1038815"/>
          </a:xfrm>
        </p:grpSpPr>
        <p:sp>
          <p:nvSpPr>
            <p:cNvPr id="5" name="TextBox 2">
              <a:extLst>
                <a:ext uri="{FF2B5EF4-FFF2-40B4-BE49-F238E27FC236}">
                  <a16:creationId xmlns:a16="http://schemas.microsoft.com/office/drawing/2014/main" id="{E35350E5-26E1-0F22-48B6-528132D9F73B}"/>
                </a:ext>
              </a:extLst>
            </p:cNvPr>
            <p:cNvSpPr txBox="1"/>
            <p:nvPr/>
          </p:nvSpPr>
          <p:spPr>
            <a:xfrm>
              <a:off x="317497" y="280797"/>
              <a:ext cx="8448998" cy="523220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800" b="1" i="0" u="none" strike="noStrike" kern="1200" cap="none" spc="0" baseline="0" dirty="0">
                  <a:solidFill>
                    <a:srgbClr val="FFFFFF"/>
                  </a:solidFill>
                  <a:uFillTx/>
                  <a:latin typeface="Source Sans Pro" pitchFamily="34"/>
                </a:rPr>
                <a:t>Workforce Racism and Discrimination Survey</a:t>
              </a:r>
            </a:p>
          </p:txBody>
        </p:sp>
        <p:sp>
          <p:nvSpPr>
            <p:cNvPr id="6" name="TextBox 2">
              <a:extLst>
                <a:ext uri="{FF2B5EF4-FFF2-40B4-BE49-F238E27FC236}">
                  <a16:creationId xmlns:a16="http://schemas.microsoft.com/office/drawing/2014/main" id="{F6D2B9C2-93F7-8B0B-7100-4594431B7C03}"/>
                </a:ext>
              </a:extLst>
            </p:cNvPr>
            <p:cNvSpPr txBox="1"/>
            <p:nvPr/>
          </p:nvSpPr>
          <p:spPr>
            <a:xfrm>
              <a:off x="317497" y="857947"/>
              <a:ext cx="8448998" cy="461665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2400" b="1" i="0" u="none" strike="noStrike" kern="1200" cap="none" spc="0" baseline="0" dirty="0">
                  <a:solidFill>
                    <a:srgbClr val="FFFFFF"/>
                  </a:solidFill>
                  <a:uFillTx/>
                  <a:latin typeface="Source Sans Pro" pitchFamily="34"/>
                </a:rPr>
                <a:t>Coventry &amp; Warwickshire Data</a:t>
              </a:r>
            </a:p>
          </p:txBody>
        </p:sp>
      </p:grp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59868E6F-CF93-4CB2-6827-A9A13CC9E1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2662374"/>
              </p:ext>
            </p:extLst>
          </p:nvPr>
        </p:nvGraphicFramePr>
        <p:xfrm>
          <a:off x="317495" y="2928651"/>
          <a:ext cx="4640398" cy="33211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2027059D-F966-C69C-D0E1-31A8E5A5B2E1}"/>
              </a:ext>
            </a:extLst>
          </p:cNvPr>
          <p:cNvSpPr txBox="1"/>
          <p:nvPr/>
        </p:nvSpPr>
        <p:spPr>
          <a:xfrm>
            <a:off x="6353262" y="1762183"/>
            <a:ext cx="5290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In the last 12 months, the percentage of staff who reported the racism they witnessed</a:t>
            </a:r>
            <a:endParaRPr lang="en-GB" sz="1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FA16573-B83D-79B3-331E-132F2B5705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8469888"/>
              </p:ext>
            </p:extLst>
          </p:nvPr>
        </p:nvGraphicFramePr>
        <p:xfrm>
          <a:off x="6981792" y="2759979"/>
          <a:ext cx="3569405" cy="29780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0958EE5-1987-8CCE-E735-8B7D83F43596}"/>
              </a:ext>
            </a:extLst>
          </p:cNvPr>
          <p:cNvCxnSpPr/>
          <p:nvPr/>
        </p:nvCxnSpPr>
        <p:spPr>
          <a:xfrm>
            <a:off x="5655577" y="1774313"/>
            <a:ext cx="0" cy="47230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2849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767CFD3C3ACD4DA0CDF12A5C824CD7" ma:contentTypeVersion="16" ma:contentTypeDescription="Create a new document." ma:contentTypeScope="" ma:versionID="41e0e3a7192ed1d733e1d5e4fd2d4f52">
  <xsd:schema xmlns:xsd="http://www.w3.org/2001/XMLSchema" xmlns:xs="http://www.w3.org/2001/XMLSchema" xmlns:p="http://schemas.microsoft.com/office/2006/metadata/properties" xmlns:ns3="eb2cfce8-4d4a-4b42-88e5-a959c41e0f5c" xmlns:ns4="ca2a10f2-4253-4738-9cb7-3fe968aa91d6" targetNamespace="http://schemas.microsoft.com/office/2006/metadata/properties" ma:root="true" ma:fieldsID="b1c864a2573536c89aaa02bbce407ee8" ns3:_="" ns4:_="">
    <xsd:import namespace="eb2cfce8-4d4a-4b42-88e5-a959c41e0f5c"/>
    <xsd:import namespace="ca2a10f2-4253-4738-9cb7-3fe968aa91d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2cfce8-4d4a-4b42-88e5-a959c41e0f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DateTaken" ma:index="23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a10f2-4253-4738-9cb7-3fe968aa91d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b2cfce8-4d4a-4b42-88e5-a959c41e0f5c" xsi:nil="true"/>
  </documentManagement>
</p:properties>
</file>

<file path=customXml/itemProps1.xml><?xml version="1.0" encoding="utf-8"?>
<ds:datastoreItem xmlns:ds="http://schemas.openxmlformats.org/officeDocument/2006/customXml" ds:itemID="{D920632F-991D-460C-82E5-DFAC623876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2cfce8-4d4a-4b42-88e5-a959c41e0f5c"/>
    <ds:schemaRef ds:uri="ca2a10f2-4253-4738-9cb7-3fe968aa91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C22477-799E-4269-BD48-A7E7BDB8F5E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967087-D513-4A79-A0F8-A04E5D626C1E}">
  <ds:schemaRefs>
    <ds:schemaRef ds:uri="http://schemas.microsoft.com/office/2006/metadata/properties"/>
    <ds:schemaRef ds:uri="http://purl.org/dc/dcmitype/"/>
    <ds:schemaRef ds:uri="http://schemas.microsoft.com/office/2006/documentManagement/types"/>
    <ds:schemaRef ds:uri="eb2cfce8-4d4a-4b42-88e5-a959c41e0f5c"/>
    <ds:schemaRef ds:uri="ca2a10f2-4253-4738-9cb7-3fe968aa91d6"/>
    <ds:schemaRef ds:uri="http://schemas.microsoft.com/office/infopath/2007/PartnerControls"/>
    <ds:schemaRef ds:uri="http://purl.org/dc/elements/1.1/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438</Words>
  <Application>Microsoft Office PowerPoint</Application>
  <PresentationFormat>Widescreen</PresentationFormat>
  <Paragraphs>65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Segoe UI</vt:lpstr>
      <vt:lpstr>Source Sans Pro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Rita Asi</dc:creator>
  <cp:lastModifiedBy>Phillips Suzanne (RJC) Lead for Workforce Planning South Warks UFT</cp:lastModifiedBy>
  <cp:revision>4</cp:revision>
  <dcterms:created xsi:type="dcterms:W3CDTF">2024-02-09T08:31:05Z</dcterms:created>
  <dcterms:modified xsi:type="dcterms:W3CDTF">2024-04-04T09:12:27Z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0x01010034767CFD3C3ACD4DA0CDF12A5C824CD7</vt:lpwstr>
  </property>
</Properties>
</file>