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76" r:id="rId2"/>
    <p:sldId id="329" r:id="rId3"/>
    <p:sldId id="331" r:id="rId4"/>
    <p:sldId id="334" r:id="rId5"/>
    <p:sldId id="532" r:id="rId6"/>
    <p:sldId id="264" r:id="rId7"/>
    <p:sldId id="502" r:id="rId8"/>
    <p:sldId id="503" r:id="rId9"/>
    <p:sldId id="505" r:id="rId10"/>
    <p:sldId id="496" r:id="rId11"/>
    <p:sldId id="533" r:id="rId12"/>
    <p:sldId id="498" r:id="rId13"/>
    <p:sldId id="499" r:id="rId14"/>
    <p:sldId id="500" r:id="rId15"/>
    <p:sldId id="506" r:id="rId16"/>
    <p:sldId id="507" r:id="rId17"/>
    <p:sldId id="442" r:id="rId18"/>
    <p:sldId id="472" r:id="rId19"/>
    <p:sldId id="444" r:id="rId20"/>
    <p:sldId id="508" r:id="rId21"/>
    <p:sldId id="518" r:id="rId22"/>
    <p:sldId id="519" r:id="rId23"/>
    <p:sldId id="521" r:id="rId24"/>
    <p:sldId id="523" r:id="rId25"/>
    <p:sldId id="522" r:id="rId26"/>
    <p:sldId id="530" r:id="rId27"/>
    <p:sldId id="524" r:id="rId28"/>
    <p:sldId id="525" r:id="rId29"/>
    <p:sldId id="526" r:id="rId30"/>
    <p:sldId id="527" r:id="rId31"/>
    <p:sldId id="528" r:id="rId32"/>
    <p:sldId id="529" r:id="rId33"/>
    <p:sldId id="272" r:id="rId34"/>
    <p:sldId id="535" r:id="rId35"/>
    <p:sldId id="536" r:id="rId36"/>
    <p:sldId id="537" r:id="rId37"/>
    <p:sldId id="538" r:id="rId38"/>
    <p:sldId id="539" r:id="rId39"/>
    <p:sldId id="540" r:id="rId40"/>
    <p:sldId id="541" r:id="rId41"/>
    <p:sldId id="277" r:id="rId42"/>
    <p:sldId id="278" r:id="rId43"/>
    <p:sldId id="542" r:id="rId44"/>
    <p:sldId id="543" r:id="rId45"/>
    <p:sldId id="279" r:id="rId46"/>
    <p:sldId id="280" r:id="rId47"/>
    <p:sldId id="283" r:id="rId48"/>
    <p:sldId id="282" r:id="rId49"/>
    <p:sldId id="285" r:id="rId50"/>
    <p:sldId id="284" r:id="rId51"/>
    <p:sldId id="333" r:id="rId52"/>
    <p:sldId id="544" r:id="rId53"/>
    <p:sldId id="545" r:id="rId54"/>
    <p:sldId id="546" r:id="rId55"/>
    <p:sldId id="547" r:id="rId56"/>
    <p:sldId id="335" r:id="rId57"/>
    <p:sldId id="288" r:id="rId58"/>
    <p:sldId id="332" r:id="rId59"/>
    <p:sldId id="54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E16E2-5AFC-5B10-08BA-DF72E8A5C2C3}" v="31" dt="2023-12-06T11:10:56.491"/>
    <p1510:client id="{3C355B01-82CA-AC1B-17C9-40BEF4587002}" v="2" dt="2023-12-06T14:23:46.342"/>
    <p1510:client id="{46D59CF1-3391-496D-9248-5D3559013F9B}" v="46" dt="2023-12-06T11:13:49.276"/>
    <p1510:client id="{D387E25B-75D9-4E2E-90BC-39BFC180FBD5}" v="1" dt="2023-12-06T11:07:39.144"/>
    <p1510:client id="{E06A8083-B1EE-36A5-18E7-696672643C73}" v="53" dt="2023-12-06T11:41:38.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1" Type="http://schemas.openxmlformats.org/officeDocument/2006/relationships/hyperlink" Target="https://padlet.com/cwth/men-s-mental-health-board-9bn36t7rtlpsqzfa"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dlet.com/cwth/men-s-mental-health-board-9bn36t7rtlpsqzfa"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8FD60C-FDDA-4FBC-B802-B68267E6CC5F}" type="doc">
      <dgm:prSet loTypeId="urn:microsoft.com/office/officeart/2005/8/layout/hierarchy3" loCatId="hierarchy" qsTypeId="urn:microsoft.com/office/officeart/2005/8/quickstyle/simple4" qsCatId="simple" csTypeId="urn:microsoft.com/office/officeart/2005/8/colors/colorful1" csCatId="colorful"/>
      <dgm:spPr/>
      <dgm:t>
        <a:bodyPr/>
        <a:lstStyle/>
        <a:p>
          <a:endParaRPr lang="en-US"/>
        </a:p>
      </dgm:t>
    </dgm:pt>
    <dgm:pt modelId="{F4F62A15-922C-44AC-8E60-87F990FEE9E1}">
      <dgm:prSet/>
      <dgm:spPr/>
      <dgm:t>
        <a:bodyPr/>
        <a:lstStyle/>
        <a:p>
          <a:r>
            <a:rPr lang="en-US">
              <a:hlinkClick xmlns:r="http://schemas.openxmlformats.org/officeDocument/2006/relationships" r:id="rId1"/>
            </a:rPr>
            <a:t>Men's mental health board (padlet.com)</a:t>
          </a:r>
          <a:endParaRPr lang="en-US"/>
        </a:p>
      </dgm:t>
    </dgm:pt>
    <dgm:pt modelId="{560430BD-3FCA-4C02-B254-407CA08A9D5C}" type="parTrans" cxnId="{959456FA-1F22-4615-B292-F7F515E3F7AA}">
      <dgm:prSet/>
      <dgm:spPr/>
      <dgm:t>
        <a:bodyPr/>
        <a:lstStyle/>
        <a:p>
          <a:endParaRPr lang="en-US"/>
        </a:p>
      </dgm:t>
    </dgm:pt>
    <dgm:pt modelId="{E480C723-1605-443E-9AFA-EE3BD5A79724}" type="sibTrans" cxnId="{959456FA-1F22-4615-B292-F7F515E3F7AA}">
      <dgm:prSet/>
      <dgm:spPr/>
      <dgm:t>
        <a:bodyPr/>
        <a:lstStyle/>
        <a:p>
          <a:endParaRPr lang="en-US"/>
        </a:p>
      </dgm:t>
    </dgm:pt>
    <dgm:pt modelId="{29B79730-ECFC-474D-AA64-455C777CD419}">
      <dgm:prSet/>
      <dgm:spPr/>
      <dgm:t>
        <a:bodyPr/>
        <a:lstStyle/>
        <a:p>
          <a:r>
            <a:rPr lang="en-US"/>
            <a:t>Ctrl (click)</a:t>
          </a:r>
        </a:p>
      </dgm:t>
    </dgm:pt>
    <dgm:pt modelId="{55A53A8C-B087-431C-95F6-D17A31440E33}" type="parTrans" cxnId="{9D15A382-0E1C-4E95-8F30-19210684AC51}">
      <dgm:prSet/>
      <dgm:spPr/>
      <dgm:t>
        <a:bodyPr/>
        <a:lstStyle/>
        <a:p>
          <a:endParaRPr lang="en-US"/>
        </a:p>
      </dgm:t>
    </dgm:pt>
    <dgm:pt modelId="{535B70FD-7415-4BB5-AAF0-0FAD104DD699}" type="sibTrans" cxnId="{9D15A382-0E1C-4E95-8F30-19210684AC51}">
      <dgm:prSet/>
      <dgm:spPr/>
      <dgm:t>
        <a:bodyPr/>
        <a:lstStyle/>
        <a:p>
          <a:endParaRPr lang="en-US"/>
        </a:p>
      </dgm:t>
    </dgm:pt>
    <dgm:pt modelId="{B6E2D149-558D-4E9A-8C53-515E1F601CF4}" type="pres">
      <dgm:prSet presAssocID="{518FD60C-FDDA-4FBC-B802-B68267E6CC5F}" presName="diagram" presStyleCnt="0">
        <dgm:presLayoutVars>
          <dgm:chPref val="1"/>
          <dgm:dir/>
          <dgm:animOne val="branch"/>
          <dgm:animLvl val="lvl"/>
          <dgm:resizeHandles/>
        </dgm:presLayoutVars>
      </dgm:prSet>
      <dgm:spPr/>
    </dgm:pt>
    <dgm:pt modelId="{BC3AD29F-0568-49CF-B6F7-8C4042FBC83C}" type="pres">
      <dgm:prSet presAssocID="{F4F62A15-922C-44AC-8E60-87F990FEE9E1}" presName="root" presStyleCnt="0"/>
      <dgm:spPr/>
    </dgm:pt>
    <dgm:pt modelId="{B79FE935-3AE0-441C-88AD-DA63F27C55A7}" type="pres">
      <dgm:prSet presAssocID="{F4F62A15-922C-44AC-8E60-87F990FEE9E1}" presName="rootComposite" presStyleCnt="0"/>
      <dgm:spPr/>
    </dgm:pt>
    <dgm:pt modelId="{0980FBE1-B040-42E5-AA42-40D5A5444698}" type="pres">
      <dgm:prSet presAssocID="{F4F62A15-922C-44AC-8E60-87F990FEE9E1}" presName="rootText" presStyleLbl="node1" presStyleIdx="0" presStyleCnt="2"/>
      <dgm:spPr/>
    </dgm:pt>
    <dgm:pt modelId="{5A9D3729-A484-4435-88E4-3A1BF0C36B0B}" type="pres">
      <dgm:prSet presAssocID="{F4F62A15-922C-44AC-8E60-87F990FEE9E1}" presName="rootConnector" presStyleLbl="node1" presStyleIdx="0" presStyleCnt="2"/>
      <dgm:spPr/>
    </dgm:pt>
    <dgm:pt modelId="{824A8A54-80FC-43D6-B227-DEAB79E55F5D}" type="pres">
      <dgm:prSet presAssocID="{F4F62A15-922C-44AC-8E60-87F990FEE9E1}" presName="childShape" presStyleCnt="0"/>
      <dgm:spPr/>
    </dgm:pt>
    <dgm:pt modelId="{9B157A37-0FA2-4EA0-86B7-87D116018380}" type="pres">
      <dgm:prSet presAssocID="{29B79730-ECFC-474D-AA64-455C777CD419}" presName="root" presStyleCnt="0"/>
      <dgm:spPr/>
    </dgm:pt>
    <dgm:pt modelId="{3EF2D049-5BA2-480F-99E9-3B264C34837E}" type="pres">
      <dgm:prSet presAssocID="{29B79730-ECFC-474D-AA64-455C777CD419}" presName="rootComposite" presStyleCnt="0"/>
      <dgm:spPr/>
    </dgm:pt>
    <dgm:pt modelId="{3BCD2027-2BA8-497D-99D1-9B49012B83A5}" type="pres">
      <dgm:prSet presAssocID="{29B79730-ECFC-474D-AA64-455C777CD419}" presName="rootText" presStyleLbl="node1" presStyleIdx="1" presStyleCnt="2"/>
      <dgm:spPr/>
    </dgm:pt>
    <dgm:pt modelId="{58C1F182-AB1D-4051-AD84-CFE1C8966366}" type="pres">
      <dgm:prSet presAssocID="{29B79730-ECFC-474D-AA64-455C777CD419}" presName="rootConnector" presStyleLbl="node1" presStyleIdx="1" presStyleCnt="2"/>
      <dgm:spPr/>
    </dgm:pt>
    <dgm:pt modelId="{91B2F773-88D5-4E69-85C8-F71DF09F70E3}" type="pres">
      <dgm:prSet presAssocID="{29B79730-ECFC-474D-AA64-455C777CD419}" presName="childShape" presStyleCnt="0"/>
      <dgm:spPr/>
    </dgm:pt>
  </dgm:ptLst>
  <dgm:cxnLst>
    <dgm:cxn modelId="{8877C532-0E7B-4BFB-A3BA-C0515D515174}" type="presOf" srcId="{518FD60C-FDDA-4FBC-B802-B68267E6CC5F}" destId="{B6E2D149-558D-4E9A-8C53-515E1F601CF4}" srcOrd="0" destOrd="0" presId="urn:microsoft.com/office/officeart/2005/8/layout/hierarchy3"/>
    <dgm:cxn modelId="{5A9B9433-E170-4215-BA78-CE3585BC0710}" type="presOf" srcId="{29B79730-ECFC-474D-AA64-455C777CD419}" destId="{58C1F182-AB1D-4051-AD84-CFE1C8966366}" srcOrd="1" destOrd="0" presId="urn:microsoft.com/office/officeart/2005/8/layout/hierarchy3"/>
    <dgm:cxn modelId="{B1423453-8602-4BE4-AE71-3C8A1ED0D776}" type="presOf" srcId="{F4F62A15-922C-44AC-8E60-87F990FEE9E1}" destId="{5A9D3729-A484-4435-88E4-3A1BF0C36B0B}" srcOrd="1" destOrd="0" presId="urn:microsoft.com/office/officeart/2005/8/layout/hierarchy3"/>
    <dgm:cxn modelId="{9D15A382-0E1C-4E95-8F30-19210684AC51}" srcId="{518FD60C-FDDA-4FBC-B802-B68267E6CC5F}" destId="{29B79730-ECFC-474D-AA64-455C777CD419}" srcOrd="1" destOrd="0" parTransId="{55A53A8C-B087-431C-95F6-D17A31440E33}" sibTransId="{535B70FD-7415-4BB5-AAF0-0FAD104DD699}"/>
    <dgm:cxn modelId="{C444E99D-A0DD-404B-B28F-59CE0DA4B144}" type="presOf" srcId="{F4F62A15-922C-44AC-8E60-87F990FEE9E1}" destId="{0980FBE1-B040-42E5-AA42-40D5A5444698}" srcOrd="0" destOrd="0" presId="urn:microsoft.com/office/officeart/2005/8/layout/hierarchy3"/>
    <dgm:cxn modelId="{FD35B7B8-367E-4BD4-83F8-1E2376908306}" type="presOf" srcId="{29B79730-ECFC-474D-AA64-455C777CD419}" destId="{3BCD2027-2BA8-497D-99D1-9B49012B83A5}" srcOrd="0" destOrd="0" presId="urn:microsoft.com/office/officeart/2005/8/layout/hierarchy3"/>
    <dgm:cxn modelId="{959456FA-1F22-4615-B292-F7F515E3F7AA}" srcId="{518FD60C-FDDA-4FBC-B802-B68267E6CC5F}" destId="{F4F62A15-922C-44AC-8E60-87F990FEE9E1}" srcOrd="0" destOrd="0" parTransId="{560430BD-3FCA-4C02-B254-407CA08A9D5C}" sibTransId="{E480C723-1605-443E-9AFA-EE3BD5A79724}"/>
    <dgm:cxn modelId="{0B38D3BF-58A1-4BEA-ABA8-D5CC1EA075B0}" type="presParOf" srcId="{B6E2D149-558D-4E9A-8C53-515E1F601CF4}" destId="{BC3AD29F-0568-49CF-B6F7-8C4042FBC83C}" srcOrd="0" destOrd="0" presId="urn:microsoft.com/office/officeart/2005/8/layout/hierarchy3"/>
    <dgm:cxn modelId="{45C481A8-7FC5-417F-AB82-8CAD4E10B739}" type="presParOf" srcId="{BC3AD29F-0568-49CF-B6F7-8C4042FBC83C}" destId="{B79FE935-3AE0-441C-88AD-DA63F27C55A7}" srcOrd="0" destOrd="0" presId="urn:microsoft.com/office/officeart/2005/8/layout/hierarchy3"/>
    <dgm:cxn modelId="{745AF7B2-DB1C-40E0-A5D3-A6C63046B0C2}" type="presParOf" srcId="{B79FE935-3AE0-441C-88AD-DA63F27C55A7}" destId="{0980FBE1-B040-42E5-AA42-40D5A5444698}" srcOrd="0" destOrd="0" presId="urn:microsoft.com/office/officeart/2005/8/layout/hierarchy3"/>
    <dgm:cxn modelId="{FDB65EB9-6311-4FD7-83DA-B29DC98FDA4D}" type="presParOf" srcId="{B79FE935-3AE0-441C-88AD-DA63F27C55A7}" destId="{5A9D3729-A484-4435-88E4-3A1BF0C36B0B}" srcOrd="1" destOrd="0" presId="urn:microsoft.com/office/officeart/2005/8/layout/hierarchy3"/>
    <dgm:cxn modelId="{C75C6F22-18E3-44D6-8653-041F6623C817}" type="presParOf" srcId="{BC3AD29F-0568-49CF-B6F7-8C4042FBC83C}" destId="{824A8A54-80FC-43D6-B227-DEAB79E55F5D}" srcOrd="1" destOrd="0" presId="urn:microsoft.com/office/officeart/2005/8/layout/hierarchy3"/>
    <dgm:cxn modelId="{EF876676-CA51-4C71-9158-60384104EBA9}" type="presParOf" srcId="{B6E2D149-558D-4E9A-8C53-515E1F601CF4}" destId="{9B157A37-0FA2-4EA0-86B7-87D116018380}" srcOrd="1" destOrd="0" presId="urn:microsoft.com/office/officeart/2005/8/layout/hierarchy3"/>
    <dgm:cxn modelId="{C4E98FFF-3C72-4836-B12F-33E3EBAB4B83}" type="presParOf" srcId="{9B157A37-0FA2-4EA0-86B7-87D116018380}" destId="{3EF2D049-5BA2-480F-99E9-3B264C34837E}" srcOrd="0" destOrd="0" presId="urn:microsoft.com/office/officeart/2005/8/layout/hierarchy3"/>
    <dgm:cxn modelId="{65AC8D19-EB20-450A-A1B6-C5B5668D4873}" type="presParOf" srcId="{3EF2D049-5BA2-480F-99E9-3B264C34837E}" destId="{3BCD2027-2BA8-497D-99D1-9B49012B83A5}" srcOrd="0" destOrd="0" presId="urn:microsoft.com/office/officeart/2005/8/layout/hierarchy3"/>
    <dgm:cxn modelId="{F306EFF9-086C-4C21-91E1-05DD18470F12}" type="presParOf" srcId="{3EF2D049-5BA2-480F-99E9-3B264C34837E}" destId="{58C1F182-AB1D-4051-AD84-CFE1C8966366}" srcOrd="1" destOrd="0" presId="urn:microsoft.com/office/officeart/2005/8/layout/hierarchy3"/>
    <dgm:cxn modelId="{3A858E5A-E4BD-4E72-A4DA-5838C40B40C9}" type="presParOf" srcId="{9B157A37-0FA2-4EA0-86B7-87D116018380}" destId="{91B2F773-88D5-4E69-85C8-F71DF09F70E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0FBE1-B040-42E5-AA42-40D5A5444698}">
      <dsp:nvSpPr>
        <dsp:cNvPr id="0" name=""/>
        <dsp:cNvSpPr/>
      </dsp:nvSpPr>
      <dsp:spPr>
        <a:xfrm>
          <a:off x="813" y="1986381"/>
          <a:ext cx="2962313" cy="148115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a:hlinkClick xmlns:r="http://schemas.openxmlformats.org/officeDocument/2006/relationships" r:id="rId1"/>
            </a:rPr>
            <a:t>Men's mental health board (padlet.com)</a:t>
          </a:r>
          <a:endParaRPr lang="en-US" sz="3100" kern="1200"/>
        </a:p>
      </dsp:txBody>
      <dsp:txXfrm>
        <a:off x="44195" y="2029763"/>
        <a:ext cx="2875549" cy="1394392"/>
      </dsp:txXfrm>
    </dsp:sp>
    <dsp:sp modelId="{3BCD2027-2BA8-497D-99D1-9B49012B83A5}">
      <dsp:nvSpPr>
        <dsp:cNvPr id="0" name=""/>
        <dsp:cNvSpPr/>
      </dsp:nvSpPr>
      <dsp:spPr>
        <a:xfrm>
          <a:off x="3703705" y="1986381"/>
          <a:ext cx="2962313" cy="148115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US" sz="3100" kern="1200"/>
            <a:t>Ctrl (click)</a:t>
          </a:r>
        </a:p>
      </dsp:txBody>
      <dsp:txXfrm>
        <a:off x="3747087" y="2029763"/>
        <a:ext cx="2875549" cy="13943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ECF51-BBDB-4246-8D29-895B714ABDB4}" type="datetimeFigureOut">
              <a:rPr lang="en-GB" smtClean="0"/>
              <a:t>13/12/2023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61C93-CCD6-40B6-80B9-44B275DF4D8B}" type="slidenum">
              <a:rPr lang="en-GB" smtClean="0"/>
              <a:t>‹#›</a:t>
            </a:fld>
            <a:endParaRPr lang="en-GB"/>
          </a:p>
        </p:txBody>
      </p:sp>
    </p:spTree>
    <p:extLst>
      <p:ext uri="{BB962C8B-B14F-4D97-AF65-F5344CB8AC3E}">
        <p14:creationId xmlns:p14="http://schemas.microsoft.com/office/powerpoint/2010/main" val="203728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–in (don’t have to use this )</a:t>
            </a:r>
            <a:endParaRPr lang="en-GB"/>
          </a:p>
        </p:txBody>
      </p:sp>
      <p:sp>
        <p:nvSpPr>
          <p:cNvPr id="4" name="Slide Number Placeholder 3"/>
          <p:cNvSpPr>
            <a:spLocks noGrp="1"/>
          </p:cNvSpPr>
          <p:nvPr>
            <p:ph type="sldNum" sz="quarter" idx="5"/>
          </p:nvPr>
        </p:nvSpPr>
        <p:spPr/>
        <p:txBody>
          <a:bodyPr/>
          <a:lstStyle/>
          <a:p>
            <a:fld id="{E5F61C93-CCD6-40B6-80B9-44B275DF4D8B}" type="slidenum">
              <a:rPr lang="en-GB" smtClean="0"/>
              <a:t>2</a:t>
            </a:fld>
            <a:endParaRPr lang="en-GB"/>
          </a:p>
        </p:txBody>
      </p:sp>
    </p:spTree>
    <p:extLst>
      <p:ext uri="{BB962C8B-B14F-4D97-AF65-F5344CB8AC3E}">
        <p14:creationId xmlns:p14="http://schemas.microsoft.com/office/powerpoint/2010/main" val="278862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61005" indent="-261005" defTabSz="324493">
              <a:spcBef>
                <a:spcPts val="2320"/>
              </a:spcBef>
              <a:defRPr sz="3318">
                <a:solidFill>
                  <a:schemeClr val="accent1">
                    <a:hueOff val="450000"/>
                    <a:satOff val="-18071"/>
                    <a:lumOff val="-14609"/>
                  </a:schemeClr>
                </a:solidFill>
                <a:latin typeface="Avenir Book"/>
                <a:ea typeface="Avenir Book"/>
                <a:cs typeface="Avenir Book"/>
                <a:sym typeface="Avenir Book"/>
              </a:defRPr>
            </a:pPr>
            <a:r>
              <a:rPr lang="en-US"/>
              <a:t>Life is full of ups and downs</a:t>
            </a:r>
          </a:p>
          <a:p>
            <a:pPr marL="261005" indent="-261005" defTabSz="324493">
              <a:spcBef>
                <a:spcPts val="2320"/>
              </a:spcBef>
              <a:defRPr sz="3318">
                <a:solidFill>
                  <a:schemeClr val="accent1">
                    <a:hueOff val="450000"/>
                    <a:satOff val="-18071"/>
                    <a:lumOff val="-14609"/>
                  </a:schemeClr>
                </a:solidFill>
                <a:latin typeface="Avenir Book"/>
                <a:ea typeface="Avenir Book"/>
                <a:cs typeface="Avenir Book"/>
                <a:sym typeface="Avenir Book"/>
              </a:defRPr>
            </a:pPr>
            <a:r>
              <a:rPr lang="en-US"/>
              <a:t>Our physical health changes at points in our life so too our Mental Health.</a:t>
            </a:r>
          </a:p>
        </p:txBody>
      </p:sp>
      <p:sp>
        <p:nvSpPr>
          <p:cNvPr id="4" name="Slide Number Placeholder 3"/>
          <p:cNvSpPr>
            <a:spLocks noGrp="1"/>
          </p:cNvSpPr>
          <p:nvPr>
            <p:ph type="sldNum" sz="quarter" idx="5"/>
          </p:nvPr>
        </p:nvSpPr>
        <p:spPr/>
        <p:txBody>
          <a:bodyPr/>
          <a:lstStyle/>
          <a:p>
            <a:fld id="{D261F676-88AC-5045-A0AB-D419D15FD8AB}" type="slidenum">
              <a:rPr lang="en-US" smtClean="0"/>
              <a:t>19</a:t>
            </a:fld>
            <a:endParaRPr lang="en-US"/>
          </a:p>
        </p:txBody>
      </p:sp>
    </p:spTree>
    <p:extLst>
      <p:ext uri="{BB962C8B-B14F-4D97-AF65-F5344CB8AC3E}">
        <p14:creationId xmlns:p14="http://schemas.microsoft.com/office/powerpoint/2010/main" val="337887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639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953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372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012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More common in men than women</a:t>
            </a:r>
          </a:p>
          <a:p>
            <a:r>
              <a:rPr lang="en-US"/>
              <a:t>70% of </a:t>
            </a:r>
            <a:r>
              <a:rPr lang="en-US" err="1"/>
              <a:t>uk</a:t>
            </a:r>
            <a:r>
              <a:rPr lang="en-US"/>
              <a:t> population does not get the average 7 – 9 hours sleep needed per night</a:t>
            </a:r>
          </a:p>
        </p:txBody>
      </p:sp>
      <p:sp>
        <p:nvSpPr>
          <p:cNvPr id="4" name="Slide Number Placeholder 3"/>
          <p:cNvSpPr>
            <a:spLocks noGrp="1"/>
          </p:cNvSpPr>
          <p:nvPr>
            <p:ph type="sldNum" sz="quarter" idx="5"/>
          </p:nvPr>
        </p:nvSpPr>
        <p:spPr/>
        <p:txBody>
          <a:bodyPr/>
          <a:lstStyle/>
          <a:p>
            <a:fld id="{D261F676-88AC-5045-A0AB-D419D15FD8AB}" type="slidenum">
              <a:rPr lang="en-US" smtClean="0"/>
              <a:t>24</a:t>
            </a:fld>
            <a:endParaRPr lang="en-US"/>
          </a:p>
        </p:txBody>
      </p:sp>
    </p:spTree>
    <p:extLst>
      <p:ext uri="{BB962C8B-B14F-4D97-AF65-F5344CB8AC3E}">
        <p14:creationId xmlns:p14="http://schemas.microsoft.com/office/powerpoint/2010/main" val="266081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u="none" strike="noStrike">
                <a:solidFill>
                  <a:srgbClr val="242222"/>
                </a:solidFill>
                <a:effectLst/>
                <a:latin typeface="gill-sans-nova"/>
              </a:rPr>
              <a:t>spending extra time at work, engaging in sports or video games</a:t>
            </a:r>
          </a:p>
          <a:p>
            <a:endParaRPr lang="en-GB" b="0" i="0" u="none" strike="noStrike">
              <a:solidFill>
                <a:srgbClr val="242222"/>
              </a:solidFill>
              <a:effectLst/>
              <a:latin typeface="gill-sans-nova"/>
            </a:endParaRPr>
          </a:p>
          <a:p>
            <a:r>
              <a:rPr lang="en-GB" b="0" i="0" u="none" strike="noStrike">
                <a:solidFill>
                  <a:srgbClr val="242222"/>
                </a:solidFill>
                <a:effectLst/>
                <a:latin typeface="gill-sans-nova"/>
              </a:rPr>
              <a:t>Ignoring responsibility</a:t>
            </a:r>
          </a:p>
          <a:p>
            <a:endParaRPr lang="en-GB" b="0" i="0" u="none" strike="noStrike">
              <a:solidFill>
                <a:srgbClr val="242222"/>
              </a:solidFill>
              <a:effectLst/>
              <a:latin typeface="gill-sans-nova"/>
            </a:endParaRPr>
          </a:p>
          <a:p>
            <a:pPr algn="l"/>
            <a:r>
              <a:rPr lang="en-GB" b="1" i="0" u="none" strike="noStrike">
                <a:solidFill>
                  <a:srgbClr val="51575D"/>
                </a:solidFill>
                <a:effectLst/>
                <a:latin typeface="Chronicle Display"/>
              </a:rPr>
              <a:t>The Markers of Responsibility Fatigue</a:t>
            </a:r>
            <a:endParaRPr lang="en-GB" b="0" i="0" u="none" strike="noStrike">
              <a:solidFill>
                <a:srgbClr val="51575D"/>
              </a:solidFill>
              <a:effectLst/>
              <a:latin typeface="Chronicle Display"/>
            </a:endParaRPr>
          </a:p>
          <a:p>
            <a:pPr algn="l"/>
            <a:r>
              <a:rPr lang="en-GB" b="0" i="0" u="none" strike="noStrike">
                <a:solidFill>
                  <a:srgbClr val="51575D"/>
                </a:solidFill>
                <a:effectLst/>
                <a:latin typeface="Styrene B"/>
              </a:rPr>
              <a:t>How can you differentiate between being stretched a little too thin and feeling like you're under an avalanche of duties? Avellino says there are several specific red flags, including these four:</a:t>
            </a:r>
          </a:p>
          <a:p>
            <a:pPr algn="l">
              <a:buFont typeface="Arial" panose="020B0604020202020204" pitchFamily="34" charset="0"/>
              <a:buChar char="•"/>
            </a:pPr>
            <a:r>
              <a:rPr lang="en-GB" b="0" i="0" u="none" strike="noStrike">
                <a:solidFill>
                  <a:srgbClr val="51575D"/>
                </a:solidFill>
                <a:effectLst/>
                <a:latin typeface="Styrene B"/>
              </a:rPr>
              <a:t>When asked how you are, you typically answer "busy" or "tired."</a:t>
            </a:r>
          </a:p>
          <a:p>
            <a:pPr algn="l">
              <a:buFont typeface="Arial" panose="020B0604020202020204" pitchFamily="34" charset="0"/>
              <a:buChar char="•"/>
            </a:pPr>
            <a:r>
              <a:rPr lang="en-GB" b="0" i="0" u="none" strike="noStrike">
                <a:solidFill>
                  <a:srgbClr val="51575D"/>
                </a:solidFill>
                <a:effectLst/>
                <a:latin typeface="Styrene B"/>
              </a:rPr>
              <a:t>You pay attention to the needs of others, but often neglect your own.</a:t>
            </a:r>
          </a:p>
          <a:p>
            <a:pPr algn="l">
              <a:buFont typeface="Arial" panose="020B0604020202020204" pitchFamily="34" charset="0"/>
              <a:buChar char="•"/>
            </a:pPr>
            <a:r>
              <a:rPr lang="en-GB" b="0" i="0" u="none" strike="noStrike">
                <a:solidFill>
                  <a:srgbClr val="51575D"/>
                </a:solidFill>
                <a:effectLst/>
                <a:latin typeface="Styrene B"/>
              </a:rPr>
              <a:t>You say "yes" to most things you are asked to do, regardless of your capacity or interest in doing them.</a:t>
            </a:r>
          </a:p>
          <a:p>
            <a:pPr algn="l">
              <a:buFont typeface="Arial" panose="020B0604020202020204" pitchFamily="34" charset="0"/>
              <a:buChar char="•"/>
            </a:pPr>
            <a:r>
              <a:rPr lang="en-GB" b="0" i="0" u="none" strike="noStrike">
                <a:solidFill>
                  <a:srgbClr val="51575D"/>
                </a:solidFill>
                <a:effectLst/>
                <a:latin typeface="Styrene B"/>
              </a:rPr>
              <a:t>You often feel anxious or resentful.</a:t>
            </a:r>
          </a:p>
          <a:p>
            <a:endParaRPr lang="en-US"/>
          </a:p>
          <a:p>
            <a:r>
              <a:rPr lang="en-GB">
                <a:solidFill>
                  <a:srgbClr val="24005C"/>
                </a:solidFill>
                <a:effectLst/>
                <a:latin typeface="Helvetica" pitchFamily="2" charset="0"/>
              </a:rPr>
              <a:t>Risk-taking can manifest itself in many ways:</a:t>
            </a:r>
          </a:p>
          <a:p>
            <a:r>
              <a:rPr lang="en-GB">
                <a:solidFill>
                  <a:srgbClr val="24005C"/>
                </a:solidFill>
                <a:effectLst/>
                <a:latin typeface="Helvetica" pitchFamily="2" charset="0"/>
              </a:rPr>
              <a:t> Impulsivity: You may act on impulse and not take</a:t>
            </a:r>
          </a:p>
          <a:p>
            <a:r>
              <a:rPr lang="en-GB">
                <a:solidFill>
                  <a:srgbClr val="24005C"/>
                </a:solidFill>
                <a:effectLst/>
                <a:latin typeface="Helvetica" pitchFamily="2" charset="0"/>
              </a:rPr>
              <a:t>enough time to rationalise an action.</a:t>
            </a:r>
          </a:p>
          <a:p>
            <a:r>
              <a:rPr lang="en-GB">
                <a:solidFill>
                  <a:srgbClr val="24005C"/>
                </a:solidFill>
                <a:effectLst/>
                <a:latin typeface="Helvetica" pitchFamily="2" charset="0"/>
              </a:rPr>
              <a:t> You</a:t>
            </a:r>
          </a:p>
          <a:p>
            <a:r>
              <a:rPr lang="en-GB">
                <a:solidFill>
                  <a:srgbClr val="24005C"/>
                </a:solidFill>
                <a:effectLst/>
                <a:latin typeface="Helvetica" pitchFamily="2" charset="0"/>
              </a:rPr>
              <a:t>may engage in violent, anti-social or bravado-</a:t>
            </a:r>
          </a:p>
          <a:p>
            <a:r>
              <a:rPr lang="en-GB">
                <a:solidFill>
                  <a:srgbClr val="24005C"/>
                </a:solidFill>
                <a:effectLst/>
                <a:latin typeface="Helvetica" pitchFamily="2" charset="0"/>
              </a:rPr>
              <a:t>associated behaviour, such as driving really fast,</a:t>
            </a:r>
          </a:p>
          <a:p>
            <a:r>
              <a:rPr lang="en-GB">
                <a:solidFill>
                  <a:srgbClr val="24005C"/>
                </a:solidFill>
                <a:effectLst/>
                <a:latin typeface="Helvetica" pitchFamily="2" charset="0"/>
              </a:rPr>
              <a:t> Lack of concern for safety: You may cause</a:t>
            </a:r>
          </a:p>
          <a:p>
            <a:r>
              <a:rPr lang="en-GB">
                <a:solidFill>
                  <a:srgbClr val="24005C"/>
                </a:solidFill>
                <a:effectLst/>
                <a:latin typeface="Helvetica" pitchFamily="2" charset="0"/>
              </a:rPr>
              <a:t>yours or other people’s lives in danger in search</a:t>
            </a:r>
          </a:p>
          <a:p>
            <a:r>
              <a:rPr lang="en-GB">
                <a:solidFill>
                  <a:srgbClr val="24005C"/>
                </a:solidFill>
                <a:effectLst/>
                <a:latin typeface="Helvetica" pitchFamily="2" charset="0"/>
              </a:rPr>
              <a:t>of that dopamine kick.</a:t>
            </a:r>
          </a:p>
          <a:p>
            <a:endParaRPr lang="en-US"/>
          </a:p>
        </p:txBody>
      </p:sp>
    </p:spTree>
    <p:extLst>
      <p:ext uri="{BB962C8B-B14F-4D97-AF65-F5344CB8AC3E}">
        <p14:creationId xmlns:p14="http://schemas.microsoft.com/office/powerpoint/2010/main" val="246578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0" i="0" u="none" strike="noStrike">
                <a:solidFill>
                  <a:srgbClr val="202124"/>
                </a:solidFill>
                <a:effectLst/>
                <a:latin typeface="Google Sans"/>
              </a:rPr>
              <a:t>Young men are more likely to engage in risky behaviours such as </a:t>
            </a:r>
            <a:r>
              <a:rPr lang="en-GB" b="0" i="0" u="none" strike="noStrike">
                <a:solidFill>
                  <a:srgbClr val="040C28"/>
                </a:solidFill>
                <a:effectLst/>
                <a:latin typeface="Google Sans"/>
              </a:rPr>
              <a:t>reckless driving, substance abuse, binge drinking, unprotected sex, extreme sports/activities, gambling, sexting and other risky uses of social media</a:t>
            </a:r>
            <a:r>
              <a:rPr lang="en-GB" b="0" i="0" u="none" strike="noStrike">
                <a:solidFill>
                  <a:srgbClr val="202124"/>
                </a:solidFill>
                <a:effectLst/>
                <a:latin typeface="Google Sans"/>
              </a:rPr>
              <a:t>.”</a:t>
            </a:r>
            <a:endParaRPr lang="en-GB" b="0" i="0" u="none" strike="noStrike">
              <a:solidFill>
                <a:srgbClr val="202124"/>
              </a:solidFill>
              <a:effectLst/>
              <a:latin typeface="arial" panose="020B0604020202020204" pitchFamily="34" charset="0"/>
            </a:endParaRPr>
          </a:p>
          <a:p>
            <a:endParaRPr lang="en-US"/>
          </a:p>
          <a:p>
            <a:pPr algn="l">
              <a:buFont typeface="Arial" panose="020B0604020202020204" pitchFamily="34" charset="0"/>
              <a:buChar char="•"/>
            </a:pPr>
            <a:r>
              <a:rPr lang="en-GB" b="1" i="0" u="none" strike="noStrike">
                <a:solidFill>
                  <a:srgbClr val="005A61"/>
                </a:solidFill>
                <a:effectLst/>
                <a:latin typeface="Campton"/>
              </a:rPr>
              <a:t>Sensation-seeking</a:t>
            </a:r>
            <a:r>
              <a:rPr lang="en-GB" b="0" i="0" u="none" strike="noStrike">
                <a:solidFill>
                  <a:srgbClr val="005A61"/>
                </a:solidFill>
                <a:effectLst/>
                <a:latin typeface="Campton"/>
              </a:rPr>
              <a:t>: Young men are more likely to seek new and exciting experiences that provide a thrill. This sensation-seeking behaviour is linked to dopamine, a neurotransmitter that is responsible for pleasure and reward in the brain</a:t>
            </a:r>
          </a:p>
          <a:p>
            <a:pPr algn="l">
              <a:buFont typeface="Arial" panose="020B0604020202020204" pitchFamily="34" charset="0"/>
              <a:buChar char="•"/>
            </a:pPr>
            <a:r>
              <a:rPr lang="en-GB" b="1" i="0" u="none" strike="noStrike">
                <a:solidFill>
                  <a:srgbClr val="005A61"/>
                </a:solidFill>
                <a:effectLst/>
                <a:latin typeface="Campton"/>
              </a:rPr>
              <a:t>Peer pressure</a:t>
            </a:r>
            <a:r>
              <a:rPr lang="en-GB" b="0" i="0" u="none" strike="noStrike">
                <a:solidFill>
                  <a:srgbClr val="005A61"/>
                </a:solidFill>
                <a:effectLst/>
                <a:latin typeface="Campton"/>
              </a:rPr>
              <a:t>: Young men are often influenced by their peers to engage in risky behaviours, as they want to fit in and be accepted by their social group.  Being part of a social group is very important for young people as they try to develop independence and autonomy from their family</a:t>
            </a:r>
          </a:p>
          <a:p>
            <a:pPr algn="l">
              <a:buFont typeface="Arial" panose="020B0604020202020204" pitchFamily="34" charset="0"/>
              <a:buChar char="•"/>
            </a:pPr>
            <a:r>
              <a:rPr lang="en-GB" b="1" i="0" u="none" strike="noStrike">
                <a:solidFill>
                  <a:srgbClr val="005A61"/>
                </a:solidFill>
                <a:effectLst/>
                <a:latin typeface="Campton"/>
              </a:rPr>
              <a:t>Overconfidence</a:t>
            </a:r>
            <a:r>
              <a:rPr lang="en-GB" b="0" i="0" u="none" strike="noStrike">
                <a:solidFill>
                  <a:srgbClr val="005A61"/>
                </a:solidFill>
                <a:effectLst/>
                <a:latin typeface="Campton"/>
              </a:rPr>
              <a:t>: Young men tend to overestimate their abilities and underestimate the risks associated with their actions. This is because they have a sense of invincibility; young people tend to see death as a long way off and other negative outcomes or injuries as less likely to impact them as they feel healthy, fit and indestructible</a:t>
            </a:r>
          </a:p>
          <a:p>
            <a:pPr algn="l">
              <a:buFont typeface="Arial" panose="020B0604020202020204" pitchFamily="34" charset="0"/>
              <a:buChar char="•"/>
            </a:pPr>
            <a:r>
              <a:rPr lang="en-GB" b="1" i="0" u="none" strike="noStrike">
                <a:solidFill>
                  <a:srgbClr val="005A61"/>
                </a:solidFill>
                <a:effectLst/>
                <a:latin typeface="Campton"/>
              </a:rPr>
              <a:t>Emotional regulation</a:t>
            </a:r>
            <a:r>
              <a:rPr lang="en-GB" b="0" i="0" u="none" strike="noStrike">
                <a:solidFill>
                  <a:srgbClr val="005A61"/>
                </a:solidFill>
                <a:effectLst/>
                <a:latin typeface="Campton"/>
              </a:rPr>
              <a:t>: Young people often have difficulty regulating their emotions, which can lead to impulsive decision-making. The prefrontal cortex, which is responsible for decision-making and impulse control, is not fully developed until the mid-20s</a:t>
            </a:r>
          </a:p>
          <a:p>
            <a:pPr algn="l">
              <a:buFont typeface="Arial" panose="020B0604020202020204" pitchFamily="34" charset="0"/>
              <a:buChar char="•"/>
            </a:pPr>
            <a:r>
              <a:rPr lang="en-GB" b="1" i="0" u="none" strike="noStrike">
                <a:solidFill>
                  <a:srgbClr val="005A61"/>
                </a:solidFill>
                <a:effectLst/>
                <a:latin typeface="Campton"/>
              </a:rPr>
              <a:t>Masculinity</a:t>
            </a:r>
            <a:r>
              <a:rPr lang="en-GB" b="0" i="0" u="none" strike="noStrike">
                <a:solidFill>
                  <a:srgbClr val="005A61"/>
                </a:solidFill>
                <a:effectLst/>
                <a:latin typeface="Campton"/>
              </a:rPr>
              <a:t>: Young men are often socialised to believe that risk-taking is a sign of masculinity. This can lead to a desire to prove oneself and take risks to demonstrate courage and strength</a:t>
            </a:r>
          </a:p>
          <a:p>
            <a:pPr algn="l">
              <a:buFont typeface="Arial" panose="020B0604020202020204" pitchFamily="34" charset="0"/>
              <a:buChar char="•"/>
            </a:pPr>
            <a:r>
              <a:rPr lang="en-GB" b="1" i="0" u="none" strike="noStrike">
                <a:solidFill>
                  <a:srgbClr val="005A61"/>
                </a:solidFill>
                <a:effectLst/>
                <a:latin typeface="Campton"/>
              </a:rPr>
              <a:t>Testosterone</a:t>
            </a:r>
            <a:r>
              <a:rPr lang="en-GB" b="0" i="0" u="none" strike="noStrike">
                <a:solidFill>
                  <a:srgbClr val="005A61"/>
                </a:solidFill>
                <a:effectLst/>
                <a:latin typeface="Campton"/>
              </a:rPr>
              <a:t>: Studies have suggested that testosterone may influence risk-taking behaviour in both men and women. In men, higher levels of testosterone have been associated with increased risk-taking behaviour, such as engaging in activities like skydiving or bungee jumping and taking financial risks</a:t>
            </a:r>
          </a:p>
          <a:p>
            <a:br>
              <a:rPr lang="en-GB"/>
            </a:br>
            <a:endParaRPr lang="en-US"/>
          </a:p>
        </p:txBody>
      </p:sp>
    </p:spTree>
    <p:extLst>
      <p:ext uri="{BB962C8B-B14F-4D97-AF65-F5344CB8AC3E}">
        <p14:creationId xmlns:p14="http://schemas.microsoft.com/office/powerpoint/2010/main" val="428109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043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881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and contact details</a:t>
            </a:r>
            <a:endParaRPr lang="en-GB"/>
          </a:p>
        </p:txBody>
      </p:sp>
      <p:sp>
        <p:nvSpPr>
          <p:cNvPr id="4" name="Slide Number Placeholder 3"/>
          <p:cNvSpPr>
            <a:spLocks noGrp="1"/>
          </p:cNvSpPr>
          <p:nvPr>
            <p:ph type="sldNum" sz="quarter" idx="5"/>
          </p:nvPr>
        </p:nvSpPr>
        <p:spPr/>
        <p:txBody>
          <a:bodyPr/>
          <a:lstStyle/>
          <a:p>
            <a:fld id="{E5F61C93-CCD6-40B6-80B9-44B275DF4D8B}" type="slidenum">
              <a:rPr lang="en-GB" smtClean="0"/>
              <a:t>3</a:t>
            </a:fld>
            <a:endParaRPr lang="en-GB"/>
          </a:p>
        </p:txBody>
      </p:sp>
    </p:spTree>
    <p:extLst>
      <p:ext uri="{BB962C8B-B14F-4D97-AF65-F5344CB8AC3E}">
        <p14:creationId xmlns:p14="http://schemas.microsoft.com/office/powerpoint/2010/main" val="414240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8057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010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Cutting ourselves off</a:t>
            </a:r>
          </a:p>
          <a:p>
            <a:endParaRPr lang="en-US"/>
          </a:p>
        </p:txBody>
      </p:sp>
    </p:spTree>
    <p:extLst>
      <p:ext uri="{BB962C8B-B14F-4D97-AF65-F5344CB8AC3E}">
        <p14:creationId xmlns:p14="http://schemas.microsoft.com/office/powerpoint/2010/main" val="1712925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i="0" u="none" strike="noStrike">
                <a:solidFill>
                  <a:srgbClr val="242222"/>
                </a:solidFill>
                <a:effectLst/>
                <a:latin typeface="gill-sans-nova"/>
              </a:rPr>
              <a:t>Note:</a:t>
            </a:r>
            <a:r>
              <a:rPr lang="en-GB" b="0" i="0" u="none" strike="noStrike">
                <a:solidFill>
                  <a:srgbClr val="242222"/>
                </a:solidFill>
                <a:effectLst/>
                <a:latin typeface="gill-sans-nova"/>
              </a:rPr>
              <a:t> While controlling violent or abusive </a:t>
            </a:r>
            <a:r>
              <a:rPr lang="en-GB" b="0" i="0" u="none" strike="noStrike" err="1">
                <a:solidFill>
                  <a:srgbClr val="242222"/>
                </a:solidFill>
                <a:effectLst/>
                <a:latin typeface="gill-sans-nova"/>
              </a:rPr>
              <a:t>behavior</a:t>
            </a:r>
            <a:r>
              <a:rPr lang="en-GB" b="0" i="0" u="none" strike="noStrike">
                <a:solidFill>
                  <a:srgbClr val="242222"/>
                </a:solidFill>
                <a:effectLst/>
                <a:latin typeface="gill-sans-nova"/>
              </a:rPr>
              <a:t> can be a symptom of depression, it should not be excused. If you are struggling with these tendencies, seek help immediately. On the same note, if you are close to a man who shows these symptoms, remember that your safety comes first.</a:t>
            </a:r>
          </a:p>
          <a:p>
            <a:br>
              <a:rPr lang="en-GB"/>
            </a:br>
            <a:endParaRPr lang="en-US"/>
          </a:p>
        </p:txBody>
      </p:sp>
    </p:spTree>
    <p:extLst>
      <p:ext uri="{BB962C8B-B14F-4D97-AF65-F5344CB8AC3E}">
        <p14:creationId xmlns:p14="http://schemas.microsoft.com/office/powerpoint/2010/main" val="14691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34</a:t>
            </a:fld>
            <a:endParaRPr lang="en-US"/>
          </a:p>
        </p:txBody>
      </p:sp>
    </p:spTree>
    <p:extLst>
      <p:ext uri="{BB962C8B-B14F-4D97-AF65-F5344CB8AC3E}">
        <p14:creationId xmlns:p14="http://schemas.microsoft.com/office/powerpoint/2010/main" val="3755307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3106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are now going to explore some best practice when it comes to a mental health conversation.</a:t>
            </a:r>
          </a:p>
          <a:p>
            <a:r>
              <a:rPr lang="en-US"/>
              <a:t>By now means is this the complete authority but it is a blended toolkit using guidance from Mind, MHGA and Shout  that focuses on reaching males.</a:t>
            </a:r>
          </a:p>
          <a:p>
            <a:endParaRPr lang="en-US"/>
          </a:p>
          <a:p>
            <a:r>
              <a:rPr lang="en-US"/>
              <a:t>Individually, you will all have your own successes and experience, and we hope you will share these with your table during our breakout exercise.</a:t>
            </a:r>
          </a:p>
          <a:p>
            <a:endParaRPr lang="en-US"/>
          </a:p>
          <a:p>
            <a:endParaRPr lang="en-US"/>
          </a:p>
          <a:p>
            <a:endParaRPr lang="en-US"/>
          </a:p>
        </p:txBody>
      </p:sp>
    </p:spTree>
    <p:extLst>
      <p:ext uri="{BB962C8B-B14F-4D97-AF65-F5344CB8AC3E}">
        <p14:creationId xmlns:p14="http://schemas.microsoft.com/office/powerpoint/2010/main" val="1777075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997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toolkit consists of 5 elements and we have adjusted this to focus on male </a:t>
            </a:r>
            <a:r>
              <a:rPr lang="en-US" err="1"/>
              <a:t>behaviours</a:t>
            </a:r>
            <a:r>
              <a:rPr lang="en-US"/>
              <a:t>.</a:t>
            </a:r>
          </a:p>
          <a:p>
            <a:endParaRPr lang="en-US"/>
          </a:p>
          <a:p>
            <a:endParaRPr lang="en-US"/>
          </a:p>
          <a:p>
            <a:r>
              <a:rPr lang="en-US"/>
              <a:t>Start- preparation</a:t>
            </a:r>
          </a:p>
          <a:p>
            <a:r>
              <a:rPr lang="en-US"/>
              <a:t>Asking – h</a:t>
            </a:r>
          </a:p>
        </p:txBody>
      </p:sp>
    </p:spTree>
    <p:extLst>
      <p:ext uri="{BB962C8B-B14F-4D97-AF65-F5344CB8AC3E}">
        <p14:creationId xmlns:p14="http://schemas.microsoft.com/office/powerpoint/2010/main" val="867498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a:spLocks noGrp="1" noRot="1" noChangeAspect="1"/>
          </p:cNvSpPr>
          <p:nvPr>
            <p:ph type="sldImg"/>
          </p:nvPr>
        </p:nvSpPr>
        <p:spPr>
          <a:xfrm>
            <a:off x="381000" y="685800"/>
            <a:ext cx="6096000" cy="3429000"/>
          </a:xfrm>
          <a:prstGeom prst="rect">
            <a:avLst/>
          </a:prstGeom>
        </p:spPr>
        <p:txBody>
          <a:bodyPr/>
          <a:lstStyle/>
          <a:p>
            <a:endParaRPr/>
          </a:p>
        </p:txBody>
      </p:sp>
      <p:sp>
        <p:nvSpPr>
          <p:cNvPr id="943" name="Shape 943"/>
          <p:cNvSpPr>
            <a:spLocks noGrp="1"/>
          </p:cNvSpPr>
          <p:nvPr>
            <p:ph type="body" sz="quarter" idx="1"/>
          </p:nvPr>
        </p:nvSpPr>
        <p:spPr>
          <a:prstGeom prst="rect">
            <a:avLst/>
          </a:prstGeom>
        </p:spPr>
        <p:txBody>
          <a:bodyPr/>
          <a:lstStyle>
            <a:lvl1pPr>
              <a:spcBef>
                <a:spcPts val="0"/>
              </a:spcBef>
            </a:lvl1pPr>
          </a:lstStyle>
          <a:p>
            <a:r>
              <a:t>Act – should be the only icon highlighted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5</a:t>
            </a:fld>
            <a:endParaRPr lang="en-US"/>
          </a:p>
        </p:txBody>
      </p:sp>
    </p:spTree>
    <p:extLst>
      <p:ext uri="{BB962C8B-B14F-4D97-AF65-F5344CB8AC3E}">
        <p14:creationId xmlns:p14="http://schemas.microsoft.com/office/powerpoint/2010/main" val="375530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page - feedback</a:t>
            </a:r>
            <a:endParaRPr lang="en-GB"/>
          </a:p>
        </p:txBody>
      </p:sp>
      <p:sp>
        <p:nvSpPr>
          <p:cNvPr id="4" name="Slide Number Placeholder 3"/>
          <p:cNvSpPr>
            <a:spLocks noGrp="1"/>
          </p:cNvSpPr>
          <p:nvPr>
            <p:ph type="sldNum" sz="quarter" idx="5"/>
          </p:nvPr>
        </p:nvSpPr>
        <p:spPr/>
        <p:txBody>
          <a:bodyPr/>
          <a:lstStyle/>
          <a:p>
            <a:fld id="{E5F61C93-CCD6-40B6-80B9-44B275DF4D8B}" type="slidenum">
              <a:rPr lang="en-GB" smtClean="0"/>
              <a:t>58</a:t>
            </a:fld>
            <a:endParaRPr lang="en-GB"/>
          </a:p>
        </p:txBody>
      </p:sp>
    </p:spTree>
    <p:extLst>
      <p:ext uri="{BB962C8B-B14F-4D97-AF65-F5344CB8AC3E}">
        <p14:creationId xmlns:p14="http://schemas.microsoft.com/office/powerpoint/2010/main" val="155225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7</a:t>
            </a:fld>
            <a:endParaRPr lang="en-US"/>
          </a:p>
        </p:txBody>
      </p:sp>
    </p:spTree>
    <p:extLst>
      <p:ext uri="{BB962C8B-B14F-4D97-AF65-F5344CB8AC3E}">
        <p14:creationId xmlns:p14="http://schemas.microsoft.com/office/powerpoint/2010/main" val="88820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8</a:t>
            </a:fld>
            <a:endParaRPr lang="en-US"/>
          </a:p>
        </p:txBody>
      </p:sp>
    </p:spTree>
    <p:extLst>
      <p:ext uri="{BB962C8B-B14F-4D97-AF65-F5344CB8AC3E}">
        <p14:creationId xmlns:p14="http://schemas.microsoft.com/office/powerpoint/2010/main" val="222119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10</a:t>
            </a:fld>
            <a:endParaRPr lang="en-US"/>
          </a:p>
        </p:txBody>
      </p:sp>
    </p:spTree>
    <p:extLst>
      <p:ext uri="{BB962C8B-B14F-4D97-AF65-F5344CB8AC3E}">
        <p14:creationId xmlns:p14="http://schemas.microsoft.com/office/powerpoint/2010/main" val="222119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11</a:t>
            </a:fld>
            <a:endParaRPr lang="en-US"/>
          </a:p>
        </p:txBody>
      </p:sp>
    </p:spTree>
    <p:extLst>
      <p:ext uri="{BB962C8B-B14F-4D97-AF65-F5344CB8AC3E}">
        <p14:creationId xmlns:p14="http://schemas.microsoft.com/office/powerpoint/2010/main" val="177306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1F676-88AC-5045-A0AB-D419D15FD8AB}" type="slidenum">
              <a:rPr lang="en-US" smtClean="0"/>
              <a:t>17</a:t>
            </a:fld>
            <a:endParaRPr lang="en-US"/>
          </a:p>
        </p:txBody>
      </p:sp>
    </p:spTree>
    <p:extLst>
      <p:ext uri="{BB962C8B-B14F-4D97-AF65-F5344CB8AC3E}">
        <p14:creationId xmlns:p14="http://schemas.microsoft.com/office/powerpoint/2010/main" val="375530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310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808B-090A-D0A8-79E5-B63479DEBC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05DAD1-F67C-5120-D475-0F90627C7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5AE22D-1A70-9DD4-77CE-CB6F84D016B7}"/>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F9AD69AD-DF03-49D4-5ED6-0358B4732F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A7A70-145B-5875-3846-8CB9DA4C4078}"/>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164140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8F44-15C0-30C8-AA13-7779669F2B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86462-C2A3-BE44-1C74-5B0F619FB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094648-89DC-6E78-0AF0-80573580593C}"/>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1C9E1614-6CBA-CDBC-2D0B-3644DB427E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31629F-18D1-C378-4C1E-C158C214B81C}"/>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110691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BD5814-DB06-C30B-61AF-E9A0DCB63B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F74038-9EDF-BEDC-4CE7-68B62F93BC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EF0AE2-F9AE-AD6C-DAC9-510CB2F117A0}"/>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C16D30F6-B2A9-B2CE-3532-6541FC0D40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8053BB-7011-67F9-5028-C656429EF944}"/>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306350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4"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62922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1" name="Body Level One…"/>
          <p:cNvSpPr txBox="1">
            <a:spLocks noGrp="1"/>
          </p:cNvSpPr>
          <p:nvPr>
            <p:ph type="body" idx="1"/>
          </p:nvPr>
        </p:nvSpPr>
        <p:spPr>
          <a:xfrm>
            <a:off x="619125" y="1062633"/>
            <a:ext cx="10953750" cy="472380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81564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Slide Light">
    <p:spTree>
      <p:nvGrpSpPr>
        <p:cNvPr id="1" name=""/>
        <p:cNvGrpSpPr/>
        <p:nvPr/>
      </p:nvGrpSpPr>
      <p:grpSpPr>
        <a:xfrm>
          <a:off x="0" y="0"/>
          <a:ext cx="0" cy="0"/>
          <a:chOff x="0" y="0"/>
          <a:chExt cx="0" cy="0"/>
        </a:xfrm>
      </p:grpSpPr>
      <p:pic>
        <p:nvPicPr>
          <p:cNvPr id="146" name="image1.png" descr="image1.png"/>
          <p:cNvPicPr>
            <a:picLocks noChangeAspect="1"/>
          </p:cNvPicPr>
          <p:nvPr/>
        </p:nvPicPr>
        <p:blipFill>
          <a:blip r:embed="rId2"/>
          <a:stretch>
            <a:fillRect/>
          </a:stretch>
        </p:blipFill>
        <p:spPr>
          <a:xfrm>
            <a:off x="9291642" y="5513985"/>
            <a:ext cx="943144" cy="947384"/>
          </a:xfrm>
          <a:prstGeom prst="rect">
            <a:avLst/>
          </a:prstGeom>
          <a:ln w="12700">
            <a:miter lim="400000"/>
          </a:ln>
        </p:spPr>
      </p:pic>
      <p:sp>
        <p:nvSpPr>
          <p:cNvPr id="147" name="Title Text"/>
          <p:cNvSpPr txBox="1">
            <a:spLocks noGrp="1"/>
          </p:cNvSpPr>
          <p:nvPr>
            <p:ph type="title"/>
          </p:nvPr>
        </p:nvSpPr>
        <p:spPr>
          <a:xfrm>
            <a:off x="2246311" y="571500"/>
            <a:ext cx="7699377" cy="1117600"/>
          </a:xfrm>
          <a:prstGeom prst="rect">
            <a:avLst/>
          </a:prstGeom>
        </p:spPr>
        <p:txBody>
          <a:bodyPr lIns="45718" tIns="45718" rIns="45718" bIns="45718" anchor="t"/>
          <a:lstStyle>
            <a:lvl1pPr>
              <a:lnSpc>
                <a:spcPct val="100000"/>
              </a:lnSpc>
              <a:defRPr sz="4000">
                <a:solidFill>
                  <a:srgbClr val="FFFFFF"/>
                </a:solidFill>
                <a:latin typeface="Lato Bold"/>
                <a:ea typeface="Lato Bold"/>
                <a:cs typeface="Lato Bold"/>
                <a:sym typeface="Lato Bold"/>
              </a:defRPr>
            </a:lvl1pPr>
          </a:lstStyle>
          <a:p>
            <a:r>
              <a:t>Title Text</a:t>
            </a:r>
          </a:p>
        </p:txBody>
      </p:sp>
      <p:sp>
        <p:nvSpPr>
          <p:cNvPr id="148" name="Body Level One…"/>
          <p:cNvSpPr txBox="1">
            <a:spLocks noGrp="1"/>
          </p:cNvSpPr>
          <p:nvPr>
            <p:ph type="body" sz="half" idx="1"/>
          </p:nvPr>
        </p:nvSpPr>
        <p:spPr>
          <a:xfrm>
            <a:off x="2360559" y="2249338"/>
            <a:ext cx="7569207" cy="2726684"/>
          </a:xfrm>
          <a:prstGeom prst="rect">
            <a:avLst/>
          </a:prstGeom>
        </p:spPr>
        <p:txBody>
          <a:bodyPr lIns="45718" tIns="45718" rIns="45718" bIns="45718"/>
          <a:lstStyle>
            <a:lvl1pPr marL="411480" indent="-411480" defTabSz="886966">
              <a:lnSpc>
                <a:spcPct val="100000"/>
              </a:lnSpc>
              <a:spcBef>
                <a:spcPts val="300"/>
              </a:spcBef>
              <a:buClr>
                <a:srgbClr val="FFFFFF"/>
              </a:buClr>
              <a:buFont typeface="Times New Roman"/>
              <a:buChar char="⎻"/>
              <a:defRPr sz="2400" b="1">
                <a:solidFill>
                  <a:srgbClr val="FF0071"/>
                </a:solidFill>
                <a:latin typeface="Lato Semibold"/>
                <a:ea typeface="Lato Semibold"/>
                <a:cs typeface="Lato Semibold"/>
                <a:sym typeface="Lato Semibold"/>
              </a:defRPr>
            </a:lvl1pPr>
            <a:lvl2pPr marL="0" indent="0" defTabSz="886966">
              <a:lnSpc>
                <a:spcPct val="100000"/>
              </a:lnSpc>
              <a:spcBef>
                <a:spcPts val="300"/>
              </a:spcBef>
              <a:buClr>
                <a:srgbClr val="FFFFFF"/>
              </a:buClr>
              <a:buSzTx/>
              <a:buFont typeface="Times New Roman"/>
              <a:buNone/>
              <a:defRPr sz="2400" b="1">
                <a:solidFill>
                  <a:srgbClr val="FF0071"/>
                </a:solidFill>
                <a:latin typeface="Lato Semibold"/>
                <a:ea typeface="Lato Semibold"/>
                <a:cs typeface="Lato Semibold"/>
                <a:sym typeface="Lato Semibold"/>
              </a:defRPr>
            </a:lvl2pPr>
            <a:lvl3pPr marL="0" indent="0" defTabSz="886966">
              <a:lnSpc>
                <a:spcPct val="100000"/>
              </a:lnSpc>
              <a:spcBef>
                <a:spcPts val="300"/>
              </a:spcBef>
              <a:buClr>
                <a:srgbClr val="FFFFFF"/>
              </a:buClr>
              <a:buSzTx/>
              <a:buFont typeface="Times New Roman"/>
              <a:buNone/>
              <a:defRPr sz="2400" b="1">
                <a:solidFill>
                  <a:srgbClr val="FF0071"/>
                </a:solidFill>
                <a:latin typeface="Lato Semibold"/>
                <a:ea typeface="Lato Semibold"/>
                <a:cs typeface="Lato Semibold"/>
                <a:sym typeface="Lato Semibold"/>
              </a:defRPr>
            </a:lvl3pPr>
            <a:lvl4pPr marL="0" indent="0" defTabSz="886966">
              <a:lnSpc>
                <a:spcPct val="100000"/>
              </a:lnSpc>
              <a:spcBef>
                <a:spcPts val="300"/>
              </a:spcBef>
              <a:buClr>
                <a:srgbClr val="FFFFFF"/>
              </a:buClr>
              <a:buSzTx/>
              <a:buFont typeface="Times New Roman"/>
              <a:buNone/>
              <a:defRPr sz="2400" b="1">
                <a:solidFill>
                  <a:srgbClr val="FF0071"/>
                </a:solidFill>
                <a:latin typeface="Lato Semibold"/>
                <a:ea typeface="Lato Semibold"/>
                <a:cs typeface="Lato Semibold"/>
                <a:sym typeface="Lato Semibold"/>
              </a:defRPr>
            </a:lvl4pPr>
            <a:lvl5pPr marL="0" indent="0" defTabSz="886966">
              <a:lnSpc>
                <a:spcPct val="100000"/>
              </a:lnSpc>
              <a:spcBef>
                <a:spcPts val="300"/>
              </a:spcBef>
              <a:buClr>
                <a:srgbClr val="FFFFFF"/>
              </a:buClr>
              <a:buSzTx/>
              <a:buFont typeface="Times New Roman"/>
              <a:buNone/>
              <a:defRPr sz="2400" b="1">
                <a:solidFill>
                  <a:srgbClr val="FF0071"/>
                </a:solidFill>
                <a:latin typeface="Lato Semibold"/>
                <a:ea typeface="Lato Semibold"/>
                <a:cs typeface="Lato Semibold"/>
                <a:sym typeface="Lato Semibold"/>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722788" y="6221732"/>
            <a:ext cx="273653" cy="269237"/>
          </a:xfrm>
          <a:prstGeom prst="rect">
            <a:avLst/>
          </a:prstGeom>
        </p:spPr>
        <p:txBody>
          <a:bodyPr lIns="45718" tIns="45718" rIns="45718" bIns="45718"/>
          <a:lstStyle>
            <a:lvl1pPr>
              <a:defRPr b="1">
                <a:solidFill>
                  <a:srgbClr val="FFFFFF"/>
                </a:solidFill>
                <a:latin typeface="Lato Semibold"/>
                <a:ea typeface="Lato Semibold"/>
                <a:cs typeface="Lato Semibold"/>
                <a:sym typeface="Lato Semibold"/>
              </a:defRPr>
            </a:lvl1pPr>
          </a:lstStyle>
          <a:p>
            <a:fld id="{86CB4B4D-7CA3-9044-876B-883B54F8677D}" type="slidenum">
              <a:t>‹#›</a:t>
            </a:fld>
            <a:endParaRPr/>
          </a:p>
        </p:txBody>
      </p:sp>
    </p:spTree>
    <p:extLst>
      <p:ext uri="{BB962C8B-B14F-4D97-AF65-F5344CB8AC3E}">
        <p14:creationId xmlns:p14="http://schemas.microsoft.com/office/powerpoint/2010/main" val="38939508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8" name="Image"/>
          <p:cNvSpPr>
            <a:spLocks noGrp="1"/>
          </p:cNvSpPr>
          <p:nvPr>
            <p:ph type="pic" idx="21"/>
          </p:nvPr>
        </p:nvSpPr>
        <p:spPr>
          <a:xfrm>
            <a:off x="-557138" y="-17790"/>
            <a:ext cx="13294975" cy="6894394"/>
          </a:xfrm>
          <a:prstGeom prst="rect">
            <a:avLst/>
          </a:prstGeom>
        </p:spPr>
        <p:txBody>
          <a:bodyPr lIns="91439" tIns="45719" rIns="91439" bIns="45719">
            <a:noAutofit/>
          </a:bodyPr>
          <a:lstStyle/>
          <a:p>
            <a:endParaRP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12793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2EFA-9392-9540-8015-0277D43084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DE792A-68C8-8F7D-8B8A-4FFC05190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D3763-67A8-0B92-A67E-F52EFB427BFF}"/>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CE7DF813-78B8-066A-1643-3C9345E71E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64849E-AA87-279C-3D93-E184882EC431}"/>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262778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8576-C367-0527-134E-42D30B5CD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F01035-2E98-26B7-0CDD-75145895B7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BDBC5-6E9F-3200-F804-5A16AD1A9081}"/>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57B84D73-247E-E1A8-F323-4F1D3FB8C8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BC02DE-94F3-751E-5E8E-C9DA2C4C03CA}"/>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163245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91A2-45E3-CB34-754A-95939DC445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D11A74-DFC3-4F2F-D352-56930F582E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EDEBA0-9123-7A46-11B8-CCE22C779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0F9827-D588-6E30-3B4C-065D88CE2C4C}"/>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6" name="Footer Placeholder 5">
            <a:extLst>
              <a:ext uri="{FF2B5EF4-FFF2-40B4-BE49-F238E27FC236}">
                <a16:creationId xmlns:a16="http://schemas.microsoft.com/office/drawing/2014/main" id="{E961CD21-CAD7-131F-CB7B-38D3FBC32E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2E9C6E-640B-7743-207B-921A26AD6838}"/>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3602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CA34-EDC5-6233-2B5F-89EDB65909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C03BC4-B8E3-D7FB-2021-07052B8E8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0A3F7B-B8E6-A553-582A-BFAFB3EEE8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C63066-D183-6433-0CDE-A0C3AC592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B05B1A-851B-4890-C803-5D3E7EF4B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B16C73-3300-8E2B-9317-2D635B2ADEBE}"/>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8" name="Footer Placeholder 7">
            <a:extLst>
              <a:ext uri="{FF2B5EF4-FFF2-40B4-BE49-F238E27FC236}">
                <a16:creationId xmlns:a16="http://schemas.microsoft.com/office/drawing/2014/main" id="{56F1DD72-6374-BFB3-9CD4-36456976B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7A54FE-8C0D-F58E-5F20-3021E4E6D98E}"/>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413020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0213-AEBB-F559-A093-7A5C5B7442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DC5CC4-058C-2C51-E989-618B1B0209EF}"/>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4" name="Footer Placeholder 3">
            <a:extLst>
              <a:ext uri="{FF2B5EF4-FFF2-40B4-BE49-F238E27FC236}">
                <a16:creationId xmlns:a16="http://schemas.microsoft.com/office/drawing/2014/main" id="{8EA82EB4-1912-A11C-D9E2-B3864214B9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90DEAC-A286-1E1E-DE8A-67C9EB783B1F}"/>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382829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18746-DE36-E731-2CFA-E7F465672356}"/>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3" name="Footer Placeholder 2">
            <a:extLst>
              <a:ext uri="{FF2B5EF4-FFF2-40B4-BE49-F238E27FC236}">
                <a16:creationId xmlns:a16="http://schemas.microsoft.com/office/drawing/2014/main" id="{59CCAA60-F411-B799-F1FA-E018C7B16B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5C002A-8AE9-A673-F9C6-9AC18B9FBC70}"/>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72388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3127-7490-EE91-7015-638765656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D739AA-A1E2-2524-CE5D-D29D4903A2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0E7703-A334-E078-9980-B8A95EE59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F91AB-E8B6-6812-8CA0-1DEC2C4E0B14}"/>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6" name="Footer Placeholder 5">
            <a:extLst>
              <a:ext uri="{FF2B5EF4-FFF2-40B4-BE49-F238E27FC236}">
                <a16:creationId xmlns:a16="http://schemas.microsoft.com/office/drawing/2014/main" id="{8B22AE18-9DDA-DCDC-F81A-8689D2D96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C824B0-EEB2-830A-A421-7213525332F5}"/>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164651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991F-13D4-8211-94F4-31457BCAC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47C93E-5A0C-D398-D6BD-89E759D8E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973359-B577-AE12-820E-95D2BB219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402D1-E25C-EC78-CC15-69F0C4A8C5BD}"/>
              </a:ext>
            </a:extLst>
          </p:cNvPr>
          <p:cNvSpPr>
            <a:spLocks noGrp="1"/>
          </p:cNvSpPr>
          <p:nvPr>
            <p:ph type="dt" sz="half" idx="10"/>
          </p:nvPr>
        </p:nvSpPr>
        <p:spPr/>
        <p:txBody>
          <a:bodyPr/>
          <a:lstStyle/>
          <a:p>
            <a:fld id="{98CB7002-8EB1-4432-BBC7-99D7AC307920}" type="datetimeFigureOut">
              <a:rPr lang="en-GB" smtClean="0"/>
              <a:t>13/12/2023</a:t>
            </a:fld>
            <a:endParaRPr lang="en-GB"/>
          </a:p>
        </p:txBody>
      </p:sp>
      <p:sp>
        <p:nvSpPr>
          <p:cNvPr id="6" name="Footer Placeholder 5">
            <a:extLst>
              <a:ext uri="{FF2B5EF4-FFF2-40B4-BE49-F238E27FC236}">
                <a16:creationId xmlns:a16="http://schemas.microsoft.com/office/drawing/2014/main" id="{204EC00B-4789-044F-FC2A-77787487A1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03FA01-F38F-3BD5-2EB5-B8779A9CCE15}"/>
              </a:ext>
            </a:extLst>
          </p:cNvPr>
          <p:cNvSpPr>
            <a:spLocks noGrp="1"/>
          </p:cNvSpPr>
          <p:nvPr>
            <p:ph type="sldNum" sz="quarter" idx="12"/>
          </p:nvPr>
        </p:nvSpPr>
        <p:spPr/>
        <p:txBody>
          <a:bodyPr/>
          <a:lstStyle/>
          <a:p>
            <a:fld id="{E8D501F4-18FE-4915-8765-66A5A1F53EC3}" type="slidenum">
              <a:rPr lang="en-GB" smtClean="0"/>
              <a:t>‹#›</a:t>
            </a:fld>
            <a:endParaRPr lang="en-GB"/>
          </a:p>
        </p:txBody>
      </p:sp>
    </p:spTree>
    <p:extLst>
      <p:ext uri="{BB962C8B-B14F-4D97-AF65-F5344CB8AC3E}">
        <p14:creationId xmlns:p14="http://schemas.microsoft.com/office/powerpoint/2010/main" val="59331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CE68B-2267-A77E-2779-108542AE9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F5A498-E5BC-BAB7-4548-9D665993D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4150F6-AD8F-3308-0D31-DEE438480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CB7002-8EB1-4432-BBC7-99D7AC307920}" type="datetimeFigureOut">
              <a:rPr lang="en-GB" smtClean="0"/>
              <a:t>13/12/2023</a:t>
            </a:fld>
            <a:endParaRPr lang="en-GB"/>
          </a:p>
        </p:txBody>
      </p:sp>
      <p:sp>
        <p:nvSpPr>
          <p:cNvPr id="5" name="Footer Placeholder 4">
            <a:extLst>
              <a:ext uri="{FF2B5EF4-FFF2-40B4-BE49-F238E27FC236}">
                <a16:creationId xmlns:a16="http://schemas.microsoft.com/office/drawing/2014/main" id="{D3AEA068-96FC-EE63-28F0-AC062204F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98A310C-713B-493D-706C-7BCE191F0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D501F4-18FE-4915-8765-66A5A1F53EC3}" type="slidenum">
              <a:rPr lang="en-GB" smtClean="0"/>
              <a:t>‹#›</a:t>
            </a:fld>
            <a:endParaRPr lang="en-GB"/>
          </a:p>
        </p:txBody>
      </p:sp>
    </p:spTree>
    <p:extLst>
      <p:ext uri="{BB962C8B-B14F-4D97-AF65-F5344CB8AC3E}">
        <p14:creationId xmlns:p14="http://schemas.microsoft.com/office/powerpoint/2010/main" val="229404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mailto:jo.taylor@southwarwickshiregps.nhs.uk" TargetMode="External"/><Relationship Id="rId7" Type="http://schemas.openxmlformats.org/officeDocument/2006/relationships/hyperlink" Target="https://courses.lumenlearning.com/wm-collegesuccess-2/chapter/mental-healt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hyperlink" Target="mailto:Jonathan.Peters@southwarwickshiregps.nhs.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cwtraininghub.co.uk/health-wellbeing/health-wellbeing-support-for-all-roles/"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www.cwtraininghub.co.uk/latest-news/" TargetMode="External"/><Relationship Id="rId5" Type="http://schemas.openxmlformats.org/officeDocument/2006/relationships/hyperlink" Target="https://www.cwtraininghub.co.uk/registration-open-how-to-stay-mentally-fit-at-work/" TargetMode="External"/><Relationship Id="rId4" Type="http://schemas.openxmlformats.org/officeDocument/2006/relationships/hyperlink" Target="https://www.vivup.co.uk/users/sign_i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forms.office.com/e/KaU9NgcKz4"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noGrp="1"/>
          </p:cNvSpPr>
          <p:nvPr>
            <p:ph type="ctrTitle"/>
          </p:nvPr>
        </p:nvSpPr>
        <p:spPr>
          <a:xfrm>
            <a:off x="699714" y="353160"/>
            <a:ext cx="7091300" cy="898581"/>
          </a:xfrm>
        </p:spPr>
        <p:txBody>
          <a:bodyPr anchor="ctr">
            <a:normAutofit/>
          </a:bodyPr>
          <a:lstStyle/>
          <a:p>
            <a:pPr marL="0" indent="0" algn="l">
              <a:buNone/>
            </a:pPr>
            <a:r>
              <a:rPr lang="en-US" sz="1300" b="1">
                <a:solidFill>
                  <a:srgbClr val="FFFFFF"/>
                </a:solidFill>
                <a:latin typeface="Source Sans Pro" pitchFamily="34"/>
              </a:rPr>
              <a:t>Welcome to our </a:t>
            </a:r>
            <a:r>
              <a:rPr lang="en-US" sz="1300" b="1">
                <a:solidFill>
                  <a:srgbClr val="FFFFFF"/>
                </a:solidFill>
                <a:effectLst/>
                <a:latin typeface="Source Sans Pro" panose="020B0503030403020204" pitchFamily="34" charset="0"/>
                <a:ea typeface="Calibri" panose="020F0502020204030204" pitchFamily="34" charset="0"/>
              </a:rPr>
              <a:t>Personalised Care &amp; Men’s Mental Health</a:t>
            </a:r>
          </a:p>
          <a:p>
            <a:pPr marL="0" indent="0" algn="l">
              <a:buNone/>
            </a:pPr>
            <a:endParaRPr lang="en-US" sz="1300" b="1">
              <a:solidFill>
                <a:srgbClr val="FFFFFF"/>
              </a:solidFill>
              <a:latin typeface="Source Sans Pro" panose="020B0503030403020204" pitchFamily="34" charset="0"/>
              <a:ea typeface="Calibri" panose="020F0502020204030204" pitchFamily="34" charset="0"/>
            </a:endParaRPr>
          </a:p>
          <a:p>
            <a:pPr marL="0" indent="0" algn="l">
              <a:buNone/>
            </a:pPr>
            <a:r>
              <a:rPr lang="en-US" sz="1300" b="1">
                <a:solidFill>
                  <a:srgbClr val="FFFFFF"/>
                </a:solidFill>
                <a:latin typeface="Source Sans Pro" panose="020B0503030403020204" pitchFamily="34" charset="0"/>
                <a:ea typeface="Calibri" panose="020F0502020204030204" pitchFamily="34" charset="0"/>
              </a:rPr>
              <a:t>7-in-1 Event</a:t>
            </a:r>
            <a:endParaRPr lang="en-GB" sz="1300">
              <a:solidFill>
                <a:srgbClr val="FFFFFF"/>
              </a:solidFill>
              <a:effectLst/>
              <a:latin typeface="Calibri" panose="020F0502020204030204" pitchFamily="34" charset="0"/>
              <a:ea typeface="Calibri" panose="020F0502020204030204" pitchFamily="34" charset="0"/>
            </a:endParaRPr>
          </a:p>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r>
              <a:rPr lang="en-US" sz="1300" b="1">
                <a:solidFill>
                  <a:srgbClr val="FFFFFF"/>
                </a:solidFill>
                <a:latin typeface="Source Sans Pro" pitchFamily="34"/>
              </a:rPr>
              <a:t> </a:t>
            </a:r>
            <a:endParaRPr lang="en-GB" sz="1300" b="1" i="0" u="none" strike="noStrike" kern="1200" cap="none" spc="0" baseline="0">
              <a:solidFill>
                <a:srgbClr val="FFFFFF"/>
              </a:solidFill>
              <a:uFillTx/>
              <a:latin typeface="Source Sans Pro" pitchFamily="34"/>
            </a:endParaRPr>
          </a:p>
        </p:txBody>
      </p:sp>
      <p:sp>
        <p:nvSpPr>
          <p:cNvPr id="3" name="Subtitle 2"/>
          <p:cNvSpPr txBox="1">
            <a:spLocks noGrp="1"/>
          </p:cNvSpPr>
          <p:nvPr>
            <p:ph type="subTitle" idx="1"/>
          </p:nvPr>
        </p:nvSpPr>
        <p:spPr>
          <a:xfrm>
            <a:off x="8571507" y="387224"/>
            <a:ext cx="3291839" cy="830453"/>
          </a:xfrm>
        </p:spPr>
        <p:txBody>
          <a:bodyPr anchor="ctr">
            <a:normAutofit/>
          </a:bodyPr>
          <a:lstStyle/>
          <a:p>
            <a:pPr algn="l"/>
            <a:r>
              <a:rPr lang="en-US" sz="1400">
                <a:solidFill>
                  <a:srgbClr val="FFFFFF"/>
                </a:solidFill>
              </a:rPr>
              <a:t>Jo Taylor &amp; Jonathan Peters  - Coventry &amp; Warwickshire Training Hub</a:t>
            </a:r>
          </a:p>
          <a:p>
            <a:pPr algn="l"/>
            <a:r>
              <a:rPr lang="en-GB" sz="1400">
                <a:solidFill>
                  <a:srgbClr val="FFFFFF"/>
                </a:solidFill>
              </a:rPr>
              <a:t>Paol Stuart-Thomson – SW&amp;W Mind</a:t>
            </a:r>
            <a:endParaRPr lang="en-US" sz="1400">
              <a:solidFill>
                <a:srgbClr val="FFFFFF"/>
              </a:solidFill>
            </a:endParaRPr>
          </a:p>
          <a:p>
            <a:pPr algn="l"/>
            <a:endParaRPr lang="en-GB" sz="1400">
              <a:solidFill>
                <a:srgbClr val="FFFFFF"/>
              </a:solidFill>
            </a:endParaRPr>
          </a:p>
        </p:txBody>
      </p:sp>
      <p:pic>
        <p:nvPicPr>
          <p:cNvPr id="4" name="Picture 4"/>
          <p:cNvPicPr>
            <a:picLocks noChangeAspect="1"/>
          </p:cNvPicPr>
          <p:nvPr/>
        </p:nvPicPr>
        <p:blipFill>
          <a:blip r:embed="rId2"/>
          <a:stretch>
            <a:fillRect/>
          </a:stretch>
        </p:blipFill>
        <p:spPr>
          <a:xfrm>
            <a:off x="715748" y="1785257"/>
            <a:ext cx="10257052" cy="489857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ose with solid fill">
            <a:extLst>
              <a:ext uri="{FF2B5EF4-FFF2-40B4-BE49-F238E27FC236}">
                <a16:creationId xmlns:a16="http://schemas.microsoft.com/office/drawing/2014/main" id="{24535E47-8E78-D423-B9A3-49F34A1C72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sym typeface="Mind Meridian Display"/>
              </a:rPr>
              <a:t>35% of male prisoners have two or more mental disorders</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sym typeface="Mind Meridian Display"/>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	or 	False ❤️</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False: 72%*</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sym typeface="Mind Meridian Display"/>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*social exclusion unit</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152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ose with solid fill">
            <a:extLst>
              <a:ext uri="{FF2B5EF4-FFF2-40B4-BE49-F238E27FC236}">
                <a16:creationId xmlns:a16="http://schemas.microsoft.com/office/drawing/2014/main" id="{A079E8F0-6354-8E65-7B87-F45DACF9C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rPr>
              <a:t>Equal numbers of Males and Females have Attention Deficit Hyperactivity Disorder or `ADHD`</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or False</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False: Triple the number of males</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0873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ick with solid fill">
            <a:extLst>
              <a:ext uri="{FF2B5EF4-FFF2-40B4-BE49-F238E27FC236}">
                <a16:creationId xmlns:a16="http://schemas.microsoft.com/office/drawing/2014/main" id="{B8368156-49C5-DFC0-2737-0C0D2FB24C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sym typeface="Mind Meridian Display"/>
              </a:rPr>
              <a:t>72% of adults who go missing each year are male and 87% of those sleeping rough are male</a:t>
            </a: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 	or 	False ❤️</a:t>
            </a: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True*</a:t>
            </a: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*University of </a:t>
            </a:r>
            <a:r>
              <a:rPr lang="en-US" sz="2000" err="1">
                <a:solidFill>
                  <a:schemeClr val="tx1"/>
                </a:solidFill>
                <a:latin typeface="+mn-lt"/>
                <a:ea typeface="+mn-ea"/>
                <a:cs typeface="+mn-cs"/>
              </a:rPr>
              <a:t>york</a:t>
            </a:r>
            <a:r>
              <a:rPr lang="en-US" sz="2000">
                <a:solidFill>
                  <a:schemeClr val="tx1"/>
                </a:solidFill>
                <a:latin typeface="+mn-lt"/>
                <a:ea typeface="+mn-ea"/>
                <a:cs typeface="+mn-cs"/>
              </a:rPr>
              <a:t>, 2021</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Tick with solid fill">
            <a:extLst>
              <a:ext uri="{FF2B5EF4-FFF2-40B4-BE49-F238E27FC236}">
                <a16:creationId xmlns:a16="http://schemas.microsoft.com/office/drawing/2014/main" id="{F3F93064-18FF-FA7E-B1BD-3284F61488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rPr>
              <a:t>74% of suicides in 2022 were Male with an average age of 50 -54 years</a:t>
            </a: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 	or 	False ❤️</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TRUE*</a:t>
            </a:r>
          </a:p>
          <a:p>
            <a:pPr marL="0" indent="-228600" defTabSz="914400">
              <a:lnSpc>
                <a:spcPct val="90000"/>
              </a:lnSpc>
              <a:buFont typeface="Arial" panose="020B0604020202020204" pitchFamily="34" charset="0"/>
              <a:buChar char="•"/>
              <a:defRPr sz="2000" cap="all" spc="208">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*ONS 2022</a:t>
            </a: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650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ose with solid fill">
            <a:extLst>
              <a:ext uri="{FF2B5EF4-FFF2-40B4-BE49-F238E27FC236}">
                <a16:creationId xmlns:a16="http://schemas.microsoft.com/office/drawing/2014/main" id="{DE89C4E8-6058-3B58-B16A-FD0D371B1C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rPr>
              <a:t>1 in 100 new dads experience postnatal depression</a:t>
            </a: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 	or 	False ❤️</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False: 1 in 10*</a:t>
            </a:r>
          </a:p>
          <a:p>
            <a:pPr marL="0" indent="-228600" defTabSz="914400">
              <a:lnSpc>
                <a:spcPct val="90000"/>
              </a:lnSpc>
              <a:buFont typeface="Arial" panose="020B0604020202020204" pitchFamily="34" charset="0"/>
              <a:buChar char="•"/>
              <a:defRPr sz="2000" cap="all" spc="416">
                <a:solidFill>
                  <a:srgbClr val="92D050"/>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*National childbirth trust, 2022</a:t>
            </a: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3097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ick with solid fill">
            <a:extLst>
              <a:ext uri="{FF2B5EF4-FFF2-40B4-BE49-F238E27FC236}">
                <a16:creationId xmlns:a16="http://schemas.microsoft.com/office/drawing/2014/main" id="{B8368156-49C5-DFC0-2737-0C0D2FB24C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sym typeface="Mind Meridian Display"/>
              </a:rPr>
              <a:t>A woman speaks about 7,000 words a day; a man speaks about 2,000</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or False</a:t>
            </a: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True</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420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ick with solid fill">
            <a:extLst>
              <a:ext uri="{FF2B5EF4-FFF2-40B4-BE49-F238E27FC236}">
                <a16:creationId xmlns:a16="http://schemas.microsoft.com/office/drawing/2014/main" id="{B8368156-49C5-DFC0-2737-0C0D2FB24C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sym typeface="Mind Meridian Display"/>
              </a:rPr>
              <a:t>Men are “thick skinned” compared to other genders</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or False</a:t>
            </a: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True – Male skin is 25% thicker than female skin</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608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picnic table&#10;&#10;Description automatically generated with medium confidence">
            <a:extLst>
              <a:ext uri="{FF2B5EF4-FFF2-40B4-BE49-F238E27FC236}">
                <a16:creationId xmlns:a16="http://schemas.microsoft.com/office/drawing/2014/main" id="{ECD24DEB-C14E-62D0-E967-A36E9FD3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41" y="6501"/>
            <a:ext cx="12492941" cy="8325613"/>
          </a:xfrm>
          <a:prstGeom prst="rect">
            <a:avLst/>
          </a:prstGeom>
        </p:spPr>
      </p:pic>
      <p:sp>
        <p:nvSpPr>
          <p:cNvPr id="5" name="Leadership and Mental Health">
            <a:extLst>
              <a:ext uri="{FF2B5EF4-FFF2-40B4-BE49-F238E27FC236}">
                <a16:creationId xmlns:a16="http://schemas.microsoft.com/office/drawing/2014/main" id="{15C5B6FD-9FAA-DE88-3F37-B1E2ABF3D5E9}"/>
              </a:ext>
            </a:extLst>
          </p:cNvPr>
          <p:cNvSpPr txBox="1"/>
          <p:nvPr/>
        </p:nvSpPr>
        <p:spPr>
          <a:xfrm>
            <a:off x="2669337" y="3522981"/>
            <a:ext cx="92394" cy="6463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sz="3600">
                <a:solidFill>
                  <a:srgbClr val="1300C1"/>
                </a:solidFill>
                <a:latin typeface="Mind Meridian Display"/>
                <a:ea typeface="Mind Meridian Display"/>
                <a:cs typeface="Mind Meridian Display"/>
                <a:sym typeface="Mind Meridian Display"/>
              </a:defRPr>
            </a:lvl1pPr>
          </a:lstStyle>
          <a:p>
            <a:endParaRPr/>
          </a:p>
        </p:txBody>
      </p:sp>
      <p:graphicFrame>
        <p:nvGraphicFramePr>
          <p:cNvPr id="6" name="Table 6">
            <a:extLst>
              <a:ext uri="{FF2B5EF4-FFF2-40B4-BE49-F238E27FC236}">
                <a16:creationId xmlns:a16="http://schemas.microsoft.com/office/drawing/2014/main" id="{EBD8E263-6555-21F2-43A7-122EAC228DE9}"/>
              </a:ext>
            </a:extLst>
          </p:cNvPr>
          <p:cNvGraphicFramePr>
            <a:graphicFrameLocks noGrp="1"/>
          </p:cNvGraphicFramePr>
          <p:nvPr>
            <p:extLst>
              <p:ext uri="{D42A27DB-BD31-4B8C-83A1-F6EECF244321}">
                <p14:modId xmlns:p14="http://schemas.microsoft.com/office/powerpoint/2010/main" val="1022222522"/>
              </p:ext>
            </p:extLst>
          </p:nvPr>
        </p:nvGraphicFramePr>
        <p:xfrm>
          <a:off x="3097610" y="4745413"/>
          <a:ext cx="8778014" cy="1614053"/>
        </p:xfrm>
        <a:graphic>
          <a:graphicData uri="http://schemas.openxmlformats.org/drawingml/2006/table">
            <a:tbl>
              <a:tblPr firstRow="1" bandRow="1">
                <a:tableStyleId>{5C22544A-7EE6-4342-B048-85BDC9FD1C3A}</a:tableStyleId>
              </a:tblPr>
              <a:tblGrid>
                <a:gridCol w="2830493">
                  <a:extLst>
                    <a:ext uri="{9D8B030D-6E8A-4147-A177-3AD203B41FA5}">
                      <a16:colId xmlns:a16="http://schemas.microsoft.com/office/drawing/2014/main" val="1162680229"/>
                    </a:ext>
                  </a:extLst>
                </a:gridCol>
                <a:gridCol w="3224712">
                  <a:extLst>
                    <a:ext uri="{9D8B030D-6E8A-4147-A177-3AD203B41FA5}">
                      <a16:colId xmlns:a16="http://schemas.microsoft.com/office/drawing/2014/main" val="30210699"/>
                    </a:ext>
                  </a:extLst>
                </a:gridCol>
                <a:gridCol w="2722809">
                  <a:extLst>
                    <a:ext uri="{9D8B030D-6E8A-4147-A177-3AD203B41FA5}">
                      <a16:colId xmlns:a16="http://schemas.microsoft.com/office/drawing/2014/main" val="2022972989"/>
                    </a:ext>
                  </a:extLst>
                </a:gridCol>
              </a:tblGrid>
              <a:tr h="1614053">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a:solidFill>
                            <a:srgbClr val="FF0071"/>
                          </a:solidFill>
                          <a:latin typeface="Mind Meridian" panose="020B0803030507020204" pitchFamily="34" charset="77"/>
                        </a:rPr>
                        <a:t>Men’s mental health</a:t>
                      </a:r>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6829540"/>
                  </a:ext>
                </a:extLst>
              </a:tr>
            </a:tbl>
          </a:graphicData>
        </a:graphic>
      </p:graphicFrame>
      <p:pic>
        <p:nvPicPr>
          <p:cNvPr id="7" name="Mind.png" descr="Mind.png">
            <a:extLst>
              <a:ext uri="{FF2B5EF4-FFF2-40B4-BE49-F238E27FC236}">
                <a16:creationId xmlns:a16="http://schemas.microsoft.com/office/drawing/2014/main" id="{B5963DF9-952D-9B49-FDFE-3DA6700D713C}"/>
              </a:ext>
            </a:extLst>
          </p:cNvPr>
          <p:cNvPicPr>
            <a:picLocks noChangeAspect="1"/>
          </p:cNvPicPr>
          <p:nvPr/>
        </p:nvPicPr>
        <p:blipFill>
          <a:blip r:embed="rId4"/>
          <a:stretch>
            <a:fillRect/>
          </a:stretch>
        </p:blipFill>
        <p:spPr>
          <a:xfrm>
            <a:off x="3362885" y="4840201"/>
            <a:ext cx="2228721" cy="1248084"/>
          </a:xfrm>
          <a:prstGeom prst="rect">
            <a:avLst/>
          </a:prstGeom>
          <a:ln w="12700">
            <a:miter lim="400000"/>
          </a:ln>
        </p:spPr>
      </p:pic>
      <p:sp>
        <p:nvSpPr>
          <p:cNvPr id="3" name="Shape 276">
            <a:extLst>
              <a:ext uri="{FF2B5EF4-FFF2-40B4-BE49-F238E27FC236}">
                <a16:creationId xmlns:a16="http://schemas.microsoft.com/office/drawing/2014/main" id="{AFFCDBF2-40EB-D4BC-8982-35C48E352882}"/>
              </a:ext>
            </a:extLst>
          </p:cNvPr>
          <p:cNvSpPr txBox="1"/>
          <p:nvPr/>
        </p:nvSpPr>
        <p:spPr>
          <a:xfrm>
            <a:off x="1710148" y="769715"/>
            <a:ext cx="6396636" cy="1427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nSpc>
                <a:spcPct val="88000"/>
              </a:lnSpc>
              <a:defRPr sz="2900">
                <a:solidFill>
                  <a:srgbClr val="FFFFFF"/>
                </a:solidFill>
                <a:latin typeface="Lato Bold"/>
                <a:ea typeface="Lato Bold"/>
                <a:cs typeface="Lato Bold"/>
                <a:sym typeface="Lato Bold"/>
              </a:defRPr>
            </a:pPr>
            <a:br>
              <a:rPr/>
            </a:br>
            <a:endParaRPr/>
          </a:p>
        </p:txBody>
      </p:sp>
      <p:pic>
        <p:nvPicPr>
          <p:cNvPr id="4" name="Picture 3" descr="Blue text on a black background&#10;&#10;Description automatically generated">
            <a:extLst>
              <a:ext uri="{FF2B5EF4-FFF2-40B4-BE49-F238E27FC236}">
                <a16:creationId xmlns:a16="http://schemas.microsoft.com/office/drawing/2014/main" id="{9AA1EBA2-CCBD-8B5C-CFF5-419F6FA4D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1631" y="5199530"/>
            <a:ext cx="2315334" cy="668344"/>
          </a:xfrm>
          <a:prstGeom prst="rect">
            <a:avLst/>
          </a:prstGeom>
        </p:spPr>
      </p:pic>
    </p:spTree>
    <p:extLst>
      <p:ext uri="{BB962C8B-B14F-4D97-AF65-F5344CB8AC3E}">
        <p14:creationId xmlns:p14="http://schemas.microsoft.com/office/powerpoint/2010/main" val="93143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182F3D-1C71-3341-EFC1-D9E00AF47D9A}"/>
              </a:ext>
            </a:extLst>
          </p:cNvPr>
          <p:cNvSpPr txBox="1"/>
          <p:nvPr/>
        </p:nvSpPr>
        <p:spPr>
          <a:xfrm>
            <a:off x="1069788" y="2654490"/>
            <a:ext cx="4567686" cy="3220382"/>
          </a:xfrm>
          <a:prstGeom prst="rect">
            <a:avLst/>
          </a:prstGeom>
        </p:spPr>
        <p:txBody>
          <a:bodyPr vert="horz" lIns="91440" tIns="45720" rIns="91440" bIns="45720" rtlCol="0" anchor="t">
            <a:normAutofit/>
          </a:bodyPr>
          <a:lstStyle/>
          <a:p>
            <a:pPr lvl="1" algn="ctr">
              <a:lnSpc>
                <a:spcPct val="90000"/>
              </a:lnSpc>
              <a:spcBef>
                <a:spcPct val="0"/>
              </a:spcBef>
              <a:spcAft>
                <a:spcPts val="600"/>
              </a:spcAft>
            </a:pPr>
            <a:r>
              <a:rPr lang="en-US" sz="4800">
                <a:solidFill>
                  <a:srgbClr val="FFFFFF"/>
                </a:solidFill>
                <a:latin typeface="+mj-lt"/>
                <a:ea typeface="+mj-ea"/>
                <a:cs typeface="+mj-cs"/>
              </a:rPr>
              <a:t>Spotting the signs</a:t>
            </a:r>
            <a:endParaRPr lang="en-US">
              <a:ea typeface="+mj-ea"/>
              <a:cs typeface="+mj-cs"/>
            </a:endParaRPr>
          </a:p>
        </p:txBody>
      </p:sp>
      <p:pic>
        <p:nvPicPr>
          <p:cNvPr id="3" name="Picture 2" descr="A person sitting at a table talking to another person&#10;&#10;Description automatically generated">
            <a:extLst>
              <a:ext uri="{FF2B5EF4-FFF2-40B4-BE49-F238E27FC236}">
                <a16:creationId xmlns:a16="http://schemas.microsoft.com/office/drawing/2014/main" id="{A2EC2625-1BA4-F83C-A647-0195457F9B74}"/>
              </a:ext>
            </a:extLst>
          </p:cNvPr>
          <p:cNvPicPr>
            <a:picLocks noChangeAspect="1"/>
          </p:cNvPicPr>
          <p:nvPr/>
        </p:nvPicPr>
        <p:blipFill rotWithShape="1">
          <a:blip r:embed="rId3">
            <a:extLst>
              <a:ext uri="{28A0092B-C50C-407E-A947-70E740481C1C}">
                <a14:useLocalDpi xmlns:a14="http://schemas.microsoft.com/office/drawing/2010/main" val="0"/>
              </a:ext>
            </a:extLst>
          </a:blip>
          <a:srcRect l="32842" r="8966" b="1"/>
          <a:stretch/>
        </p:blipFill>
        <p:spPr>
          <a:xfrm>
            <a:off x="6553199" y="457200"/>
            <a:ext cx="5181602" cy="5943600"/>
          </a:xfrm>
          <a:prstGeom prst="rect">
            <a:avLst/>
          </a:prstGeom>
        </p:spPr>
      </p:pic>
    </p:spTree>
    <p:extLst>
      <p:ext uri="{BB962C8B-B14F-4D97-AF65-F5344CB8AC3E}">
        <p14:creationId xmlns:p14="http://schemas.microsoft.com/office/powerpoint/2010/main" val="143188022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imeline&#10;&#10;Description automatically generated">
            <a:extLst>
              <a:ext uri="{FF2B5EF4-FFF2-40B4-BE49-F238E27FC236}">
                <a16:creationId xmlns:a16="http://schemas.microsoft.com/office/drawing/2014/main" id="{3FFAE54B-CE88-EF1A-3EBF-DB2E743A0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62" y="457200"/>
            <a:ext cx="10254957" cy="4262817"/>
          </a:xfrm>
          <a:prstGeom prst="rect">
            <a:avLst/>
          </a:prstGeom>
        </p:spPr>
      </p:pic>
      <p:sp>
        <p:nvSpPr>
          <p:cNvPr id="6" name="TextBox 5">
            <a:extLst>
              <a:ext uri="{FF2B5EF4-FFF2-40B4-BE49-F238E27FC236}">
                <a16:creationId xmlns:a16="http://schemas.microsoft.com/office/drawing/2014/main" id="{4C800DAD-5E2F-56A7-15B6-2A5FB9EEAF89}"/>
              </a:ext>
            </a:extLst>
          </p:cNvPr>
          <p:cNvSpPr txBox="1"/>
          <p:nvPr/>
        </p:nvSpPr>
        <p:spPr>
          <a:xfrm>
            <a:off x="1015609" y="4730512"/>
            <a:ext cx="6235268" cy="1800164"/>
          </a:xfrm>
          <a:prstGeom prst="rect">
            <a:avLst/>
          </a:prstGeom>
        </p:spPr>
        <p:txBody>
          <a:bodyPr vert="horz" lIns="91440" tIns="45720" rIns="91440" bIns="45720" rtlCol="0" anchor="t">
            <a:normAutofit/>
          </a:bodyPr>
          <a:lstStyle/>
          <a:p>
            <a:pPr lvl="1" indent="-228600">
              <a:lnSpc>
                <a:spcPct val="90000"/>
              </a:lnSpc>
              <a:spcAft>
                <a:spcPts val="600"/>
              </a:spcAft>
              <a:buFont typeface="Arial" panose="020B0604020202020204" pitchFamily="34" charset="0"/>
              <a:buChar char="•"/>
            </a:pPr>
            <a:r>
              <a:rPr lang="en-US" sz="2000"/>
              <a:t>Our mental health changes</a:t>
            </a:r>
          </a:p>
        </p:txBody>
      </p:sp>
      <p:sp>
        <p:nvSpPr>
          <p:cNvPr id="9" name="Rectangle 8">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6257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p:cNvSpPr txBox="1"/>
          <p:nvPr/>
        </p:nvSpPr>
        <p:spPr>
          <a:xfrm>
            <a:off x="699714" y="353160"/>
            <a:ext cx="7091300" cy="898581"/>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000" b="1">
                <a:solidFill>
                  <a:srgbClr val="FFFFFF"/>
                </a:solidFill>
                <a:latin typeface="+mj-lt"/>
                <a:ea typeface="+mj-ea"/>
                <a:cs typeface="+mj-cs"/>
              </a:rPr>
              <a:t>Check-in</a:t>
            </a:r>
            <a:endParaRPr lang="en-US" sz="4000" b="1" i="0" u="none" strike="noStrike" cap="none" spc="0" baseline="0">
              <a:solidFill>
                <a:srgbClr val="FFFFFF"/>
              </a:solidFill>
              <a:uFillTx/>
              <a:latin typeface="+mj-lt"/>
              <a:ea typeface="+mj-ea"/>
              <a:cs typeface="+mj-cs"/>
            </a:endParaRPr>
          </a:p>
        </p:txBody>
      </p:sp>
      <p:pic>
        <p:nvPicPr>
          <p:cNvPr id="3" name="Content Placeholder 10"/>
          <p:cNvPicPr>
            <a:picLocks noGrp="1" noChangeAspect="1"/>
          </p:cNvPicPr>
          <p:nvPr>
            <p:ph idx="1"/>
          </p:nvPr>
        </p:nvPicPr>
        <p:blipFill rotWithShape="1">
          <a:blip r:embed="rId3"/>
          <a:srcRect b="77109"/>
          <a:stretch/>
        </p:blipFill>
        <p:spPr>
          <a:xfrm>
            <a:off x="1828800" y="5763451"/>
            <a:ext cx="7424057" cy="660687"/>
          </a:xfrm>
          <a:prstGeom prst="rect">
            <a:avLst/>
          </a:prstGeom>
        </p:spPr>
      </p:pic>
      <p:pic>
        <p:nvPicPr>
          <p:cNvPr id="6" name="Picture 2" descr="Emoji Feelings Chart by Pohlad | Teachers Pay Teachers">
            <a:extLst>
              <a:ext uri="{FF2B5EF4-FFF2-40B4-BE49-F238E27FC236}">
                <a16:creationId xmlns:a16="http://schemas.microsoft.com/office/drawing/2014/main" id="{41E65DD2-6687-6B30-3173-550C578305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41714" y="1603915"/>
            <a:ext cx="7739743" cy="3958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1797" y="2438403"/>
            <a:ext cx="5664195" cy="3693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833545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 name="Rectangle 3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Shape 280"/>
          <p:cNvSpPr txBox="1">
            <a:spLocks noGrp="1"/>
          </p:cNvSpPr>
          <p:nvPr>
            <p:ph type="title"/>
          </p:nvPr>
        </p:nvSpPr>
        <p:spPr>
          <a:xfrm>
            <a:off x="5892203" y="489508"/>
            <a:ext cx="5754896" cy="939689"/>
          </a:xfrm>
          <a:prstGeom prst="rect">
            <a:avLst/>
          </a:prstGeom>
        </p:spPr>
        <p:txBody>
          <a:bodyPr vert="horz" lIns="91440" tIns="45720" rIns="91440" bIns="45720" rtlCol="0" anchor="b">
            <a:normAutofit/>
          </a:bodyPr>
          <a:lstStyle>
            <a:lvl1pPr>
              <a:defRPr>
                <a:solidFill>
                  <a:srgbClr val="1300C1"/>
                </a:solidFill>
                <a:latin typeface="Mind Meridian"/>
                <a:ea typeface="Mind Meridian"/>
                <a:cs typeface="Mind Meridian"/>
                <a:sym typeface="Mind Meridian"/>
              </a:defRPr>
            </a:lvl1pPr>
          </a:lstStyle>
          <a:p>
            <a:pPr>
              <a:lnSpc>
                <a:spcPct val="90000"/>
              </a:lnSpc>
            </a:pPr>
            <a:r>
              <a:rPr lang="en-US" kern="1200">
                <a:solidFill>
                  <a:schemeClr val="tx1"/>
                </a:solidFill>
                <a:latin typeface="+mj-lt"/>
                <a:ea typeface="+mj-ea"/>
                <a:cs typeface="+mj-cs"/>
              </a:rPr>
              <a:t>T Shirt Exercise</a:t>
            </a:r>
          </a:p>
        </p:txBody>
      </p:sp>
      <p:pic>
        <p:nvPicPr>
          <p:cNvPr id="3" name="Graphic 2" descr="Shirt outline">
            <a:extLst>
              <a:ext uri="{FF2B5EF4-FFF2-40B4-BE49-F238E27FC236}">
                <a16:creationId xmlns:a16="http://schemas.microsoft.com/office/drawing/2014/main" id="{1374CB3D-E9D1-C7C4-C95F-00AE37363A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07" name="Shape 281"/>
          <p:cNvSpPr txBox="1">
            <a:spLocks noGrp="1"/>
          </p:cNvSpPr>
          <p:nvPr>
            <p:ph type="body" sz="half" idx="1"/>
          </p:nvPr>
        </p:nvSpPr>
        <p:spPr>
          <a:xfrm>
            <a:off x="5596502" y="1712133"/>
            <a:ext cx="5754896" cy="3891225"/>
          </a:xfrm>
          <a:prstGeom prst="rect">
            <a:avLst/>
          </a:prstGeom>
        </p:spPr>
        <p:txBody>
          <a:bodyPr vert="horz" lIns="91440" tIns="45720" rIns="91440" bIns="45720" rtlCol="0" anchor="t">
            <a:normAutofit/>
          </a:bodyPr>
          <a:lstStyle/>
          <a:p>
            <a:pPr marL="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r>
              <a:rPr lang="en-US" sz="1800">
                <a:solidFill>
                  <a:schemeClr val="tx1"/>
                </a:solidFill>
                <a:latin typeface="+mn-lt"/>
                <a:ea typeface="+mn-ea"/>
                <a:cs typeface="+mn-cs"/>
              </a:rPr>
              <a:t>Breakout Groups 10 Minutes</a:t>
            </a:r>
          </a:p>
          <a:p>
            <a:pPr marL="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endParaRPr lang="en-US" sz="1800">
              <a:solidFill>
                <a:schemeClr val="tx1"/>
              </a:solidFill>
              <a:latin typeface="+mn-lt"/>
              <a:ea typeface="+mn-ea"/>
              <a:cs typeface="+mn-cs"/>
            </a:endParaRPr>
          </a:p>
          <a:p>
            <a:pPr marL="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r>
              <a:rPr lang="en-US" sz="1800">
                <a:solidFill>
                  <a:schemeClr val="tx1"/>
                </a:solidFill>
                <a:latin typeface="+mn-lt"/>
                <a:ea typeface="+mn-ea"/>
                <a:cs typeface="+mn-cs"/>
              </a:rPr>
              <a:t>Activity</a:t>
            </a:r>
          </a:p>
          <a:p>
            <a:pPr marL="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endParaRPr lang="en-US" sz="1800">
              <a:solidFill>
                <a:schemeClr val="tx1"/>
              </a:solidFill>
              <a:latin typeface="+mn-lt"/>
              <a:ea typeface="+mn-ea"/>
              <a:cs typeface="+mn-cs"/>
            </a:endParaRP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r>
              <a:rPr lang="en-US" sz="1800">
                <a:solidFill>
                  <a:schemeClr val="tx1"/>
                </a:solidFill>
                <a:latin typeface="+mn-lt"/>
                <a:ea typeface="+mn-ea"/>
                <a:cs typeface="+mn-cs"/>
              </a:rPr>
              <a:t>Design your own Men’s Signs T-Shirt using one piece of flip chart paper</a:t>
            </a: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endParaRPr lang="en-US" sz="1800">
              <a:solidFill>
                <a:schemeClr val="tx1"/>
              </a:solidFill>
              <a:latin typeface="+mn-lt"/>
              <a:ea typeface="+mn-ea"/>
              <a:cs typeface="+mn-cs"/>
            </a:endParaRP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r>
              <a:rPr lang="en-US" sz="1800">
                <a:solidFill>
                  <a:schemeClr val="tx1"/>
                </a:solidFill>
                <a:latin typeface="+mn-lt"/>
                <a:ea typeface="+mn-ea"/>
                <a:cs typeface="+mn-cs"/>
              </a:rPr>
              <a:t>On the front write or draw the signs others might see in a Man who is struggling with their mental health</a:t>
            </a: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endParaRPr lang="en-US" sz="1800">
              <a:solidFill>
                <a:schemeClr val="tx1"/>
              </a:solidFill>
              <a:latin typeface="+mn-lt"/>
              <a:ea typeface="+mn-ea"/>
              <a:cs typeface="+mn-cs"/>
            </a:endParaRP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endParaRPr lang="en-US" sz="1800">
              <a:solidFill>
                <a:schemeClr val="tx1"/>
              </a:solidFill>
              <a:latin typeface="+mn-lt"/>
              <a:ea typeface="+mn-ea"/>
              <a:cs typeface="+mn-cs"/>
            </a:endParaRPr>
          </a:p>
          <a:p>
            <a:pPr marL="742950" indent="-228600" defTabSz="914400">
              <a:lnSpc>
                <a:spcPct val="90000"/>
              </a:lnSpc>
              <a:spcBef>
                <a:spcPts val="200"/>
              </a:spcBef>
              <a:buSzTx/>
              <a:buFont typeface="Arial" panose="020B0604020202020204" pitchFamily="34" charset="0"/>
              <a:buChar char="•"/>
              <a:defRPr sz="2064" b="0">
                <a:latin typeface="Mind Meridian Bold"/>
                <a:ea typeface="Mind Meridian Bold"/>
                <a:cs typeface="Mind Meridian Bold"/>
                <a:sym typeface="Mind Meridian Bold"/>
              </a:defRPr>
            </a:pPr>
            <a:r>
              <a:rPr lang="en-US" sz="1800">
                <a:solidFill>
                  <a:schemeClr val="tx1"/>
                </a:solidFill>
                <a:latin typeface="+mn-lt"/>
                <a:ea typeface="+mn-ea"/>
                <a:cs typeface="+mn-cs"/>
              </a:rPr>
              <a:t>On the back, write or draw what the man is really experiencing (thoughts and emotions)</a:t>
            </a:r>
          </a:p>
        </p:txBody>
      </p:sp>
      <p:sp>
        <p:nvSpPr>
          <p:cNvPr id="314" name="Rectangle 3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Shape 181"/>
          <p:cNvSpPr txBox="1">
            <a:spLocks noGrp="1"/>
          </p:cNvSpPr>
          <p:nvPr>
            <p:ph type="sldNum" sz="quarter" idx="4294967295"/>
          </p:nvPr>
        </p:nvSpPr>
        <p:spPr>
          <a:xfrm>
            <a:off x="11704320" y="6455664"/>
            <a:ext cx="448056" cy="36512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rmAutofit/>
          </a:bodyPr>
          <a:lstStyle>
            <a:lvl1pPr>
              <a:defRPr b="1">
                <a:solidFill>
                  <a:srgbClr val="FFFFFF"/>
                </a:solidFill>
                <a:latin typeface="Lato Semibold"/>
                <a:ea typeface="Lato Semibold"/>
                <a:cs typeface="Lato Semibold"/>
                <a:sym typeface="Lato Semibold"/>
              </a:defRPr>
            </a:lvl1pPr>
          </a:lstStyle>
          <a:p>
            <a:pPr>
              <a:spcAft>
                <a:spcPts val="600"/>
              </a:spcAft>
            </a:pPr>
            <a:fld id="{86CB4B4D-7CA3-9044-876B-883B54F8677D}" type="slidenum">
              <a:rPr lang="en-US" sz="1100">
                <a:latin typeface="+mn-lt"/>
                <a:ea typeface="+mn-ea"/>
                <a:cs typeface="+mn-cs"/>
              </a:rPr>
              <a:pPr>
                <a:spcAft>
                  <a:spcPts val="600"/>
                </a:spcAft>
              </a:pPr>
              <a:t>20</a:t>
            </a:fld>
            <a:endParaRPr lang="en-US" sz="1100">
              <a:latin typeface="+mn-lt"/>
              <a:ea typeface="+mn-ea"/>
              <a:cs typeface="+mn-cs"/>
            </a:endParaRPr>
          </a:p>
        </p:txBody>
      </p:sp>
    </p:spTree>
    <p:extLst>
      <p:ext uri="{BB962C8B-B14F-4D97-AF65-F5344CB8AC3E}">
        <p14:creationId xmlns:p14="http://schemas.microsoft.com/office/powerpoint/2010/main" val="235522413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0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07">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07">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07">
                                            <p:txEl>
                                              <p:pRg st="6" end="6"/>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the floor with his hands in his face&#10;&#10;Description automatically generated">
            <a:extLst>
              <a:ext uri="{FF2B5EF4-FFF2-40B4-BE49-F238E27FC236}">
                <a16:creationId xmlns:a16="http://schemas.microsoft.com/office/drawing/2014/main" id="{7F41197D-7447-DA6F-A3B9-C9F7B72629B2}"/>
              </a:ext>
            </a:extLst>
          </p:cNvPr>
          <p:cNvPicPr>
            <a:picLocks noChangeAspect="1"/>
          </p:cNvPicPr>
          <p:nvPr/>
        </p:nvPicPr>
        <p:blipFill rotWithShape="1">
          <a:blip r:embed="rId3">
            <a:extLst>
              <a:ext uri="{28A0092B-C50C-407E-A947-70E740481C1C}">
                <a14:useLocalDpi xmlns:a14="http://schemas.microsoft.com/office/drawing/2010/main" val="0"/>
              </a:ext>
            </a:extLst>
          </a:blip>
          <a:srcRect l="20783"/>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hape 280">
            <a:extLst>
              <a:ext uri="{FF2B5EF4-FFF2-40B4-BE49-F238E27FC236}">
                <a16:creationId xmlns:a16="http://schemas.microsoft.com/office/drawing/2014/main" id="{BE339E71-5AEA-71EE-1061-1E84532E95BF}"/>
              </a:ext>
            </a:extLst>
          </p:cNvPr>
          <p:cNvSpPr txBox="1">
            <a:spLocks/>
          </p:cNvSpPr>
          <p:nvPr/>
        </p:nvSpPr>
        <p:spPr>
          <a:xfrm>
            <a:off x="534473" y="2950387"/>
            <a:ext cx="3052293" cy="3531403"/>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000">
                <a:solidFill>
                  <a:srgbClr val="FFFFFF"/>
                </a:solidFill>
                <a:latin typeface="+mj-lt"/>
                <a:ea typeface="+mj-ea"/>
                <a:cs typeface="+mj-cs"/>
              </a:rPr>
              <a:t>Signs to look out for</a:t>
            </a:r>
            <a:endParaRPr lang="en-US">
              <a:ea typeface="+mj-ea"/>
              <a:cs typeface="+mj-cs"/>
            </a:endParaRPr>
          </a:p>
        </p:txBody>
      </p:sp>
    </p:spTree>
    <p:extLst>
      <p:ext uri="{BB962C8B-B14F-4D97-AF65-F5344CB8AC3E}">
        <p14:creationId xmlns:p14="http://schemas.microsoft.com/office/powerpoint/2010/main" val="7528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cigarette and cigarettes&#10;&#10;Description automatically generated">
            <a:extLst>
              <a:ext uri="{FF2B5EF4-FFF2-40B4-BE49-F238E27FC236}">
                <a16:creationId xmlns:a16="http://schemas.microsoft.com/office/drawing/2014/main" id="{AD8805A7-F584-568B-521B-BB8DCFEF8D37}"/>
              </a:ext>
            </a:extLst>
          </p:cNvPr>
          <p:cNvPicPr>
            <a:picLocks noChangeAspect="1"/>
          </p:cNvPicPr>
          <p:nvPr/>
        </p:nvPicPr>
        <p:blipFill rotWithShape="1">
          <a:blip r:embed="rId3">
            <a:extLst>
              <a:ext uri="{28A0092B-C50C-407E-A947-70E740481C1C}">
                <a14:useLocalDpi xmlns:a14="http://schemas.microsoft.com/office/drawing/2010/main" val="0"/>
              </a:ext>
            </a:extLst>
          </a:blip>
          <a:srcRect l="13062" r="13063" b="1"/>
          <a:stretch/>
        </p:blipFill>
        <p:spPr>
          <a:xfrm>
            <a:off x="4038599" y="10"/>
            <a:ext cx="8160026" cy="6875809"/>
          </a:xfrm>
          <a:prstGeom prst="rect">
            <a:avLst/>
          </a:prstGeom>
          <a:noFill/>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hape 280">
            <a:extLst>
              <a:ext uri="{FF2B5EF4-FFF2-40B4-BE49-F238E27FC236}">
                <a16:creationId xmlns:a16="http://schemas.microsoft.com/office/drawing/2014/main" id="{BA080EFB-F1FF-38F2-7C45-817ABAF0F1A7}"/>
              </a:ext>
            </a:extLst>
          </p:cNvPr>
          <p:cNvSpPr txBox="1">
            <a:spLocks/>
          </p:cNvSpPr>
          <p:nvPr/>
        </p:nvSpPr>
        <p:spPr>
          <a:xfrm>
            <a:off x="534473" y="2950387"/>
            <a:ext cx="3052293" cy="3531403"/>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000">
                <a:solidFill>
                  <a:srgbClr val="FFFFFF"/>
                </a:solidFill>
                <a:latin typeface="+mj-lt"/>
                <a:ea typeface="+mj-ea"/>
                <a:cs typeface="+mj-cs"/>
              </a:rPr>
              <a:t>Substance</a:t>
            </a:r>
            <a:endParaRPr lang="en-US">
              <a:ea typeface="+mj-ea"/>
              <a:cs typeface="+mj-cs"/>
            </a:endParaRPr>
          </a:p>
          <a:p>
            <a:pPr algn="ctr">
              <a:spcBef>
                <a:spcPct val="0"/>
              </a:spcBef>
              <a:spcAft>
                <a:spcPts val="600"/>
              </a:spcAft>
            </a:pPr>
            <a:r>
              <a:rPr lang="en-US" sz="4000">
                <a:solidFill>
                  <a:srgbClr val="FFFFFF"/>
                </a:solidFill>
                <a:latin typeface="+mj-lt"/>
                <a:ea typeface="+mj-ea"/>
                <a:cs typeface="+mj-cs"/>
              </a:rPr>
              <a:t>abuse</a:t>
            </a:r>
          </a:p>
        </p:txBody>
      </p:sp>
    </p:spTree>
    <p:extLst>
      <p:ext uri="{BB962C8B-B14F-4D97-AF65-F5344CB8AC3E}">
        <p14:creationId xmlns:p14="http://schemas.microsoft.com/office/powerpoint/2010/main" val="218822582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pencil writing on a white paper&#10;&#10;Description automatically generated">
            <a:extLst>
              <a:ext uri="{FF2B5EF4-FFF2-40B4-BE49-F238E27FC236}">
                <a16:creationId xmlns:a16="http://schemas.microsoft.com/office/drawing/2014/main" id="{FB4D1602-8BB3-4388-30FD-B6F5AB06A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9600"/>
            <a:ext cx="11277600" cy="5638800"/>
          </a:xfrm>
          <a:prstGeom prst="rect">
            <a:avLst/>
          </a:prstGeom>
          <a:noFill/>
        </p:spPr>
      </p:pic>
    </p:spTree>
    <p:extLst>
      <p:ext uri="{BB962C8B-B14F-4D97-AF65-F5344CB8AC3E}">
        <p14:creationId xmlns:p14="http://schemas.microsoft.com/office/powerpoint/2010/main" val="13658566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ed, indoor, laying, white&#10;&#10;Description automatically generated">
            <a:extLst>
              <a:ext uri="{FF2B5EF4-FFF2-40B4-BE49-F238E27FC236}">
                <a16:creationId xmlns:a16="http://schemas.microsoft.com/office/drawing/2014/main" id="{1F0F750C-8572-A5EC-A8C6-A2C2A72CA937}"/>
              </a:ext>
            </a:extLst>
          </p:cNvPr>
          <p:cNvPicPr>
            <a:picLocks noChangeAspect="1"/>
          </p:cNvPicPr>
          <p:nvPr/>
        </p:nvPicPr>
        <p:blipFill rotWithShape="1">
          <a:blip r:embed="rId3">
            <a:extLst>
              <a:ext uri="{28A0092B-C50C-407E-A947-70E740481C1C}">
                <a14:useLocalDpi xmlns:a14="http://schemas.microsoft.com/office/drawing/2010/main" val="0"/>
              </a:ext>
            </a:extLst>
          </a:blip>
          <a:srcRect l="13936" r="9250"/>
          <a:stretch/>
        </p:blipFill>
        <p:spPr>
          <a:xfrm>
            <a:off x="-1" y="190"/>
            <a:ext cx="8128855" cy="5291194"/>
          </a:xfrm>
          <a:prstGeom prst="rect">
            <a:avLst/>
          </a:prstGeom>
        </p:spPr>
      </p:pic>
      <p:sp>
        <p:nvSpPr>
          <p:cNvPr id="16" name="Rectangle 15">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80">
            <a:extLst>
              <a:ext uri="{FF2B5EF4-FFF2-40B4-BE49-F238E27FC236}">
                <a16:creationId xmlns:a16="http://schemas.microsoft.com/office/drawing/2014/main" id="{98C8C75E-1309-BBEC-B15E-08E0FB61FBB1}"/>
              </a:ext>
            </a:extLst>
          </p:cNvPr>
          <p:cNvSpPr txBox="1">
            <a:spLocks/>
          </p:cNvSpPr>
          <p:nvPr/>
        </p:nvSpPr>
        <p:spPr>
          <a:xfrm>
            <a:off x="699715" y="5635366"/>
            <a:ext cx="7091299" cy="898581"/>
          </a:xfrm>
          <a:prstGeom prst="rect">
            <a:avLst/>
          </a:prstGeom>
        </p:spPr>
        <p:txBody>
          <a:bodyPr vert="horz" lIns="91440" tIns="45720" rIns="91440" bIns="45720" rtlCol="0"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spcBef>
                <a:spcPct val="0"/>
              </a:spcBef>
              <a:spcAft>
                <a:spcPts val="600"/>
              </a:spcAft>
            </a:pPr>
            <a:r>
              <a:rPr lang="en-US" sz="4000" kern="1200">
                <a:solidFill>
                  <a:srgbClr val="FFFFFF"/>
                </a:solidFill>
                <a:latin typeface="+mj-lt"/>
                <a:ea typeface="+mj-ea"/>
                <a:cs typeface="+mj-cs"/>
              </a:rPr>
              <a:t>Exhaustion</a:t>
            </a:r>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lack, necklet, dark, connector&#10;&#10;Description automatically generated">
            <a:extLst>
              <a:ext uri="{FF2B5EF4-FFF2-40B4-BE49-F238E27FC236}">
                <a16:creationId xmlns:a16="http://schemas.microsoft.com/office/drawing/2014/main" id="{47076620-2E01-1A09-F6F0-1D2CF052A52B}"/>
              </a:ext>
            </a:extLst>
          </p:cNvPr>
          <p:cNvPicPr>
            <a:picLocks noChangeAspect="1"/>
          </p:cNvPicPr>
          <p:nvPr/>
        </p:nvPicPr>
        <p:blipFill rotWithShape="1">
          <a:blip r:embed="rId4">
            <a:extLst>
              <a:ext uri="{28A0092B-C50C-407E-A947-70E740481C1C}">
                <a14:useLocalDpi xmlns:a14="http://schemas.microsoft.com/office/drawing/2010/main" val="0"/>
              </a:ext>
            </a:extLst>
          </a:blip>
          <a:srcRect l="4654" r="13217" b="-3"/>
          <a:stretch/>
        </p:blipFill>
        <p:spPr>
          <a:xfrm>
            <a:off x="8128856" y="1"/>
            <a:ext cx="4063143" cy="5291384"/>
          </a:xfrm>
          <a:prstGeom prst="rect">
            <a:avLst/>
          </a:prstGeom>
        </p:spPr>
      </p:pic>
    </p:spTree>
    <p:extLst>
      <p:ext uri="{BB962C8B-B14F-4D97-AF65-F5344CB8AC3E}">
        <p14:creationId xmlns:p14="http://schemas.microsoft.com/office/powerpoint/2010/main" val="5849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ircle with arrows and text&#10;&#10;Description automatically generated">
            <a:extLst>
              <a:ext uri="{FF2B5EF4-FFF2-40B4-BE49-F238E27FC236}">
                <a16:creationId xmlns:a16="http://schemas.microsoft.com/office/drawing/2014/main" id="{79C367FB-AD12-F9DC-0789-F236DC755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5262" y="68262"/>
            <a:ext cx="6721475" cy="6721475"/>
          </a:xfrm>
          <a:prstGeom prst="rect">
            <a:avLst/>
          </a:prstGeom>
          <a:noFill/>
        </p:spPr>
      </p:pic>
      <p:pic>
        <p:nvPicPr>
          <p:cNvPr id="4" name="Picture 3" descr="A green circle with arrows and text&#10;&#10;Description automatically generated">
            <a:extLst>
              <a:ext uri="{FF2B5EF4-FFF2-40B4-BE49-F238E27FC236}">
                <a16:creationId xmlns:a16="http://schemas.microsoft.com/office/drawing/2014/main" id="{DE61E9D5-EA17-D0A4-25C6-32409E04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5262" y="0"/>
            <a:ext cx="6721475" cy="6721475"/>
          </a:xfrm>
          <a:prstGeom prst="rect">
            <a:avLst/>
          </a:prstGeom>
          <a:noFill/>
        </p:spPr>
      </p:pic>
    </p:spTree>
    <p:extLst>
      <p:ext uri="{BB962C8B-B14F-4D97-AF65-F5344CB8AC3E}">
        <p14:creationId xmlns:p14="http://schemas.microsoft.com/office/powerpoint/2010/main" val="21654481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280">
            <a:extLst>
              <a:ext uri="{FF2B5EF4-FFF2-40B4-BE49-F238E27FC236}">
                <a16:creationId xmlns:a16="http://schemas.microsoft.com/office/drawing/2014/main" id="{A0C3001D-BE68-B1B1-68F5-806FEA454672}"/>
              </a:ext>
            </a:extLst>
          </p:cNvPr>
          <p:cNvSpPr txBox="1">
            <a:spLocks/>
          </p:cNvSpPr>
          <p:nvPr/>
        </p:nvSpPr>
        <p:spPr>
          <a:xfrm>
            <a:off x="1069788" y="2654490"/>
            <a:ext cx="4567686" cy="3220382"/>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800">
                <a:solidFill>
                  <a:srgbClr val="FFFFFF"/>
                </a:solidFill>
                <a:latin typeface="+mj-lt"/>
                <a:ea typeface="+mj-ea"/>
                <a:cs typeface="+mj-cs"/>
              </a:rPr>
              <a:t>Risk taking</a:t>
            </a:r>
            <a:endParaRPr lang="en-US">
              <a:ea typeface="+mj-ea"/>
              <a:cs typeface="+mj-cs"/>
            </a:endParaRPr>
          </a:p>
          <a:p>
            <a:pPr algn="ctr">
              <a:spcBef>
                <a:spcPct val="0"/>
              </a:spcBef>
              <a:spcAft>
                <a:spcPts val="600"/>
              </a:spcAft>
            </a:pPr>
            <a:r>
              <a:rPr lang="en-US" sz="4800">
                <a:solidFill>
                  <a:srgbClr val="FFFFFF"/>
                </a:solidFill>
                <a:latin typeface="+mj-lt"/>
                <a:ea typeface="+mj-ea"/>
                <a:cs typeface="+mj-cs"/>
              </a:rPr>
              <a:t> </a:t>
            </a:r>
            <a:r>
              <a:rPr lang="en-US" sz="4800" err="1">
                <a:solidFill>
                  <a:srgbClr val="FFFFFF"/>
                </a:solidFill>
                <a:latin typeface="+mj-lt"/>
                <a:ea typeface="+mj-ea"/>
                <a:cs typeface="+mj-cs"/>
              </a:rPr>
              <a:t>behaviours</a:t>
            </a:r>
          </a:p>
        </p:txBody>
      </p:sp>
      <p:pic>
        <p:nvPicPr>
          <p:cNvPr id="5" name="Picture 4" descr="A person helping another person to climb a ladder&#10;&#10;Description automatically generated with medium confidence">
            <a:extLst>
              <a:ext uri="{FF2B5EF4-FFF2-40B4-BE49-F238E27FC236}">
                <a16:creationId xmlns:a16="http://schemas.microsoft.com/office/drawing/2014/main" id="{824E876A-037E-2726-329F-F4C238705E3E}"/>
              </a:ext>
            </a:extLst>
          </p:cNvPr>
          <p:cNvPicPr>
            <a:picLocks noChangeAspect="1"/>
          </p:cNvPicPr>
          <p:nvPr/>
        </p:nvPicPr>
        <p:blipFill rotWithShape="1">
          <a:blip r:embed="rId3">
            <a:extLst>
              <a:ext uri="{28A0092B-C50C-407E-A947-70E740481C1C}">
                <a14:useLocalDpi xmlns:a14="http://schemas.microsoft.com/office/drawing/2010/main" val="0"/>
              </a:ext>
            </a:extLst>
          </a:blip>
          <a:srcRect l="24328" r="17481" b="1"/>
          <a:stretch/>
        </p:blipFill>
        <p:spPr>
          <a:xfrm>
            <a:off x="6553199" y="457200"/>
            <a:ext cx="5181602" cy="5943600"/>
          </a:xfrm>
          <a:prstGeom prst="rect">
            <a:avLst/>
          </a:prstGeom>
          <a:noFill/>
        </p:spPr>
      </p:pic>
    </p:spTree>
    <p:extLst>
      <p:ext uri="{BB962C8B-B14F-4D97-AF65-F5344CB8AC3E}">
        <p14:creationId xmlns:p14="http://schemas.microsoft.com/office/powerpoint/2010/main" val="37467571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280">
            <a:extLst>
              <a:ext uri="{FF2B5EF4-FFF2-40B4-BE49-F238E27FC236}">
                <a16:creationId xmlns:a16="http://schemas.microsoft.com/office/drawing/2014/main" id="{F99C0552-060E-66FA-735D-D1E87B32C2C8}"/>
              </a:ext>
            </a:extLst>
          </p:cNvPr>
          <p:cNvSpPr txBox="1">
            <a:spLocks/>
          </p:cNvSpPr>
          <p:nvPr/>
        </p:nvSpPr>
        <p:spPr>
          <a:xfrm>
            <a:off x="1069788" y="2654490"/>
            <a:ext cx="4567686" cy="3220382"/>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800">
                <a:solidFill>
                  <a:srgbClr val="FFFFFF"/>
                </a:solidFill>
                <a:latin typeface="+mj-lt"/>
                <a:ea typeface="+mj-ea"/>
                <a:cs typeface="+mj-cs"/>
              </a:rPr>
              <a:t>Worry</a:t>
            </a:r>
          </a:p>
        </p:txBody>
      </p:sp>
      <p:pic>
        <p:nvPicPr>
          <p:cNvPr id="5" name="Picture 4" descr="A person with his hands on his head&#10;&#10;Description automatically generated">
            <a:extLst>
              <a:ext uri="{FF2B5EF4-FFF2-40B4-BE49-F238E27FC236}">
                <a16:creationId xmlns:a16="http://schemas.microsoft.com/office/drawing/2014/main" id="{C787EA25-26F7-6C5B-EB79-605335DB7F59}"/>
              </a:ext>
            </a:extLst>
          </p:cNvPr>
          <p:cNvPicPr>
            <a:picLocks noChangeAspect="1"/>
          </p:cNvPicPr>
          <p:nvPr/>
        </p:nvPicPr>
        <p:blipFill rotWithShape="1">
          <a:blip r:embed="rId3">
            <a:extLst>
              <a:ext uri="{28A0092B-C50C-407E-A947-70E740481C1C}">
                <a14:useLocalDpi xmlns:a14="http://schemas.microsoft.com/office/drawing/2010/main" val="0"/>
              </a:ext>
            </a:extLst>
          </a:blip>
          <a:srcRect l="13135" r="13633" b="-2"/>
          <a:stretch/>
        </p:blipFill>
        <p:spPr>
          <a:xfrm>
            <a:off x="6553199" y="457200"/>
            <a:ext cx="5181602" cy="5943600"/>
          </a:xfrm>
          <a:prstGeom prst="rect">
            <a:avLst/>
          </a:prstGeom>
          <a:noFill/>
        </p:spPr>
      </p:pic>
    </p:spTree>
    <p:extLst>
      <p:ext uri="{BB962C8B-B14F-4D97-AF65-F5344CB8AC3E}">
        <p14:creationId xmlns:p14="http://schemas.microsoft.com/office/powerpoint/2010/main" val="328941143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80">
            <a:extLst>
              <a:ext uri="{FF2B5EF4-FFF2-40B4-BE49-F238E27FC236}">
                <a16:creationId xmlns:a16="http://schemas.microsoft.com/office/drawing/2014/main" id="{B6B9A1C4-9C8A-A3DC-03F9-A65618C00939}"/>
              </a:ext>
            </a:extLst>
          </p:cNvPr>
          <p:cNvSpPr txBox="1">
            <a:spLocks/>
          </p:cNvSpPr>
          <p:nvPr/>
        </p:nvSpPr>
        <p:spPr>
          <a:xfrm>
            <a:off x="1069788" y="2654490"/>
            <a:ext cx="4567686" cy="3220382"/>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800">
                <a:solidFill>
                  <a:srgbClr val="FFFFFF"/>
                </a:solidFill>
                <a:latin typeface="+mj-lt"/>
                <a:ea typeface="+mj-ea"/>
                <a:cs typeface="+mj-cs"/>
              </a:rPr>
              <a:t>Loss of interest</a:t>
            </a:r>
            <a:endParaRPr lang="en-US">
              <a:ea typeface="+mj-ea"/>
              <a:cs typeface="+mj-cs"/>
            </a:endParaRPr>
          </a:p>
        </p:txBody>
      </p:sp>
      <p:pic>
        <p:nvPicPr>
          <p:cNvPr id="3" name="Picture 2" descr="A person looking at another person&#10;&#10;Description automatically generated">
            <a:extLst>
              <a:ext uri="{FF2B5EF4-FFF2-40B4-BE49-F238E27FC236}">
                <a16:creationId xmlns:a16="http://schemas.microsoft.com/office/drawing/2014/main" id="{8DE37075-F82C-6E9A-3D1B-BDED3B52F0D1}"/>
              </a:ext>
            </a:extLst>
          </p:cNvPr>
          <p:cNvPicPr>
            <a:picLocks noChangeAspect="1"/>
          </p:cNvPicPr>
          <p:nvPr/>
        </p:nvPicPr>
        <p:blipFill rotWithShape="1">
          <a:blip r:embed="rId3">
            <a:extLst>
              <a:ext uri="{28A0092B-C50C-407E-A947-70E740481C1C}">
                <a14:useLocalDpi xmlns:a14="http://schemas.microsoft.com/office/drawing/2010/main" val="0"/>
              </a:ext>
            </a:extLst>
          </a:blip>
          <a:srcRect l="38907" r="1157"/>
          <a:stretch/>
        </p:blipFill>
        <p:spPr>
          <a:xfrm>
            <a:off x="6553199" y="457200"/>
            <a:ext cx="5181602" cy="5943600"/>
          </a:xfrm>
          <a:prstGeom prst="rect">
            <a:avLst/>
          </a:prstGeom>
          <a:noFill/>
        </p:spPr>
      </p:pic>
    </p:spTree>
    <p:extLst>
      <p:ext uri="{BB962C8B-B14F-4D97-AF65-F5344CB8AC3E}">
        <p14:creationId xmlns:p14="http://schemas.microsoft.com/office/powerpoint/2010/main" val="4671322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in front of a chalkboard&#10;&#10;Description automatically generated">
            <a:extLst>
              <a:ext uri="{FF2B5EF4-FFF2-40B4-BE49-F238E27FC236}">
                <a16:creationId xmlns:a16="http://schemas.microsoft.com/office/drawing/2014/main" id="{A832077E-E045-4555-E04B-AF26348B299E}"/>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a:noFill/>
        </p:spPr>
      </p:pic>
      <p:sp>
        <p:nvSpPr>
          <p:cNvPr id="4" name="Shape 280">
            <a:extLst>
              <a:ext uri="{FF2B5EF4-FFF2-40B4-BE49-F238E27FC236}">
                <a16:creationId xmlns:a16="http://schemas.microsoft.com/office/drawing/2014/main" id="{2FE5B1C9-D68F-A35B-CF94-2EC1CF807934}"/>
              </a:ext>
            </a:extLst>
          </p:cNvPr>
          <p:cNvSpPr txBox="1">
            <a:spLocks/>
          </p:cNvSpPr>
          <p:nvPr/>
        </p:nvSpPr>
        <p:spPr>
          <a:xfrm>
            <a:off x="309937" y="5883826"/>
            <a:ext cx="7699376" cy="1117600"/>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GB">
                <a:solidFill>
                  <a:schemeClr val="bg1"/>
                </a:solidFill>
              </a:rPr>
              <a:t>Low self-esteem</a:t>
            </a:r>
          </a:p>
        </p:txBody>
      </p:sp>
    </p:spTree>
    <p:extLst>
      <p:ext uri="{BB962C8B-B14F-4D97-AF65-F5344CB8AC3E}">
        <p14:creationId xmlns:p14="http://schemas.microsoft.com/office/powerpoint/2010/main" val="13610916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C4E0B-70E0-ACF4-0D44-02CAF903610C}"/>
              </a:ext>
            </a:extLst>
          </p:cNvPr>
          <p:cNvSpPr>
            <a:spLocks noGrp="1"/>
          </p:cNvSpPr>
          <p:nvPr>
            <p:ph idx="1"/>
          </p:nvPr>
        </p:nvSpPr>
        <p:spPr>
          <a:xfrm>
            <a:off x="400050" y="1845128"/>
            <a:ext cx="11136086" cy="5119007"/>
          </a:xfrm>
        </p:spPr>
        <p:txBody>
          <a:bodyPr>
            <a:normAutofit fontScale="92500" lnSpcReduction="10000"/>
          </a:bodyPr>
          <a:lstStyle/>
          <a:p>
            <a:pPr marL="0" indent="0">
              <a:spcAft>
                <a:spcPts val="1205"/>
              </a:spcAft>
              <a:buNone/>
            </a:pPr>
            <a:r>
              <a:rPr lang="en-GB" sz="1800" b="1" u="sng">
                <a:effectLst/>
                <a:latin typeface="Source Sans Pro" panose="020B0503030403020204" pitchFamily="34" charset="0"/>
                <a:ea typeface="Calibri" panose="020F0502020204030204" pitchFamily="34" charset="0"/>
                <a:cs typeface="Arial" panose="020B0604020202020204" pitchFamily="34" charset="0"/>
              </a:rPr>
              <a:t>Agenda</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Welcome, introductions &amp; overview</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1- Setting the scene &amp; Quiz</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2 - What to look for, signs &amp; symptoms…</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3 - How to get men talking, men’s talking toolkit</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4 - Resources, support groups &amp; signposting</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5 - What is it like in practice? Scenarios</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6 - Selfcare / Reflection - activities</a:t>
            </a:r>
            <a:endParaRPr lang="en-GB" sz="180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GB" sz="1800" b="1">
                <a:solidFill>
                  <a:srgbClr val="000000"/>
                </a:solidFill>
                <a:effectLst/>
                <a:latin typeface="Arial" panose="020B0604020202020204" pitchFamily="34" charset="0"/>
                <a:ea typeface="Calibri" panose="020F0502020204030204" pitchFamily="34" charset="0"/>
              </a:rPr>
              <a:t>Mental Health 7 - Marketplace, networking, catch-up!</a:t>
            </a:r>
            <a:endParaRPr lang="en-GB" sz="1800">
              <a:effectLst/>
              <a:latin typeface="Calibri" panose="020F0502020204030204" pitchFamily="34" charset="0"/>
              <a:ea typeface="Calibri" panose="020F0502020204030204" pitchFamily="34" charset="0"/>
            </a:endParaRPr>
          </a:p>
          <a:p>
            <a:r>
              <a:rPr lang="en-GB" sz="1800" b="1">
                <a:effectLst/>
                <a:latin typeface="Calibri" panose="020F050202020403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r>
              <a:rPr lang="en-GB" sz="1800" b="1">
                <a:effectLst/>
                <a:latin typeface="Calibri" panose="020F0502020204030204" pitchFamily="34" charset="0"/>
                <a:ea typeface="Calibri" panose="020F0502020204030204" pitchFamily="34" charset="0"/>
              </a:rPr>
              <a:t>Contacts:</a:t>
            </a:r>
            <a:r>
              <a:rPr lang="en-GB" sz="1800">
                <a:effectLst/>
                <a:latin typeface="Calibri" panose="020F0502020204030204" pitchFamily="34" charset="0"/>
                <a:ea typeface="Calibri" panose="020F0502020204030204" pitchFamily="34" charset="0"/>
              </a:rPr>
              <a:t> </a:t>
            </a:r>
          </a:p>
          <a:p>
            <a:r>
              <a:rPr lang="en-GB" sz="1800" b="1" u="sng">
                <a:solidFill>
                  <a:srgbClr val="0563C1"/>
                </a:solidFill>
                <a:effectLst/>
                <a:latin typeface="Calibri" panose="020F0502020204030204" pitchFamily="34" charset="0"/>
                <a:ea typeface="Calibri" panose="020F0502020204030204" pitchFamily="34" charset="0"/>
              </a:rPr>
              <a:t>Jo Taylor</a:t>
            </a:r>
            <a:r>
              <a:rPr lang="en-GB" sz="1800">
                <a:effectLst/>
                <a:latin typeface="Calibri" panose="020F0502020204030204" pitchFamily="34" charset="0"/>
                <a:ea typeface="Calibri" panose="020F0502020204030204" pitchFamily="34" charset="0"/>
              </a:rPr>
              <a:t>  </a:t>
            </a:r>
            <a:r>
              <a:rPr lang="en-GB" sz="1800" u="sng">
                <a:solidFill>
                  <a:srgbClr val="0563C1"/>
                </a:solidFill>
                <a:effectLst/>
                <a:latin typeface="Calibri" panose="020F0502020204030204" pitchFamily="34" charset="0"/>
                <a:ea typeface="Calibri" panose="020F0502020204030204" pitchFamily="34" charset="0"/>
                <a:hlinkClick r:id="rId3"/>
              </a:rPr>
              <a:t>jo.taylor@southwarwickshiregps.nhs.uk</a:t>
            </a:r>
            <a:r>
              <a:rPr lang="en-GB" sz="1800" u="sng">
                <a:solidFill>
                  <a:srgbClr val="0563C1"/>
                </a:solidFill>
                <a:effectLst/>
                <a:latin typeface="Calibri" panose="020F050202020403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r>
              <a:rPr lang="en-GB" sz="1800" b="1" u="sng">
                <a:solidFill>
                  <a:srgbClr val="0563C1"/>
                </a:solidFill>
                <a:effectLst/>
                <a:latin typeface="Calibri" panose="020F0502020204030204" pitchFamily="34" charset="0"/>
                <a:ea typeface="Calibri" panose="020F0502020204030204" pitchFamily="34" charset="0"/>
              </a:rPr>
              <a:t>Paol Stuart-Thomson</a:t>
            </a:r>
            <a:r>
              <a:rPr lang="en-GB" sz="1800" u="sng">
                <a:solidFill>
                  <a:srgbClr val="0563C1"/>
                </a:solidFill>
                <a:effectLst/>
                <a:latin typeface="Calibri" panose="020F0502020204030204" pitchFamily="34" charset="0"/>
                <a:ea typeface="Calibri" panose="020F0502020204030204" pitchFamily="34" charset="0"/>
              </a:rPr>
              <a:t>   paol.stuart-thomson@swwmind.org.uk</a:t>
            </a:r>
            <a:endParaRPr lang="en-GB" sz="1800">
              <a:effectLst/>
              <a:latin typeface="Calibri" panose="020F0502020204030204" pitchFamily="34" charset="0"/>
              <a:ea typeface="Calibri" panose="020F0502020204030204" pitchFamily="34" charset="0"/>
            </a:endParaRPr>
          </a:p>
          <a:p>
            <a:pPr>
              <a:spcAft>
                <a:spcPts val="1205"/>
              </a:spcAft>
            </a:pPr>
            <a:r>
              <a:rPr lang="en-GB" sz="1800" b="1" u="sng">
                <a:solidFill>
                  <a:srgbClr val="0563C1"/>
                </a:solidFill>
                <a:effectLst/>
                <a:latin typeface="Calibri" panose="020F0502020204030204" pitchFamily="34" charset="0"/>
                <a:ea typeface="Calibri" panose="020F0502020204030204" pitchFamily="34" charset="0"/>
              </a:rPr>
              <a:t>Jonathan Peters </a:t>
            </a:r>
            <a:r>
              <a:rPr lang="en-GB" sz="1800" u="sng">
                <a:solidFill>
                  <a:srgbClr val="0563C1"/>
                </a:solidFill>
                <a:effectLst/>
                <a:latin typeface="Calibri" panose="020F0502020204030204" pitchFamily="34" charset="0"/>
                <a:ea typeface="Calibri" panose="020F0502020204030204" pitchFamily="34" charset="0"/>
              </a:rPr>
              <a:t> </a:t>
            </a:r>
            <a:r>
              <a:rPr lang="en-GB" sz="1800" u="sng">
                <a:solidFill>
                  <a:srgbClr val="0563C1"/>
                </a:solidFill>
                <a:effectLst/>
                <a:latin typeface="Calibri" panose="020F0502020204030204" pitchFamily="34" charset="0"/>
                <a:ea typeface="Calibri" panose="020F0502020204030204" pitchFamily="34" charset="0"/>
                <a:hlinkClick r:id="rId4"/>
              </a:rPr>
              <a:t>Jonathan.Peters@southwarwickshiregps.nhs.uk</a:t>
            </a:r>
            <a:endParaRPr lang="en-GB" sz="1800">
              <a:effectLst/>
              <a:latin typeface="Calibri" panose="020F0502020204030204" pitchFamily="34" charset="0"/>
              <a:ea typeface="Calibri" panose="020F0502020204030204" pitchFamily="34" charset="0"/>
            </a:endParaRPr>
          </a:p>
          <a:p>
            <a:pPr marL="0" indent="0">
              <a:buNone/>
            </a:pPr>
            <a:endParaRPr lang="en-GB"/>
          </a:p>
        </p:txBody>
      </p:sp>
      <p:pic>
        <p:nvPicPr>
          <p:cNvPr id="4" name="Content Placeholder 10">
            <a:extLst>
              <a:ext uri="{FF2B5EF4-FFF2-40B4-BE49-F238E27FC236}">
                <a16:creationId xmlns:a16="http://schemas.microsoft.com/office/drawing/2014/main" id="{22E3FB03-6804-1426-DBE9-093061B40575}"/>
              </a:ext>
            </a:extLst>
          </p:cNvPr>
          <p:cNvPicPr>
            <a:picLocks noGrp="1" noChangeAspect="1"/>
          </p:cNvPicPr>
          <p:nvPr>
            <p:ph idx="1"/>
          </p:nvPr>
        </p:nvPicPr>
        <p:blipFill rotWithShape="1">
          <a:blip r:embed="rId5"/>
          <a:srcRect b="77109"/>
          <a:stretch/>
        </p:blipFill>
        <p:spPr>
          <a:xfrm>
            <a:off x="4" y="-65900"/>
            <a:ext cx="12191996" cy="1584947"/>
          </a:xfrm>
        </p:spPr>
      </p:pic>
      <p:sp>
        <p:nvSpPr>
          <p:cNvPr id="5" name="TextBox 4">
            <a:extLst>
              <a:ext uri="{FF2B5EF4-FFF2-40B4-BE49-F238E27FC236}">
                <a16:creationId xmlns:a16="http://schemas.microsoft.com/office/drawing/2014/main" id="{D493B91C-2616-3653-2AD8-07520B60B678}"/>
              </a:ext>
            </a:extLst>
          </p:cNvPr>
          <p:cNvSpPr txBox="1"/>
          <p:nvPr/>
        </p:nvSpPr>
        <p:spPr>
          <a:xfrm>
            <a:off x="508226" y="403407"/>
            <a:ext cx="7549924" cy="1077218"/>
          </a:xfrm>
          <a:prstGeom prst="rect">
            <a:avLst/>
          </a:prstGeom>
          <a:noFill/>
        </p:spPr>
        <p:txBody>
          <a:bodyPr wrap="square" lIns="91440" tIns="45720" rIns="91440" bIns="45720" anchor="t">
            <a:spAutoFit/>
          </a:bodyPr>
          <a:lstStyle/>
          <a:p>
            <a:pPr marL="0" indent="0" algn="ctr">
              <a:buNone/>
            </a:pPr>
            <a:r>
              <a:rPr lang="en-US" sz="3200" b="1">
                <a:solidFill>
                  <a:schemeClr val="bg1"/>
                </a:solidFill>
                <a:effectLst/>
                <a:latin typeface="Source Sans Pro"/>
                <a:ea typeface="Calibri" panose="020F0502020204030204" pitchFamily="34" charset="0"/>
              </a:rPr>
              <a:t>Personalised Care &amp; Men’s Mental Health</a:t>
            </a:r>
          </a:p>
          <a:p>
            <a:pPr marL="0" indent="0" algn="ctr">
              <a:buNone/>
            </a:pPr>
            <a:r>
              <a:rPr lang="en-US" sz="3200" b="1">
                <a:solidFill>
                  <a:schemeClr val="bg1"/>
                </a:solidFill>
                <a:latin typeface="Source Sans Pro"/>
                <a:ea typeface="Calibri" panose="020F0502020204030204" pitchFamily="34" charset="0"/>
              </a:rPr>
              <a:t>7-in-1 Event</a:t>
            </a:r>
            <a:endParaRPr lang="en-GB" sz="3200">
              <a:solidFill>
                <a:schemeClr val="bg1"/>
              </a:solidFill>
              <a:effectLst/>
              <a:latin typeface="Source Sans Pro"/>
              <a:ea typeface="Calibri" panose="020F0502020204030204" pitchFamily="34" charset="0"/>
            </a:endParaRPr>
          </a:p>
        </p:txBody>
      </p:sp>
      <p:pic>
        <p:nvPicPr>
          <p:cNvPr id="7" name="Picture 6" descr="A silhouette of a person's head with words on it">
            <a:extLst>
              <a:ext uri="{FF2B5EF4-FFF2-40B4-BE49-F238E27FC236}">
                <a16:creationId xmlns:a16="http://schemas.microsoft.com/office/drawing/2014/main" id="{DF69F3F6-0D3F-AA5C-ADFC-7BB5D848EA6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226060" y="3133545"/>
            <a:ext cx="4965940" cy="3724455"/>
          </a:xfrm>
          <a:prstGeom prst="rect">
            <a:avLst/>
          </a:prstGeom>
        </p:spPr>
      </p:pic>
    </p:spTree>
    <p:extLst>
      <p:ext uri="{BB962C8B-B14F-4D97-AF65-F5344CB8AC3E}">
        <p14:creationId xmlns:p14="http://schemas.microsoft.com/office/powerpoint/2010/main" val="2628007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person's body&#10;&#10;Description automatically generated">
            <a:extLst>
              <a:ext uri="{FF2B5EF4-FFF2-40B4-BE49-F238E27FC236}">
                <a16:creationId xmlns:a16="http://schemas.microsoft.com/office/drawing/2014/main" id="{AE2F8F48-13A9-C461-6104-96B50DC9B030}"/>
              </a:ext>
            </a:extLst>
          </p:cNvPr>
          <p:cNvPicPr>
            <a:picLocks noChangeAspect="1"/>
          </p:cNvPicPr>
          <p:nvPr/>
        </p:nvPicPr>
        <p:blipFill rotWithShape="1">
          <a:blip r:embed="rId3">
            <a:extLst>
              <a:ext uri="{28A0092B-C50C-407E-A947-70E740481C1C}">
                <a14:useLocalDpi xmlns:a14="http://schemas.microsoft.com/office/drawing/2010/main" val="0"/>
              </a:ext>
            </a:extLst>
          </a:blip>
          <a:srcRect t="3058" b="8011"/>
          <a:stretch/>
        </p:blipFill>
        <p:spPr>
          <a:xfrm>
            <a:off x="4038599" y="10"/>
            <a:ext cx="8160026" cy="6875809"/>
          </a:xfrm>
          <a:prstGeom prst="rect">
            <a:avLst/>
          </a:prstGeom>
          <a:noFill/>
        </p:spPr>
      </p:pic>
      <p:sp>
        <p:nvSpPr>
          <p:cNvPr id="30" name="Freeform: Shape 2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hape 280">
            <a:extLst>
              <a:ext uri="{FF2B5EF4-FFF2-40B4-BE49-F238E27FC236}">
                <a16:creationId xmlns:a16="http://schemas.microsoft.com/office/drawing/2014/main" id="{E0BC9F4D-B4E0-D937-90EA-A3EFB8CA0A54}"/>
              </a:ext>
            </a:extLst>
          </p:cNvPr>
          <p:cNvSpPr txBox="1">
            <a:spLocks/>
          </p:cNvSpPr>
          <p:nvPr/>
        </p:nvSpPr>
        <p:spPr>
          <a:xfrm>
            <a:off x="534473" y="2950387"/>
            <a:ext cx="3052293" cy="3531403"/>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000">
                <a:solidFill>
                  <a:srgbClr val="FFFFFF"/>
                </a:solidFill>
                <a:latin typeface="+mj-lt"/>
                <a:ea typeface="+mj-ea"/>
                <a:cs typeface="+mj-cs"/>
              </a:rPr>
              <a:t>Physical Symptoms</a:t>
            </a:r>
          </a:p>
        </p:txBody>
      </p:sp>
    </p:spTree>
    <p:extLst>
      <p:ext uri="{BB962C8B-B14F-4D97-AF65-F5344CB8AC3E}">
        <p14:creationId xmlns:p14="http://schemas.microsoft.com/office/powerpoint/2010/main" val="35322115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yellow jacket looking at a lake&#10;&#10;Description automatically generated">
            <a:extLst>
              <a:ext uri="{FF2B5EF4-FFF2-40B4-BE49-F238E27FC236}">
                <a16:creationId xmlns:a16="http://schemas.microsoft.com/office/drawing/2014/main" id="{22DA2E87-A6B2-3C72-E41D-ADFFE5206063}"/>
              </a:ext>
            </a:extLst>
          </p:cNvPr>
          <p:cNvPicPr>
            <a:picLocks noChangeAspect="1"/>
          </p:cNvPicPr>
          <p:nvPr/>
        </p:nvPicPr>
        <p:blipFill rotWithShape="1">
          <a:blip r:embed="rId3">
            <a:extLst>
              <a:ext uri="{28A0092B-C50C-407E-A947-70E740481C1C}">
                <a14:useLocalDpi xmlns:a14="http://schemas.microsoft.com/office/drawing/2010/main" val="0"/>
              </a:ext>
            </a:extLst>
          </a:blip>
          <a:srcRect l="2756" r="18027"/>
          <a:stretch/>
        </p:blipFill>
        <p:spPr>
          <a:xfrm>
            <a:off x="4038599" y="10"/>
            <a:ext cx="8160026" cy="6875809"/>
          </a:xfrm>
          <a:prstGeom prst="rect">
            <a:avLst/>
          </a:prstGeom>
          <a:noFill/>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hape 280">
            <a:extLst>
              <a:ext uri="{FF2B5EF4-FFF2-40B4-BE49-F238E27FC236}">
                <a16:creationId xmlns:a16="http://schemas.microsoft.com/office/drawing/2014/main" id="{9D5BC500-5987-49A6-716F-F0A83E967846}"/>
              </a:ext>
            </a:extLst>
          </p:cNvPr>
          <p:cNvSpPr txBox="1">
            <a:spLocks/>
          </p:cNvSpPr>
          <p:nvPr/>
        </p:nvSpPr>
        <p:spPr>
          <a:xfrm>
            <a:off x="534473" y="2950387"/>
            <a:ext cx="3052293" cy="3531403"/>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000">
                <a:solidFill>
                  <a:srgbClr val="FFFFFF"/>
                </a:solidFill>
                <a:latin typeface="+mj-lt"/>
                <a:ea typeface="+mj-ea"/>
                <a:cs typeface="+mj-cs"/>
              </a:rPr>
              <a:t>Isolation</a:t>
            </a:r>
            <a:endParaRPr lang="en-US">
              <a:ea typeface="+mj-ea"/>
              <a:cs typeface="+mj-cs"/>
            </a:endParaRPr>
          </a:p>
        </p:txBody>
      </p:sp>
    </p:spTree>
    <p:extLst>
      <p:ext uri="{BB962C8B-B14F-4D97-AF65-F5344CB8AC3E}">
        <p14:creationId xmlns:p14="http://schemas.microsoft.com/office/powerpoint/2010/main" val="326740828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his hands up&#10;&#10;Description automatically generated">
            <a:extLst>
              <a:ext uri="{FF2B5EF4-FFF2-40B4-BE49-F238E27FC236}">
                <a16:creationId xmlns:a16="http://schemas.microsoft.com/office/drawing/2014/main" id="{46F1E68A-9ADC-E5E4-EA34-10491363E561}"/>
              </a:ext>
            </a:extLst>
          </p:cNvPr>
          <p:cNvPicPr>
            <a:picLocks noChangeAspect="1"/>
          </p:cNvPicPr>
          <p:nvPr/>
        </p:nvPicPr>
        <p:blipFill rotWithShape="1">
          <a:blip r:embed="rId3">
            <a:extLst>
              <a:ext uri="{28A0092B-C50C-407E-A947-70E740481C1C}">
                <a14:useLocalDpi xmlns:a14="http://schemas.microsoft.com/office/drawing/2010/main" val="0"/>
              </a:ext>
            </a:extLst>
          </a:blip>
          <a:srcRect l="22310" r="10934"/>
          <a:stretch/>
        </p:blipFill>
        <p:spPr>
          <a:xfrm>
            <a:off x="4038599" y="10"/>
            <a:ext cx="8160026" cy="6875809"/>
          </a:xfrm>
          <a:prstGeom prst="rect">
            <a:avLst/>
          </a:prstGeom>
          <a:noFill/>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hape 280">
            <a:extLst>
              <a:ext uri="{FF2B5EF4-FFF2-40B4-BE49-F238E27FC236}">
                <a16:creationId xmlns:a16="http://schemas.microsoft.com/office/drawing/2014/main" id="{6C7C9647-A75E-268D-7289-9F1C2E4A4BFB}"/>
              </a:ext>
            </a:extLst>
          </p:cNvPr>
          <p:cNvSpPr txBox="1">
            <a:spLocks/>
          </p:cNvSpPr>
          <p:nvPr/>
        </p:nvSpPr>
        <p:spPr>
          <a:xfrm>
            <a:off x="534473" y="2950387"/>
            <a:ext cx="3052293" cy="3531403"/>
          </a:xfrm>
          <a:prstGeom prst="rect">
            <a:avLst/>
          </a:prstGeom>
        </p:spPr>
        <p:txBody>
          <a:bodyPr vert="horz" lIns="91440" tIns="45720" rIns="91440" bIns="45720" rtlCol="0" anchor="t">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1300C1"/>
                </a:solidFill>
                <a:uFillTx/>
                <a:latin typeface="Mind Meridian"/>
                <a:ea typeface="Mind Meridian"/>
                <a:cs typeface="Mind Meridian"/>
                <a:sym typeface="Mind Meridi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a:spcBef>
                <a:spcPct val="0"/>
              </a:spcBef>
              <a:spcAft>
                <a:spcPts val="600"/>
              </a:spcAft>
            </a:pPr>
            <a:r>
              <a:rPr lang="en-US" sz="4000">
                <a:solidFill>
                  <a:srgbClr val="FFFFFF"/>
                </a:solidFill>
                <a:latin typeface="+mj-lt"/>
                <a:ea typeface="+mj-ea"/>
                <a:cs typeface="+mj-cs"/>
              </a:rPr>
              <a:t>Abusive </a:t>
            </a:r>
            <a:endParaRPr lang="en-US">
              <a:ea typeface="+mj-ea"/>
              <a:cs typeface="+mj-cs"/>
            </a:endParaRPr>
          </a:p>
          <a:p>
            <a:pPr algn="ctr">
              <a:spcBef>
                <a:spcPct val="0"/>
              </a:spcBef>
              <a:spcAft>
                <a:spcPts val="600"/>
              </a:spcAft>
            </a:pPr>
            <a:r>
              <a:rPr lang="en-US" sz="4000" err="1">
                <a:solidFill>
                  <a:srgbClr val="FFFFFF"/>
                </a:solidFill>
                <a:latin typeface="+mj-lt"/>
                <a:ea typeface="+mj-ea"/>
                <a:cs typeface="+mj-cs"/>
              </a:rPr>
              <a:t>behaviours</a:t>
            </a:r>
          </a:p>
        </p:txBody>
      </p:sp>
    </p:spTree>
    <p:extLst>
      <p:ext uri="{BB962C8B-B14F-4D97-AF65-F5344CB8AC3E}">
        <p14:creationId xmlns:p14="http://schemas.microsoft.com/office/powerpoint/2010/main" val="11190654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1" name="Rectangle 36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Shape 354"/>
          <p:cNvSpPr>
            <a:spLocks noGrp="1"/>
          </p:cNvSpPr>
          <p:nvPr>
            <p:ph type="title"/>
          </p:nvPr>
        </p:nvSpPr>
        <p:spPr>
          <a:xfrm>
            <a:off x="8643193" y="489507"/>
            <a:ext cx="3091607" cy="1655483"/>
          </a:xfrm>
          <a:prstGeom prst="rect">
            <a:avLst/>
          </a:prstGeom>
        </p:spPr>
        <p:txBody>
          <a:bodyPr vert="horz" lIns="91440" tIns="45720" rIns="91440" bIns="45720" rtlCol="0" anchor="b">
            <a:normAutofit/>
          </a:bodyPr>
          <a:lstStyle/>
          <a:p>
            <a:pPr>
              <a:lnSpc>
                <a:spcPct val="90000"/>
              </a:lnSpc>
            </a:pPr>
            <a:r>
              <a:rPr lang="en-US">
                <a:solidFill>
                  <a:schemeClr val="tx1"/>
                </a:solidFill>
                <a:latin typeface="+mj-lt"/>
                <a:ea typeface="+mj-ea"/>
                <a:cs typeface="+mj-cs"/>
              </a:rPr>
              <a:t>Risk factors for men</a:t>
            </a:r>
          </a:p>
        </p:txBody>
      </p:sp>
      <p:pic>
        <p:nvPicPr>
          <p:cNvPr id="356" name="pasted-image.pdf"/>
          <p:cNvPicPr>
            <a:picLocks noChangeAspect="1"/>
          </p:cNvPicPr>
          <p:nvPr/>
        </p:nvPicPr>
        <p:blipFill rotWithShape="1">
          <a:blip r:embed="rId2"/>
          <a:srcRect t="2750" r="-1" b="14563"/>
          <a:stretch/>
        </p:blipFill>
        <p:spPr>
          <a:xfrm>
            <a:off x="20" y="431"/>
            <a:ext cx="8115280" cy="6408311"/>
          </a:xfrm>
          <a:prstGeom prst="rect">
            <a:avLst/>
          </a:prstGeom>
        </p:spPr>
      </p:pic>
      <p:sp>
        <p:nvSpPr>
          <p:cNvPr id="355" name="Shape 355"/>
          <p:cNvSpPr>
            <a:spLocks noGrp="1"/>
          </p:cNvSpPr>
          <p:nvPr>
            <p:ph type="body" sz="half" idx="1"/>
          </p:nvPr>
        </p:nvSpPr>
        <p:spPr>
          <a:xfrm>
            <a:off x="8643193" y="2145453"/>
            <a:ext cx="2942813" cy="4017936"/>
          </a:xfrm>
          <a:prstGeom prst="rect">
            <a:avLst/>
          </a:prstGeom>
        </p:spPr>
        <p:txBody>
          <a:bodyPr vert="horz" lIns="91440" tIns="45720" rIns="91440" bIns="45720" rtlCol="0">
            <a:noAutofit/>
          </a:bodyPr>
          <a:lstStyle/>
          <a:p>
            <a:pPr indent="-228600" defTabSz="914400">
              <a:lnSpc>
                <a:spcPct val="90000"/>
              </a:lnSpc>
              <a:buClr>
                <a:srgbClr val="000000"/>
              </a:buClr>
              <a:buFont typeface="Arial" panose="020B0604020202020204" pitchFamily="34" charset="0"/>
              <a:buChar char="•"/>
              <a:defRPr sz="1600">
                <a:latin typeface="Lato Bold"/>
                <a:ea typeface="Lato Bold"/>
                <a:cs typeface="Lato Bold"/>
                <a:sym typeface="Lato Bold"/>
              </a:defRPr>
            </a:pPr>
            <a:r>
              <a:rPr lang="en-US" sz="1600">
                <a:solidFill>
                  <a:schemeClr val="tx1"/>
                </a:solidFill>
                <a:latin typeface="+mn-lt"/>
                <a:ea typeface="+mn-ea"/>
                <a:cs typeface="+mn-cs"/>
              </a:rPr>
              <a:t>Risk factors:</a:t>
            </a:r>
          </a:p>
          <a:p>
            <a:pPr indent="-228600" defTabSz="914400">
              <a:lnSpc>
                <a:spcPct val="90000"/>
              </a:lnSpc>
              <a:buClr>
                <a:srgbClr val="000000"/>
              </a:buClr>
              <a:buFont typeface="Arial" panose="020B0604020202020204" pitchFamily="34" charset="0"/>
              <a:buChar char="•"/>
              <a:defRPr sz="1600">
                <a:latin typeface="Lato Regular"/>
                <a:ea typeface="Lato Regular"/>
                <a:cs typeface="Lato Regular"/>
                <a:sym typeface="Lato Regular"/>
              </a:defRPr>
            </a:pPr>
            <a:r>
              <a:rPr lang="en-US" sz="1600" u="sng">
                <a:solidFill>
                  <a:schemeClr val="tx1"/>
                </a:solidFill>
                <a:latin typeface="+mn-lt"/>
                <a:ea typeface="+mn-ea"/>
                <a:cs typeface="+mn-cs"/>
              </a:rPr>
              <a:t>Individual:</a:t>
            </a:r>
            <a:r>
              <a:rPr lang="en-US" sz="1600">
                <a:solidFill>
                  <a:schemeClr val="tx1"/>
                </a:solidFill>
                <a:latin typeface="+mn-lt"/>
                <a:ea typeface="+mn-ea"/>
                <a:cs typeface="+mn-cs"/>
              </a:rPr>
              <a:t> Alcohol, Drugs, Smoking, Abuse, Stress, Traumatic life events, Prison, Poor parenting, Lack of support, Illness, Disability, Genes</a:t>
            </a:r>
          </a:p>
          <a:p>
            <a:pPr indent="-228600" defTabSz="914400">
              <a:lnSpc>
                <a:spcPct val="90000"/>
              </a:lnSpc>
              <a:buClr>
                <a:srgbClr val="000000"/>
              </a:buClr>
              <a:buFont typeface="Arial" panose="020B0604020202020204" pitchFamily="34" charset="0"/>
              <a:buChar char="•"/>
              <a:defRPr sz="1600">
                <a:latin typeface="Lato Regular"/>
                <a:ea typeface="Lato Regular"/>
                <a:cs typeface="Lato Regular"/>
                <a:sym typeface="Lato Regular"/>
              </a:defRPr>
            </a:pPr>
            <a:endParaRPr lang="en-US" sz="1600">
              <a:solidFill>
                <a:schemeClr val="tx1"/>
              </a:solidFill>
              <a:latin typeface="+mn-lt"/>
              <a:ea typeface="+mn-ea"/>
              <a:cs typeface="+mn-cs"/>
            </a:endParaRPr>
          </a:p>
          <a:p>
            <a:pPr indent="-228600" defTabSz="914400">
              <a:lnSpc>
                <a:spcPct val="90000"/>
              </a:lnSpc>
              <a:buClr>
                <a:srgbClr val="000000"/>
              </a:buClr>
              <a:buFont typeface="Arial" panose="020B0604020202020204" pitchFamily="34" charset="0"/>
              <a:buChar char="•"/>
              <a:defRPr sz="1600">
                <a:latin typeface="Lato Regular"/>
                <a:ea typeface="Lato Regular"/>
                <a:cs typeface="Lato Regular"/>
                <a:sym typeface="Lato Regular"/>
              </a:defRPr>
            </a:pPr>
            <a:r>
              <a:rPr lang="en-US" sz="1600" u="sng">
                <a:solidFill>
                  <a:schemeClr val="tx1"/>
                </a:solidFill>
                <a:latin typeface="+mn-lt"/>
                <a:ea typeface="+mn-ea"/>
                <a:cs typeface="+mn-cs"/>
              </a:rPr>
              <a:t>Societal:</a:t>
            </a:r>
            <a:r>
              <a:rPr lang="en-US" sz="1600">
                <a:solidFill>
                  <a:schemeClr val="tx1"/>
                </a:solidFill>
                <a:latin typeface="+mn-lt"/>
                <a:ea typeface="+mn-ea"/>
                <a:cs typeface="+mn-cs"/>
              </a:rPr>
              <a:t> Poverty, Unemployment, Poor education, Poor housing, Community violence, Disempowering services, Strands of Inequality, Stigma and discrimination</a:t>
            </a:r>
          </a:p>
        </p:txBody>
      </p:sp>
      <p:sp>
        <p:nvSpPr>
          <p:cNvPr id="363" name="Rectangle 36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63F412D-2166-4DF9-A60E-18570299E162}"/>
              </a:ext>
            </a:extLst>
          </p:cNvPr>
          <p:cNvSpPr>
            <a:spLocks noGrp="1"/>
          </p:cNvSpPr>
          <p:nvPr>
            <p:ph type="sldNum" sz="quarter" idx="2"/>
          </p:nvPr>
        </p:nvSpPr>
        <p:spPr>
          <a:xfrm>
            <a:off x="11704320" y="6459376"/>
            <a:ext cx="448056" cy="365125"/>
          </a:xfrm>
        </p:spPr>
        <p:txBody>
          <a:bodyPr vert="horz" lIns="91440" tIns="45720" rIns="91440" bIns="45720" rtlCol="0" anchor="ctr">
            <a:normAutofit/>
          </a:bodyPr>
          <a:lstStyle/>
          <a:p>
            <a:pPr>
              <a:spcAft>
                <a:spcPts val="600"/>
              </a:spcAft>
              <a:defRPr/>
            </a:pPr>
            <a:fld id="{86CB4B4D-7CA3-9044-876B-883B54F8677D}" type="slidenum">
              <a:rPr lang="en-US" sz="1100" b="0">
                <a:latin typeface="Calibri" panose="020F0502020204030204"/>
                <a:ea typeface="+mn-ea"/>
                <a:cs typeface="+mn-cs"/>
              </a:rPr>
              <a:pPr>
                <a:spcAft>
                  <a:spcPts val="600"/>
                </a:spcAft>
                <a:defRPr/>
              </a:pPr>
              <a:t>33</a:t>
            </a:fld>
            <a:endParaRPr lang="en-US" sz="1100" b="0">
              <a:latin typeface="Calibri" panose="020F0502020204030204"/>
              <a:ea typeface="+mn-ea"/>
              <a:cs typeface="+mn-cs"/>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55">
                                            <p:txEl>
                                              <p:charRg st="314" end="3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picnic table&#10;&#10;Description automatically generated with medium confidence">
            <a:extLst>
              <a:ext uri="{FF2B5EF4-FFF2-40B4-BE49-F238E27FC236}">
                <a16:creationId xmlns:a16="http://schemas.microsoft.com/office/drawing/2014/main" id="{ECD24DEB-C14E-62D0-E967-A36E9FD3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1" y="0"/>
            <a:ext cx="12492941" cy="8325613"/>
          </a:xfrm>
          <a:prstGeom prst="rect">
            <a:avLst/>
          </a:prstGeom>
        </p:spPr>
      </p:pic>
      <p:sp>
        <p:nvSpPr>
          <p:cNvPr id="5" name="Leadership and Mental Health">
            <a:extLst>
              <a:ext uri="{FF2B5EF4-FFF2-40B4-BE49-F238E27FC236}">
                <a16:creationId xmlns:a16="http://schemas.microsoft.com/office/drawing/2014/main" id="{15C5B6FD-9FAA-DE88-3F37-B1E2ABF3D5E9}"/>
              </a:ext>
            </a:extLst>
          </p:cNvPr>
          <p:cNvSpPr txBox="1"/>
          <p:nvPr/>
        </p:nvSpPr>
        <p:spPr>
          <a:xfrm>
            <a:off x="2669337" y="3522981"/>
            <a:ext cx="92394" cy="6463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8" tIns="45718" rIns="45718" bIns="45718">
            <a:spAutoFit/>
          </a:bodyPr>
          <a:lstStyle>
            <a:lvl1pPr>
              <a:defRPr sz="3600">
                <a:solidFill>
                  <a:srgbClr val="1300C1"/>
                </a:solidFill>
                <a:latin typeface="Mind Meridian Display"/>
                <a:ea typeface="Mind Meridian Display"/>
                <a:cs typeface="Mind Meridian Display"/>
                <a:sym typeface="Mind Meridian Display"/>
              </a:defRPr>
            </a:lvl1pPr>
          </a:lstStyle>
          <a:p>
            <a:endParaRPr/>
          </a:p>
        </p:txBody>
      </p:sp>
      <p:graphicFrame>
        <p:nvGraphicFramePr>
          <p:cNvPr id="6" name="Table 6">
            <a:extLst>
              <a:ext uri="{FF2B5EF4-FFF2-40B4-BE49-F238E27FC236}">
                <a16:creationId xmlns:a16="http://schemas.microsoft.com/office/drawing/2014/main" id="{EBD8E263-6555-21F2-43A7-122EAC228DE9}"/>
              </a:ext>
            </a:extLst>
          </p:cNvPr>
          <p:cNvGraphicFramePr>
            <a:graphicFrameLocks noGrp="1"/>
          </p:cNvGraphicFramePr>
          <p:nvPr/>
        </p:nvGraphicFramePr>
        <p:xfrm>
          <a:off x="3097610" y="4745413"/>
          <a:ext cx="8778014" cy="1614053"/>
        </p:xfrm>
        <a:graphic>
          <a:graphicData uri="http://schemas.openxmlformats.org/drawingml/2006/table">
            <a:tbl>
              <a:tblPr firstRow="1" bandRow="1">
                <a:tableStyleId>{5C22544A-7EE6-4342-B048-85BDC9FD1C3A}</a:tableStyleId>
              </a:tblPr>
              <a:tblGrid>
                <a:gridCol w="2830493">
                  <a:extLst>
                    <a:ext uri="{9D8B030D-6E8A-4147-A177-3AD203B41FA5}">
                      <a16:colId xmlns:a16="http://schemas.microsoft.com/office/drawing/2014/main" val="1162680229"/>
                    </a:ext>
                  </a:extLst>
                </a:gridCol>
                <a:gridCol w="3224712">
                  <a:extLst>
                    <a:ext uri="{9D8B030D-6E8A-4147-A177-3AD203B41FA5}">
                      <a16:colId xmlns:a16="http://schemas.microsoft.com/office/drawing/2014/main" val="30210699"/>
                    </a:ext>
                  </a:extLst>
                </a:gridCol>
                <a:gridCol w="2722809">
                  <a:extLst>
                    <a:ext uri="{9D8B030D-6E8A-4147-A177-3AD203B41FA5}">
                      <a16:colId xmlns:a16="http://schemas.microsoft.com/office/drawing/2014/main" val="2022972989"/>
                    </a:ext>
                  </a:extLst>
                </a:gridCol>
              </a:tblGrid>
              <a:tr h="1614053">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a:solidFill>
                            <a:srgbClr val="FF0071"/>
                          </a:solidFill>
                          <a:latin typeface="Mind Meridian" panose="020B0803030507020204" pitchFamily="34" charset="77"/>
                          <a:cs typeface="Mind Meridian" panose="020B0803030507020204" pitchFamily="34" charset="77"/>
                        </a:rPr>
                        <a:t>Men’s Mental Health</a:t>
                      </a:r>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6829540"/>
                  </a:ext>
                </a:extLst>
              </a:tr>
            </a:tbl>
          </a:graphicData>
        </a:graphic>
      </p:graphicFrame>
      <p:pic>
        <p:nvPicPr>
          <p:cNvPr id="7" name="Mind.png" descr="Mind.png">
            <a:extLst>
              <a:ext uri="{FF2B5EF4-FFF2-40B4-BE49-F238E27FC236}">
                <a16:creationId xmlns:a16="http://schemas.microsoft.com/office/drawing/2014/main" id="{B5963DF9-952D-9B49-FDFE-3DA6700D713C}"/>
              </a:ext>
            </a:extLst>
          </p:cNvPr>
          <p:cNvPicPr>
            <a:picLocks noChangeAspect="1"/>
          </p:cNvPicPr>
          <p:nvPr/>
        </p:nvPicPr>
        <p:blipFill>
          <a:blip r:embed="rId4"/>
          <a:stretch>
            <a:fillRect/>
          </a:stretch>
        </p:blipFill>
        <p:spPr>
          <a:xfrm>
            <a:off x="3362885" y="4840201"/>
            <a:ext cx="2228721" cy="1248084"/>
          </a:xfrm>
          <a:prstGeom prst="rect">
            <a:avLst/>
          </a:prstGeom>
          <a:ln w="12700">
            <a:miter lim="400000"/>
          </a:ln>
        </p:spPr>
      </p:pic>
      <p:sp>
        <p:nvSpPr>
          <p:cNvPr id="3" name="Shape 276">
            <a:extLst>
              <a:ext uri="{FF2B5EF4-FFF2-40B4-BE49-F238E27FC236}">
                <a16:creationId xmlns:a16="http://schemas.microsoft.com/office/drawing/2014/main" id="{AFFCDBF2-40EB-D4BC-8982-35C48E352882}"/>
              </a:ext>
            </a:extLst>
          </p:cNvPr>
          <p:cNvSpPr txBox="1"/>
          <p:nvPr/>
        </p:nvSpPr>
        <p:spPr>
          <a:xfrm>
            <a:off x="1710148" y="769715"/>
            <a:ext cx="6396636" cy="1427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nSpc>
                <a:spcPct val="88000"/>
              </a:lnSpc>
              <a:defRPr sz="2900">
                <a:solidFill>
                  <a:srgbClr val="FFFFFF"/>
                </a:solidFill>
                <a:latin typeface="Lato Bold"/>
                <a:ea typeface="Lato Bold"/>
                <a:cs typeface="Lato Bold"/>
                <a:sym typeface="Lato Bold"/>
              </a:defRPr>
            </a:pPr>
            <a:br>
              <a:rPr/>
            </a:br>
            <a:endParaRPr/>
          </a:p>
        </p:txBody>
      </p:sp>
      <p:pic>
        <p:nvPicPr>
          <p:cNvPr id="4" name="Picture 3" descr="Blue text on a black background&#10;&#10;Description automatically generated">
            <a:extLst>
              <a:ext uri="{FF2B5EF4-FFF2-40B4-BE49-F238E27FC236}">
                <a16:creationId xmlns:a16="http://schemas.microsoft.com/office/drawing/2014/main" id="{9AA1EBA2-CCBD-8B5C-CFF5-419F6FA4D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1631" y="5199530"/>
            <a:ext cx="2315334" cy="668344"/>
          </a:xfrm>
          <a:prstGeom prst="rect">
            <a:avLst/>
          </a:prstGeom>
        </p:spPr>
      </p:pic>
    </p:spTree>
    <p:extLst>
      <p:ext uri="{BB962C8B-B14F-4D97-AF65-F5344CB8AC3E}">
        <p14:creationId xmlns:p14="http://schemas.microsoft.com/office/powerpoint/2010/main" val="1441992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7646891" cy="68580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501118"/>
            <a:ext cx="8091784" cy="4331436"/>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95" y="-3"/>
            <a:ext cx="8091784" cy="68579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101742" y="699966"/>
            <a:ext cx="5121259" cy="5458067"/>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182F3D-1C71-3341-EFC1-D9E00AF47D9A}"/>
              </a:ext>
            </a:extLst>
          </p:cNvPr>
          <p:cNvSpPr txBox="1"/>
          <p:nvPr/>
        </p:nvSpPr>
        <p:spPr>
          <a:xfrm>
            <a:off x="1169125" y="2920878"/>
            <a:ext cx="5853227" cy="2992576"/>
          </a:xfrm>
          <a:prstGeom prst="rect">
            <a:avLst/>
          </a:prstGeom>
        </p:spPr>
        <p:txBody>
          <a:bodyPr vert="horz" lIns="91440" tIns="45720" rIns="91440" bIns="45720" rtlCol="0" anchor="t">
            <a:normAutofit/>
          </a:bodyPr>
          <a:lstStyle/>
          <a:p>
            <a:pPr lvl="1">
              <a:lnSpc>
                <a:spcPct val="90000"/>
              </a:lnSpc>
              <a:spcBef>
                <a:spcPct val="0"/>
              </a:spcBef>
              <a:spcAft>
                <a:spcPts val="600"/>
              </a:spcAft>
            </a:pPr>
            <a:r>
              <a:rPr lang="en-US" sz="4800">
                <a:solidFill>
                  <a:srgbClr val="FFFFFF"/>
                </a:solidFill>
                <a:latin typeface="+mj-lt"/>
                <a:ea typeface="+mj-ea"/>
                <a:cs typeface="+mj-cs"/>
              </a:rPr>
              <a:t>Talking tools </a:t>
            </a:r>
          </a:p>
        </p:txBody>
      </p:sp>
      <p:pic>
        <p:nvPicPr>
          <p:cNvPr id="3" name="Picture 2" descr="A person sitting at a table talking to another person&#10;&#10;Description automatically generated">
            <a:extLst>
              <a:ext uri="{FF2B5EF4-FFF2-40B4-BE49-F238E27FC236}">
                <a16:creationId xmlns:a16="http://schemas.microsoft.com/office/drawing/2014/main" id="{A2EC2625-1BA4-F83C-A647-0195457F9B74}"/>
              </a:ext>
            </a:extLst>
          </p:cNvPr>
          <p:cNvPicPr>
            <a:picLocks noChangeAspect="1"/>
          </p:cNvPicPr>
          <p:nvPr/>
        </p:nvPicPr>
        <p:blipFill rotWithShape="1">
          <a:blip r:embed="rId3">
            <a:extLst>
              <a:ext uri="{28A0092B-C50C-407E-A947-70E740481C1C}">
                <a14:useLocalDpi xmlns:a14="http://schemas.microsoft.com/office/drawing/2010/main" val="0"/>
              </a:ext>
            </a:extLst>
          </a:blip>
          <a:srcRect l="41987" r="18108" b="-1"/>
          <a:stretch/>
        </p:blipFill>
        <p:spPr>
          <a:xfrm>
            <a:off x="8104092" y="10"/>
            <a:ext cx="4099858" cy="6857990"/>
          </a:xfrm>
          <a:prstGeom prst="rect">
            <a:avLst/>
          </a:prstGeom>
        </p:spPr>
      </p:pic>
    </p:spTree>
    <p:extLst>
      <p:ext uri="{BB962C8B-B14F-4D97-AF65-F5344CB8AC3E}">
        <p14:creationId xmlns:p14="http://schemas.microsoft.com/office/powerpoint/2010/main" val="251394049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in front of a building&#10;&#10;Description automatically generated">
            <a:extLst>
              <a:ext uri="{FF2B5EF4-FFF2-40B4-BE49-F238E27FC236}">
                <a16:creationId xmlns:a16="http://schemas.microsoft.com/office/drawing/2014/main" id="{DBD1E17D-147C-0561-90F6-9F4311CB0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276" y="457200"/>
            <a:ext cx="9947447" cy="5943600"/>
          </a:xfrm>
          <a:prstGeom prst="rect">
            <a:avLst/>
          </a:prstGeom>
          <a:noFill/>
        </p:spPr>
      </p:pic>
    </p:spTree>
    <p:extLst>
      <p:ext uri="{BB962C8B-B14F-4D97-AF65-F5344CB8AC3E}">
        <p14:creationId xmlns:p14="http://schemas.microsoft.com/office/powerpoint/2010/main" val="2176279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816D84F-9520-9556-880C-4F3F9686C0B2}"/>
              </a:ext>
            </a:extLst>
          </p:cNvPr>
          <p:cNvSpPr txBox="1">
            <a:spLocks/>
          </p:cNvSpPr>
          <p:nvPr/>
        </p:nvSpPr>
        <p:spPr>
          <a:xfrm>
            <a:off x="699714" y="5490971"/>
            <a:ext cx="6962072" cy="1159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spcBef>
                <a:spcPct val="0"/>
              </a:spcBef>
              <a:spcAft>
                <a:spcPts val="600"/>
              </a:spcAft>
              <a:defRPr sz="2120" b="1">
                <a:solidFill>
                  <a:srgbClr val="2896C4"/>
                </a:solidFill>
                <a:latin typeface="+mn-lt"/>
                <a:ea typeface="+mn-ea"/>
                <a:cs typeface="+mn-cs"/>
                <a:sym typeface="Lato"/>
              </a:defRPr>
            </a:pPr>
            <a:r>
              <a:rPr lang="en-US" sz="4000" b="1" kern="1200">
                <a:solidFill>
                  <a:srgbClr val="FFFFFF"/>
                </a:solidFill>
                <a:latin typeface="+mj-lt"/>
                <a:ea typeface="+mj-ea"/>
                <a:cs typeface="+mj-cs"/>
                <a:sym typeface="Lato"/>
              </a:rPr>
              <a:t>Stigma &amp; Men</a:t>
            </a:r>
          </a:p>
        </p:txBody>
      </p:sp>
      <p:pic>
        <p:nvPicPr>
          <p:cNvPr id="4" name="Picture 3" descr="A close-up of a message&#10;&#10;Description automatically generated">
            <a:extLst>
              <a:ext uri="{FF2B5EF4-FFF2-40B4-BE49-F238E27FC236}">
                <a16:creationId xmlns:a16="http://schemas.microsoft.com/office/drawing/2014/main" id="{DAFBACE2-4528-BEB1-F364-514C73688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82" y="390832"/>
            <a:ext cx="11089854" cy="4519114"/>
          </a:xfrm>
          <a:prstGeom prst="rect">
            <a:avLst/>
          </a:prstGeom>
        </p:spPr>
      </p:pic>
    </p:spTree>
    <p:extLst>
      <p:ext uri="{BB962C8B-B14F-4D97-AF65-F5344CB8AC3E}">
        <p14:creationId xmlns:p14="http://schemas.microsoft.com/office/powerpoint/2010/main" val="1447816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3B9A81-0C05-C22A-ED14-D29C09C2A94D}"/>
              </a:ext>
            </a:extLst>
          </p:cNvPr>
          <p:cNvSpPr txBox="1"/>
          <p:nvPr/>
        </p:nvSpPr>
        <p:spPr>
          <a:xfrm>
            <a:off x="788894" y="595263"/>
            <a:ext cx="6096000" cy="418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46160" hangingPunct="1">
              <a:defRPr sz="2120" b="1">
                <a:solidFill>
                  <a:srgbClr val="2896C4"/>
                </a:solidFill>
                <a:latin typeface="+mn-lt"/>
                <a:ea typeface="+mn-ea"/>
                <a:cs typeface="+mn-cs"/>
                <a:sym typeface="Lato"/>
              </a:defRPr>
            </a:pPr>
            <a:r>
              <a:rPr lang="en-GB" sz="1800" b="1">
                <a:solidFill>
                  <a:srgbClr val="1300C1"/>
                </a:solidFill>
                <a:latin typeface="Mind Meridian Display" panose="020B0803030507020204" pitchFamily="34" charset="77"/>
                <a:ea typeface="+mn-ea"/>
                <a:cs typeface="Mind Meridian Display" panose="020B0803030507020204" pitchFamily="34" charset="77"/>
                <a:sym typeface="Lato"/>
              </a:rPr>
              <a:t>Stigma </a:t>
            </a:r>
            <a:r>
              <a:rPr lang="en-GB" b="1">
                <a:solidFill>
                  <a:srgbClr val="1300C1"/>
                </a:solidFill>
                <a:latin typeface="Mind Meridian Display" panose="020B0803030507020204" pitchFamily="34" charset="77"/>
                <a:cs typeface="Mind Meridian Display" panose="020B0803030507020204" pitchFamily="34" charset="77"/>
                <a:sym typeface="Lato"/>
              </a:rPr>
              <a:t>– Pushing back</a:t>
            </a:r>
            <a:endParaRPr lang="en-GB" sz="1800" b="1">
              <a:solidFill>
                <a:srgbClr val="1300C1"/>
              </a:solidFill>
              <a:latin typeface="Mind Meridian Display" panose="020B0803030507020204" pitchFamily="34" charset="77"/>
              <a:ea typeface="+mn-ea"/>
              <a:cs typeface="Mind Meridian Display" panose="020B0803030507020204" pitchFamily="34" charset="77"/>
              <a:sym typeface="Lato"/>
            </a:endParaRPr>
          </a:p>
        </p:txBody>
      </p:sp>
      <p:sp>
        <p:nvSpPr>
          <p:cNvPr id="4" name="Content Placeholder 5">
            <a:extLst>
              <a:ext uri="{FF2B5EF4-FFF2-40B4-BE49-F238E27FC236}">
                <a16:creationId xmlns:a16="http://schemas.microsoft.com/office/drawing/2014/main" id="{1F05C08C-1525-05A5-0842-7ADE3FD2023E}"/>
              </a:ext>
            </a:extLst>
          </p:cNvPr>
          <p:cNvSpPr txBox="1"/>
          <p:nvPr/>
        </p:nvSpPr>
        <p:spPr>
          <a:xfrm>
            <a:off x="635340" y="1118060"/>
            <a:ext cx="9512707" cy="5144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252000"/>
          <a:lstStyle/>
          <a:p>
            <a:pPr defTabSz="1219169">
              <a:lnSpc>
                <a:spcPct val="113000"/>
              </a:lnSpc>
              <a:spcBef>
                <a:spcPts val="600"/>
              </a:spcBef>
              <a:defRPr sz="2400" b="1">
                <a:latin typeface="+mn-lt"/>
                <a:ea typeface="+mn-ea"/>
                <a:cs typeface="+mn-cs"/>
                <a:sym typeface="Lato"/>
              </a:defRPr>
            </a:pPr>
            <a:r>
              <a:rPr lang="en-GB" sz="2400">
                <a:latin typeface="Mind Meridian" panose="020B0803030507020204" pitchFamily="34" charset="77"/>
                <a:cs typeface="Mind Meridian" panose="020B0803030507020204" pitchFamily="34" charset="77"/>
              </a:rPr>
              <a:t>Normalise it</a:t>
            </a:r>
          </a:p>
          <a:p>
            <a:pPr marL="457189" indent="-457189" defTabSz="1219169">
              <a:lnSpc>
                <a:spcPct val="113000"/>
              </a:lnSpc>
              <a:spcBef>
                <a:spcPts val="600"/>
              </a:spcBef>
              <a:buSzPct val="100000"/>
              <a:buFont typeface="Helvetica"/>
              <a:buChar char="–"/>
              <a:defRPr sz="2400">
                <a:latin typeface="+mn-lt"/>
                <a:ea typeface="+mn-ea"/>
                <a:cs typeface="+mn-cs"/>
                <a:sym typeface="Lato"/>
              </a:defRPr>
            </a:pPr>
            <a:r>
              <a:rPr lang="en-GB" sz="2400">
                <a:latin typeface="Mind Meridian" panose="020B0803030507020204" pitchFamily="34" charset="77"/>
                <a:cs typeface="Mind Meridian" panose="020B0803030507020204" pitchFamily="34" charset="77"/>
              </a:rPr>
              <a:t>Mental health </a:t>
            </a:r>
            <a:r>
              <a:rPr lang="en-GB" sz="2400" err="1">
                <a:latin typeface="Mind Meridian" panose="020B0803030507020204" pitchFamily="34" charset="77"/>
                <a:cs typeface="Mind Meridian" panose="020B0803030507020204" pitchFamily="34" charset="77"/>
              </a:rPr>
              <a:t>difficulites</a:t>
            </a:r>
            <a:r>
              <a:rPr lang="en-GB" sz="2400">
                <a:latin typeface="Mind Meridian" panose="020B0803030507020204" pitchFamily="34" charset="77"/>
                <a:cs typeface="Mind Meridian" panose="020B0803030507020204" pitchFamily="34" charset="77"/>
              </a:rPr>
              <a:t> are part of being human make getting help the norm</a:t>
            </a:r>
          </a:p>
          <a:p>
            <a:pPr defTabSz="1219169">
              <a:lnSpc>
                <a:spcPct val="113000"/>
              </a:lnSpc>
              <a:spcBef>
                <a:spcPts val="600"/>
              </a:spcBef>
              <a:buSzPct val="100000"/>
              <a:defRPr sz="2400">
                <a:latin typeface="+mn-lt"/>
                <a:ea typeface="+mn-ea"/>
                <a:cs typeface="+mn-cs"/>
                <a:sym typeface="Lato"/>
              </a:defRPr>
            </a:pPr>
            <a:r>
              <a:rPr lang="en-GB" sz="2400" b="1">
                <a:latin typeface="Mind Meridian" panose="020B0803030507020204" pitchFamily="34" charset="77"/>
                <a:cs typeface="Mind Meridian" panose="020B0803030507020204" pitchFamily="34" charset="77"/>
              </a:rPr>
              <a:t>Educate people</a:t>
            </a:r>
          </a:p>
          <a:p>
            <a:pPr marL="457189" indent="-457189" defTabSz="1219169">
              <a:lnSpc>
                <a:spcPct val="113000"/>
              </a:lnSpc>
              <a:spcBef>
                <a:spcPts val="600"/>
              </a:spcBef>
              <a:buSzPct val="100000"/>
              <a:buFont typeface="Helvetica"/>
              <a:buChar char="–"/>
              <a:defRPr sz="2400">
                <a:latin typeface="+mn-lt"/>
                <a:ea typeface="+mn-ea"/>
                <a:cs typeface="+mn-cs"/>
                <a:sym typeface="Lato"/>
              </a:defRPr>
            </a:pPr>
            <a:r>
              <a:rPr lang="en-GB" sz="2400">
                <a:latin typeface="Mind Meridian" panose="020B0803030507020204" pitchFamily="34" charset="77"/>
                <a:cs typeface="Mind Meridian" panose="020B0803030507020204" pitchFamily="34" charset="77"/>
              </a:rPr>
              <a:t>The more people know the less stigma</a:t>
            </a:r>
          </a:p>
          <a:p>
            <a:pPr defTabSz="1219169">
              <a:lnSpc>
                <a:spcPct val="113000"/>
              </a:lnSpc>
              <a:spcBef>
                <a:spcPts val="600"/>
              </a:spcBef>
              <a:buSzPct val="100000"/>
              <a:defRPr sz="2400">
                <a:latin typeface="+mn-lt"/>
                <a:ea typeface="+mn-ea"/>
                <a:cs typeface="+mn-cs"/>
                <a:sym typeface="Lato"/>
              </a:defRPr>
            </a:pPr>
            <a:r>
              <a:rPr lang="en-GB" sz="2400" b="1">
                <a:latin typeface="Mind Meridian" panose="020B0803030507020204" pitchFamily="34" charset="77"/>
                <a:cs typeface="Mind Meridian" panose="020B0803030507020204" pitchFamily="34" charset="77"/>
              </a:rPr>
              <a:t>Men telling their stories</a:t>
            </a:r>
          </a:p>
          <a:p>
            <a:pPr defTabSz="1219169">
              <a:lnSpc>
                <a:spcPct val="113000"/>
              </a:lnSpc>
              <a:spcBef>
                <a:spcPts val="600"/>
              </a:spcBef>
              <a:buSzPct val="100000"/>
              <a:defRPr sz="2400">
                <a:latin typeface="+mn-lt"/>
                <a:ea typeface="+mn-ea"/>
                <a:cs typeface="+mn-cs"/>
                <a:sym typeface="Lato"/>
              </a:defRPr>
            </a:pPr>
            <a:r>
              <a:rPr lang="en-GB" sz="2400">
                <a:latin typeface="Mind Meridian" panose="020B0803030507020204" pitchFamily="34" charset="77"/>
                <a:cs typeface="Mind Meridian" panose="020B0803030507020204" pitchFamily="34" charset="77"/>
              </a:rPr>
              <a:t>- sharing helps reaffirm that mental health issues are normal and support helps</a:t>
            </a:r>
            <a:endParaRPr sz="2400">
              <a:latin typeface="Mind Meridian" panose="020B0803030507020204" pitchFamily="34" charset="77"/>
              <a:cs typeface="Mind Meridian" panose="020B0803030507020204" pitchFamily="34" charset="77"/>
            </a:endParaRPr>
          </a:p>
        </p:txBody>
      </p:sp>
      <p:pic>
        <p:nvPicPr>
          <p:cNvPr id="6" name="Picture 5" descr="A person holding a sign&#10;&#10;Description automatically generated">
            <a:extLst>
              <a:ext uri="{FF2B5EF4-FFF2-40B4-BE49-F238E27FC236}">
                <a16:creationId xmlns:a16="http://schemas.microsoft.com/office/drawing/2014/main" id="{1B4EE1AC-9E30-5C06-8C68-A291DB3F8773}"/>
              </a:ext>
            </a:extLst>
          </p:cNvPr>
          <p:cNvPicPr>
            <a:picLocks noChangeAspect="1"/>
          </p:cNvPicPr>
          <p:nvPr/>
        </p:nvPicPr>
        <p:blipFill rotWithShape="1">
          <a:blip r:embed="rId2">
            <a:extLst>
              <a:ext uri="{28A0092B-C50C-407E-A947-70E740481C1C}">
                <a14:useLocalDpi xmlns:a14="http://schemas.microsoft.com/office/drawing/2010/main" val="0"/>
              </a:ext>
            </a:extLst>
          </a:blip>
          <a:srcRect l="26169" r="-26169"/>
          <a:stretch/>
        </p:blipFill>
        <p:spPr>
          <a:xfrm>
            <a:off x="8360336" y="0"/>
            <a:ext cx="5207000" cy="3327400"/>
          </a:xfrm>
          <a:prstGeom prst="rect">
            <a:avLst/>
          </a:prstGeom>
        </p:spPr>
      </p:pic>
      <p:pic>
        <p:nvPicPr>
          <p:cNvPr id="8" name="Picture 7" descr="A person holding a sign&#10;&#10;Description automatically generated">
            <a:extLst>
              <a:ext uri="{FF2B5EF4-FFF2-40B4-BE49-F238E27FC236}">
                <a16:creationId xmlns:a16="http://schemas.microsoft.com/office/drawing/2014/main" id="{675CE676-5D3E-9B15-25C6-250FB6F3C31C}"/>
              </a:ext>
            </a:extLst>
          </p:cNvPr>
          <p:cNvPicPr>
            <a:picLocks noChangeAspect="1"/>
          </p:cNvPicPr>
          <p:nvPr/>
        </p:nvPicPr>
        <p:blipFill rotWithShape="1">
          <a:blip r:embed="rId3">
            <a:extLst>
              <a:ext uri="{28A0092B-C50C-407E-A947-70E740481C1C}">
                <a14:useLocalDpi xmlns:a14="http://schemas.microsoft.com/office/drawing/2010/main" val="0"/>
              </a:ext>
            </a:extLst>
          </a:blip>
          <a:srcRect l="-35657" r="-1"/>
          <a:stretch/>
        </p:blipFill>
        <p:spPr>
          <a:xfrm>
            <a:off x="6985000" y="3327400"/>
            <a:ext cx="5232400" cy="3579014"/>
          </a:xfrm>
          <a:prstGeom prst="rect">
            <a:avLst/>
          </a:prstGeom>
        </p:spPr>
      </p:pic>
      <p:pic>
        <p:nvPicPr>
          <p:cNvPr id="10" name="Picture 9" descr="A person holding a sign&#10;&#10;Description automatically generated">
            <a:extLst>
              <a:ext uri="{FF2B5EF4-FFF2-40B4-BE49-F238E27FC236}">
                <a16:creationId xmlns:a16="http://schemas.microsoft.com/office/drawing/2014/main" id="{CB32A8A6-218F-218C-CB8F-F660EC4CCB25}"/>
              </a:ext>
            </a:extLst>
          </p:cNvPr>
          <p:cNvPicPr>
            <a:picLocks noChangeAspect="1"/>
          </p:cNvPicPr>
          <p:nvPr/>
        </p:nvPicPr>
        <p:blipFill rotWithShape="1">
          <a:blip r:embed="rId4">
            <a:extLst>
              <a:ext uri="{28A0092B-C50C-407E-A947-70E740481C1C}">
                <a14:useLocalDpi xmlns:a14="http://schemas.microsoft.com/office/drawing/2010/main" val="0"/>
              </a:ext>
            </a:extLst>
          </a:blip>
          <a:srcRect l="19846" r="17790"/>
          <a:stretch/>
        </p:blipFill>
        <p:spPr>
          <a:xfrm>
            <a:off x="5353423" y="1879600"/>
            <a:ext cx="3263153" cy="3098800"/>
          </a:xfrm>
          <a:prstGeom prst="rect">
            <a:avLst/>
          </a:prstGeom>
        </p:spPr>
      </p:pic>
    </p:spTree>
    <p:extLst>
      <p:ext uri="{BB962C8B-B14F-4D97-AF65-F5344CB8AC3E}">
        <p14:creationId xmlns:p14="http://schemas.microsoft.com/office/powerpoint/2010/main" val="110575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4">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4">
                                            <p:txEl>
                                              <p:charRg st="249" end="24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4" name="Rectangle 4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Freeform: Shape 5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4" name="Rectangle 5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xt Placeholder 1"/>
          <p:cNvSpPr txBox="1">
            <a:spLocks noGrp="1"/>
          </p:cNvSpPr>
          <p:nvPr>
            <p:ph type="title" idx="4294967295"/>
          </p:nvPr>
        </p:nvSpPr>
        <p:spPr>
          <a:xfrm>
            <a:off x="362757" y="1364569"/>
            <a:ext cx="3201366" cy="3387497"/>
          </a:xfrm>
          <a:prstGeom prst="rect">
            <a:avLst/>
          </a:prstGeom>
        </p:spPr>
        <p:txBody>
          <a:bodyPr vert="horz" lIns="91440" tIns="45720" rIns="91440" bIns="45720" rtlCol="0" anchor="b">
            <a:normAutofit/>
          </a:bodyPr>
          <a:lstStyle/>
          <a:p>
            <a:pPr algn="ctr">
              <a:defRPr sz="2120" b="1">
                <a:solidFill>
                  <a:srgbClr val="2896C4"/>
                </a:solidFill>
                <a:latin typeface="+mn-lt"/>
                <a:ea typeface="+mn-ea"/>
                <a:cs typeface="+mn-cs"/>
                <a:sym typeface="Lato"/>
              </a:defRPr>
            </a:pPr>
            <a:r>
              <a:rPr lang="en-US" sz="4000" kern="1200">
                <a:solidFill>
                  <a:srgbClr val="FFFFFF"/>
                </a:solidFill>
                <a:latin typeface="+mj-lt"/>
                <a:ea typeface="+mj-ea"/>
                <a:cs typeface="+mj-cs"/>
              </a:rPr>
              <a:t>Mental health conversation cycle:</a:t>
            </a: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grpSp>
        <p:nvGrpSpPr>
          <p:cNvPr id="489" name="Graphic 2"/>
          <p:cNvGrpSpPr/>
          <p:nvPr/>
        </p:nvGrpSpPr>
        <p:grpSpPr>
          <a:xfrm>
            <a:off x="5318439" y="1716452"/>
            <a:ext cx="5671458" cy="3425096"/>
            <a:chOff x="0" y="-1"/>
            <a:chExt cx="7138801" cy="4201181"/>
          </a:xfrm>
        </p:grpSpPr>
        <p:sp>
          <p:nvSpPr>
            <p:cNvPr id="392" name="Freeform: Shape 199"/>
            <p:cNvSpPr/>
            <p:nvPr/>
          </p:nvSpPr>
          <p:spPr>
            <a:xfrm>
              <a:off x="2084905" y="916130"/>
              <a:ext cx="2990017" cy="2990016"/>
            </a:xfrm>
            <a:prstGeom prst="ellipse">
              <a:avLst/>
            </a:prstGeom>
            <a:solidFill>
              <a:schemeClr val="accent1">
                <a:lumOff val="48879"/>
              </a:schemeClr>
            </a:solidFill>
            <a:ln w="12700" cap="flat">
              <a:noFill/>
              <a:miter lim="400000"/>
            </a:ln>
            <a:effectLst/>
          </p:spPr>
          <p:txBody>
            <a:bodyPr wrap="square" lIns="45719" tIns="45719" rIns="45719" bIns="45719" numCol="1" anchor="ctr">
              <a:noAutofit/>
            </a:bodyPr>
            <a:lstStyle/>
            <a:p>
              <a:pPr>
                <a:defRPr sz="2800"/>
              </a:pPr>
              <a:endParaRPr/>
            </a:p>
          </p:txBody>
        </p:sp>
        <p:sp>
          <p:nvSpPr>
            <p:cNvPr id="393" name="Freeform: Shape 201"/>
            <p:cNvSpPr/>
            <p:nvPr/>
          </p:nvSpPr>
          <p:spPr>
            <a:xfrm>
              <a:off x="1877194" y="2040141"/>
              <a:ext cx="3405097" cy="2073546"/>
            </a:xfrm>
            <a:custGeom>
              <a:avLst/>
              <a:gdLst/>
              <a:ahLst/>
              <a:cxnLst>
                <a:cxn ang="0">
                  <a:pos x="wd2" y="hd2"/>
                </a:cxn>
                <a:cxn ang="5400000">
                  <a:pos x="wd2" y="hd2"/>
                </a:cxn>
                <a:cxn ang="10800000">
                  <a:pos x="wd2" y="hd2"/>
                </a:cxn>
                <a:cxn ang="16200000">
                  <a:pos x="wd2" y="hd2"/>
                </a:cxn>
              </a:cxnLst>
              <a:rect l="0" t="0" r="r" b="b"/>
              <a:pathLst>
                <a:path w="21600" h="21600" extrusionOk="0">
                  <a:moveTo>
                    <a:pt x="21343" y="0"/>
                  </a:moveTo>
                  <a:cubicBezTo>
                    <a:pt x="21512" y="1243"/>
                    <a:pt x="21600" y="2538"/>
                    <a:pt x="21600" y="3865"/>
                  </a:cubicBezTo>
                  <a:cubicBezTo>
                    <a:pt x="21600" y="13659"/>
                    <a:pt x="16765" y="21600"/>
                    <a:pt x="10800" y="21600"/>
                  </a:cubicBezTo>
                  <a:cubicBezTo>
                    <a:pt x="4835" y="21600"/>
                    <a:pt x="0" y="13661"/>
                    <a:pt x="0" y="3865"/>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394" name="Freeform: Shape 202"/>
            <p:cNvSpPr/>
            <p:nvPr/>
          </p:nvSpPr>
          <p:spPr>
            <a:xfrm>
              <a:off x="2058624" y="708589"/>
              <a:ext cx="3035289" cy="93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93" y="8788"/>
                    <a:pt x="6094" y="0"/>
                    <a:pt x="10826" y="0"/>
                  </a:cubicBezTo>
                  <a:cubicBezTo>
                    <a:pt x="15519" y="0"/>
                    <a:pt x="19587" y="8639"/>
                    <a:pt x="21600" y="21272"/>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395" name="Freeform: Shape 203"/>
            <p:cNvSpPr/>
            <p:nvPr/>
          </p:nvSpPr>
          <p:spPr>
            <a:xfrm>
              <a:off x="3540743" y="4029244"/>
              <a:ext cx="87156" cy="171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51"/>
                  </a:lnTo>
                  <a:lnTo>
                    <a:pt x="21012" y="2160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396" name="Freeform: Shape 204"/>
            <p:cNvSpPr/>
            <p:nvPr/>
          </p:nvSpPr>
          <p:spPr>
            <a:xfrm>
              <a:off x="4984882" y="1519254"/>
              <a:ext cx="160238" cy="111233"/>
            </a:xfrm>
            <a:custGeom>
              <a:avLst/>
              <a:gdLst/>
              <a:ahLst/>
              <a:cxnLst>
                <a:cxn ang="0">
                  <a:pos x="wd2" y="hd2"/>
                </a:cxn>
                <a:cxn ang="5400000">
                  <a:pos x="wd2" y="hd2"/>
                </a:cxn>
                <a:cxn ang="10800000">
                  <a:pos x="wd2" y="hd2"/>
                </a:cxn>
                <a:cxn ang="16200000">
                  <a:pos x="wd2" y="hd2"/>
                </a:cxn>
              </a:cxnLst>
              <a:rect l="0" t="0" r="r" b="b"/>
              <a:pathLst>
                <a:path w="21600" h="21600" extrusionOk="0">
                  <a:moveTo>
                    <a:pt x="0" y="12051"/>
                  </a:moveTo>
                  <a:lnTo>
                    <a:pt x="14971" y="21600"/>
                  </a:lnTo>
                  <a:lnTo>
                    <a:pt x="2160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397" name="Freeform: Shape 205"/>
            <p:cNvSpPr/>
            <p:nvPr/>
          </p:nvSpPr>
          <p:spPr>
            <a:xfrm>
              <a:off x="5783678"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398" name="Freeform: Shape 206"/>
            <p:cNvSpPr/>
            <p:nvPr/>
          </p:nvSpPr>
          <p:spPr>
            <a:xfrm>
              <a:off x="992941"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399" name="Freeform: Shape 207"/>
            <p:cNvSpPr/>
            <p:nvPr/>
          </p:nvSpPr>
          <p:spPr>
            <a:xfrm>
              <a:off x="0" y="1930775"/>
              <a:ext cx="998707" cy="998708"/>
            </a:xfrm>
            <a:prstGeom prst="ellipse">
              <a:avLst/>
            </a:prstGeom>
            <a:solidFill>
              <a:srgbClr val="2896C5"/>
            </a:solidFill>
            <a:ln w="12700" cap="flat">
              <a:noFill/>
              <a:miter lim="400000"/>
            </a:ln>
            <a:effectLst/>
          </p:spPr>
          <p:txBody>
            <a:bodyPr wrap="square" lIns="45719" tIns="45719" rIns="45719" bIns="45719" numCol="1" anchor="ctr">
              <a:noAutofit/>
            </a:bodyPr>
            <a:lstStyle/>
            <a:p>
              <a:pPr>
                <a:defRPr sz="2800"/>
              </a:pPr>
              <a:endParaRPr/>
            </a:p>
          </p:txBody>
        </p:sp>
        <p:sp>
          <p:nvSpPr>
            <p:cNvPr id="400" name="Freeform: Shape 208"/>
            <p:cNvSpPr/>
            <p:nvPr/>
          </p:nvSpPr>
          <p:spPr>
            <a:xfrm>
              <a:off x="1437526"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401" name="Freeform: Shape 209"/>
            <p:cNvSpPr/>
            <p:nvPr/>
          </p:nvSpPr>
          <p:spPr>
            <a:xfrm>
              <a:off x="3080558" y="220088"/>
              <a:ext cx="998708" cy="998707"/>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402" name="Freeform: Shape 210"/>
            <p:cNvSpPr/>
            <p:nvPr/>
          </p:nvSpPr>
          <p:spPr>
            <a:xfrm>
              <a:off x="4706297"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403" name="Freeform: Shape 211"/>
            <p:cNvSpPr/>
            <p:nvPr/>
          </p:nvSpPr>
          <p:spPr>
            <a:xfrm>
              <a:off x="6140093"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404" name="Freeform: Shape 212"/>
            <p:cNvSpPr/>
            <p:nvPr/>
          </p:nvSpPr>
          <p:spPr>
            <a:xfrm>
              <a:off x="2987132" y="719781"/>
              <a:ext cx="108350" cy="16345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21600" y="7304"/>
                  </a:lnTo>
                  <a:lnTo>
                    <a:pt x="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grpSp>
          <p:nvGrpSpPr>
            <p:cNvPr id="410" name="Graphic 2"/>
            <p:cNvGrpSpPr/>
            <p:nvPr/>
          </p:nvGrpSpPr>
          <p:grpSpPr>
            <a:xfrm>
              <a:off x="282825" y="1716113"/>
              <a:ext cx="431870" cy="151250"/>
              <a:chOff x="0" y="0"/>
              <a:chExt cx="431870" cy="151249"/>
            </a:xfrm>
          </p:grpSpPr>
          <p:sp>
            <p:nvSpPr>
              <p:cNvPr id="405" name="Freeform: Shape 292"/>
              <p:cNvSpPr/>
              <p:nvPr/>
            </p:nvSpPr>
            <p:spPr>
              <a:xfrm>
                <a:off x="0" y="0"/>
                <a:ext cx="99534" cy="150571"/>
              </a:xfrm>
              <a:custGeom>
                <a:avLst/>
                <a:gdLst/>
                <a:ahLst/>
                <a:cxnLst>
                  <a:cxn ang="0">
                    <a:pos x="wd2" y="hd2"/>
                  </a:cxn>
                  <a:cxn ang="5400000">
                    <a:pos x="wd2" y="hd2"/>
                  </a:cxn>
                  <a:cxn ang="10800000">
                    <a:pos x="wd2" y="hd2"/>
                  </a:cxn>
                  <a:cxn ang="16200000">
                    <a:pos x="wd2" y="hd2"/>
                  </a:cxn>
                </a:cxnLst>
                <a:rect l="0" t="0" r="r" b="b"/>
                <a:pathLst>
                  <a:path w="21600" h="21600" extrusionOk="0">
                    <a:moveTo>
                      <a:pt x="19539" y="4135"/>
                    </a:moveTo>
                    <a:cubicBezTo>
                      <a:pt x="19355" y="4330"/>
                      <a:pt x="19171" y="4500"/>
                      <a:pt x="18987" y="4573"/>
                    </a:cubicBezTo>
                    <a:cubicBezTo>
                      <a:pt x="18803" y="4670"/>
                      <a:pt x="18546" y="4719"/>
                      <a:pt x="18251" y="4719"/>
                    </a:cubicBezTo>
                    <a:cubicBezTo>
                      <a:pt x="17957" y="4719"/>
                      <a:pt x="17626" y="4646"/>
                      <a:pt x="17258" y="4500"/>
                    </a:cubicBezTo>
                    <a:cubicBezTo>
                      <a:pt x="16890" y="4354"/>
                      <a:pt x="16485" y="4184"/>
                      <a:pt x="15970" y="3989"/>
                    </a:cubicBezTo>
                    <a:cubicBezTo>
                      <a:pt x="15455" y="3794"/>
                      <a:pt x="14903" y="3649"/>
                      <a:pt x="14204" y="3478"/>
                    </a:cubicBezTo>
                    <a:cubicBezTo>
                      <a:pt x="13541" y="3332"/>
                      <a:pt x="12732" y="3260"/>
                      <a:pt x="11812" y="3260"/>
                    </a:cubicBezTo>
                    <a:cubicBezTo>
                      <a:pt x="11002" y="3260"/>
                      <a:pt x="10266" y="3332"/>
                      <a:pt x="9641" y="3454"/>
                    </a:cubicBezTo>
                    <a:cubicBezTo>
                      <a:pt x="9015" y="3576"/>
                      <a:pt x="8500" y="3770"/>
                      <a:pt x="8095" y="3989"/>
                    </a:cubicBezTo>
                    <a:cubicBezTo>
                      <a:pt x="7690" y="4233"/>
                      <a:pt x="7359" y="4500"/>
                      <a:pt x="7175" y="4816"/>
                    </a:cubicBezTo>
                    <a:cubicBezTo>
                      <a:pt x="6955" y="5132"/>
                      <a:pt x="6881" y="5497"/>
                      <a:pt x="6881" y="5886"/>
                    </a:cubicBezTo>
                    <a:cubicBezTo>
                      <a:pt x="6881" y="6373"/>
                      <a:pt x="7102" y="6786"/>
                      <a:pt x="7507" y="7127"/>
                    </a:cubicBezTo>
                    <a:cubicBezTo>
                      <a:pt x="7911" y="7468"/>
                      <a:pt x="8463" y="7735"/>
                      <a:pt x="9162" y="7978"/>
                    </a:cubicBezTo>
                    <a:cubicBezTo>
                      <a:pt x="9861" y="8222"/>
                      <a:pt x="10634" y="8416"/>
                      <a:pt x="11517" y="8611"/>
                    </a:cubicBezTo>
                    <a:cubicBezTo>
                      <a:pt x="12401" y="8805"/>
                      <a:pt x="13320" y="9000"/>
                      <a:pt x="14241" y="9195"/>
                    </a:cubicBezTo>
                    <a:cubicBezTo>
                      <a:pt x="15160" y="9389"/>
                      <a:pt x="16080" y="9657"/>
                      <a:pt x="16963" y="9924"/>
                    </a:cubicBezTo>
                    <a:cubicBezTo>
                      <a:pt x="17846" y="10192"/>
                      <a:pt x="18619" y="10557"/>
                      <a:pt x="19318" y="10970"/>
                    </a:cubicBezTo>
                    <a:cubicBezTo>
                      <a:pt x="20018" y="11384"/>
                      <a:pt x="20570" y="11919"/>
                      <a:pt x="20974" y="12527"/>
                    </a:cubicBezTo>
                    <a:cubicBezTo>
                      <a:pt x="21379" y="13135"/>
                      <a:pt x="21600" y="13889"/>
                      <a:pt x="21600" y="14765"/>
                    </a:cubicBezTo>
                    <a:cubicBezTo>
                      <a:pt x="21600" y="15714"/>
                      <a:pt x="21342" y="16613"/>
                      <a:pt x="20864" y="17441"/>
                    </a:cubicBezTo>
                    <a:cubicBezTo>
                      <a:pt x="20386" y="18267"/>
                      <a:pt x="19650" y="18997"/>
                      <a:pt x="18693" y="19605"/>
                    </a:cubicBezTo>
                    <a:cubicBezTo>
                      <a:pt x="17736" y="20213"/>
                      <a:pt x="16596" y="20700"/>
                      <a:pt x="15234" y="21065"/>
                    </a:cubicBezTo>
                    <a:cubicBezTo>
                      <a:pt x="13873" y="21430"/>
                      <a:pt x="12290" y="21600"/>
                      <a:pt x="10524" y="21600"/>
                    </a:cubicBezTo>
                    <a:cubicBezTo>
                      <a:pt x="9494" y="21600"/>
                      <a:pt x="8500" y="21527"/>
                      <a:pt x="7507" y="21405"/>
                    </a:cubicBezTo>
                    <a:cubicBezTo>
                      <a:pt x="6513" y="21284"/>
                      <a:pt x="5593" y="21089"/>
                      <a:pt x="4673" y="20846"/>
                    </a:cubicBezTo>
                    <a:cubicBezTo>
                      <a:pt x="3753" y="20603"/>
                      <a:pt x="2907" y="20311"/>
                      <a:pt x="2134" y="19970"/>
                    </a:cubicBezTo>
                    <a:cubicBezTo>
                      <a:pt x="1361" y="19630"/>
                      <a:pt x="626" y="19240"/>
                      <a:pt x="0" y="18827"/>
                    </a:cubicBezTo>
                    <a:lnTo>
                      <a:pt x="1729" y="16954"/>
                    </a:lnTo>
                    <a:cubicBezTo>
                      <a:pt x="1877" y="16808"/>
                      <a:pt x="2060" y="16711"/>
                      <a:pt x="2318" y="16613"/>
                    </a:cubicBezTo>
                    <a:cubicBezTo>
                      <a:pt x="2576" y="16516"/>
                      <a:pt x="2797" y="16468"/>
                      <a:pt x="3054" y="16468"/>
                    </a:cubicBezTo>
                    <a:cubicBezTo>
                      <a:pt x="3422" y="16468"/>
                      <a:pt x="3827" y="16565"/>
                      <a:pt x="4232" y="16759"/>
                    </a:cubicBezTo>
                    <a:cubicBezTo>
                      <a:pt x="4673" y="16954"/>
                      <a:pt x="5152" y="17173"/>
                      <a:pt x="5740" y="17416"/>
                    </a:cubicBezTo>
                    <a:cubicBezTo>
                      <a:pt x="6329" y="17659"/>
                      <a:pt x="7028" y="17878"/>
                      <a:pt x="7801" y="18073"/>
                    </a:cubicBezTo>
                    <a:cubicBezTo>
                      <a:pt x="8574" y="18267"/>
                      <a:pt x="9530" y="18365"/>
                      <a:pt x="10634" y="18365"/>
                    </a:cubicBezTo>
                    <a:cubicBezTo>
                      <a:pt x="12327" y="18365"/>
                      <a:pt x="13652" y="18097"/>
                      <a:pt x="14572" y="17562"/>
                    </a:cubicBezTo>
                    <a:cubicBezTo>
                      <a:pt x="15491" y="17027"/>
                      <a:pt x="15970" y="16273"/>
                      <a:pt x="15970" y="15276"/>
                    </a:cubicBezTo>
                    <a:cubicBezTo>
                      <a:pt x="15970" y="14716"/>
                      <a:pt x="15749" y="14278"/>
                      <a:pt x="15344" y="13913"/>
                    </a:cubicBezTo>
                    <a:cubicBezTo>
                      <a:pt x="14940" y="13573"/>
                      <a:pt x="14351" y="13257"/>
                      <a:pt x="13688" y="13038"/>
                    </a:cubicBezTo>
                    <a:cubicBezTo>
                      <a:pt x="13026" y="12819"/>
                      <a:pt x="12217" y="12600"/>
                      <a:pt x="11333" y="12430"/>
                    </a:cubicBezTo>
                    <a:cubicBezTo>
                      <a:pt x="10450" y="12260"/>
                      <a:pt x="9567" y="12089"/>
                      <a:pt x="8647" y="11895"/>
                    </a:cubicBezTo>
                    <a:cubicBezTo>
                      <a:pt x="7727" y="11700"/>
                      <a:pt x="6844" y="11457"/>
                      <a:pt x="5961" y="11189"/>
                    </a:cubicBezTo>
                    <a:cubicBezTo>
                      <a:pt x="5078" y="10922"/>
                      <a:pt x="4305" y="10557"/>
                      <a:pt x="3606" y="10119"/>
                    </a:cubicBezTo>
                    <a:cubicBezTo>
                      <a:pt x="2907" y="9681"/>
                      <a:pt x="2355" y="9122"/>
                      <a:pt x="1950" y="8489"/>
                    </a:cubicBezTo>
                    <a:cubicBezTo>
                      <a:pt x="1545" y="7832"/>
                      <a:pt x="1325" y="7030"/>
                      <a:pt x="1325" y="6057"/>
                    </a:cubicBezTo>
                    <a:cubicBezTo>
                      <a:pt x="1325" y="5278"/>
                      <a:pt x="1545" y="4549"/>
                      <a:pt x="2024" y="3819"/>
                    </a:cubicBezTo>
                    <a:cubicBezTo>
                      <a:pt x="2502" y="3089"/>
                      <a:pt x="3165" y="2432"/>
                      <a:pt x="4048" y="1873"/>
                    </a:cubicBezTo>
                    <a:cubicBezTo>
                      <a:pt x="4931" y="1313"/>
                      <a:pt x="6035" y="851"/>
                      <a:pt x="7323" y="511"/>
                    </a:cubicBezTo>
                    <a:cubicBezTo>
                      <a:pt x="8611" y="170"/>
                      <a:pt x="10119" y="0"/>
                      <a:pt x="11775" y="0"/>
                    </a:cubicBezTo>
                    <a:cubicBezTo>
                      <a:pt x="13652" y="0"/>
                      <a:pt x="15381" y="195"/>
                      <a:pt x="17000" y="584"/>
                    </a:cubicBezTo>
                    <a:cubicBezTo>
                      <a:pt x="18583" y="973"/>
                      <a:pt x="19944" y="1508"/>
                      <a:pt x="21048" y="2213"/>
                    </a:cubicBezTo>
                    <a:lnTo>
                      <a:pt x="19539" y="41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06" name="Freeform: Shape 293"/>
              <p:cNvSpPr/>
              <p:nvPr/>
            </p:nvSpPr>
            <p:spPr>
              <a:xfrm>
                <a:off x="105974"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07" name="Freeform: Shape 294"/>
              <p:cNvSpPr/>
              <p:nvPr/>
            </p:nvSpPr>
            <p:spPr>
              <a:xfrm>
                <a:off x="183464" y="42898"/>
                <a:ext cx="86817" cy="108351"/>
              </a:xfrm>
              <a:custGeom>
                <a:avLst/>
                <a:gdLst/>
                <a:ahLst/>
                <a:cxnLst>
                  <a:cxn ang="0">
                    <a:pos x="wd2" y="hd2"/>
                  </a:cxn>
                  <a:cxn ang="5400000">
                    <a:pos x="wd2" y="hd2"/>
                  </a:cxn>
                  <a:cxn ang="10800000">
                    <a:pos x="wd2" y="hd2"/>
                  </a:cxn>
                  <a:cxn ang="16200000">
                    <a:pos x="wd2" y="hd2"/>
                  </a:cxn>
                </a:cxnLst>
                <a:rect l="0" t="0" r="r" b="b"/>
                <a:pathLst>
                  <a:path w="21600" h="21600" extrusionOk="0">
                    <a:moveTo>
                      <a:pt x="1139" y="3279"/>
                    </a:moveTo>
                    <a:cubicBezTo>
                      <a:pt x="4134" y="1082"/>
                      <a:pt x="7720" y="0"/>
                      <a:pt x="11939" y="0"/>
                    </a:cubicBezTo>
                    <a:cubicBezTo>
                      <a:pt x="13458" y="0"/>
                      <a:pt x="14808" y="203"/>
                      <a:pt x="16031" y="608"/>
                    </a:cubicBezTo>
                    <a:cubicBezTo>
                      <a:pt x="17212" y="1014"/>
                      <a:pt x="18225" y="1555"/>
                      <a:pt x="19069" y="2265"/>
                    </a:cubicBezTo>
                    <a:cubicBezTo>
                      <a:pt x="19912" y="2975"/>
                      <a:pt x="20503" y="3820"/>
                      <a:pt x="20967" y="4800"/>
                    </a:cubicBezTo>
                    <a:cubicBezTo>
                      <a:pt x="21431" y="5780"/>
                      <a:pt x="21600" y="6862"/>
                      <a:pt x="21600" y="8045"/>
                    </a:cubicBezTo>
                    <a:lnTo>
                      <a:pt x="21600" y="21194"/>
                    </a:lnTo>
                    <a:lnTo>
                      <a:pt x="18774" y="21194"/>
                    </a:lnTo>
                    <a:cubicBezTo>
                      <a:pt x="18183" y="21194"/>
                      <a:pt x="17719" y="21127"/>
                      <a:pt x="17423" y="20992"/>
                    </a:cubicBezTo>
                    <a:cubicBezTo>
                      <a:pt x="17086" y="20857"/>
                      <a:pt x="16833" y="20552"/>
                      <a:pt x="16664" y="20147"/>
                    </a:cubicBezTo>
                    <a:lnTo>
                      <a:pt x="16116" y="18659"/>
                    </a:lnTo>
                    <a:cubicBezTo>
                      <a:pt x="15441" y="19132"/>
                      <a:pt x="14808" y="19538"/>
                      <a:pt x="14175" y="19910"/>
                    </a:cubicBezTo>
                    <a:cubicBezTo>
                      <a:pt x="13542" y="20282"/>
                      <a:pt x="12909" y="20586"/>
                      <a:pt x="12234" y="20823"/>
                    </a:cubicBezTo>
                    <a:cubicBezTo>
                      <a:pt x="11560" y="21059"/>
                      <a:pt x="10842" y="21262"/>
                      <a:pt x="10083" y="21397"/>
                    </a:cubicBezTo>
                    <a:cubicBezTo>
                      <a:pt x="9323" y="21532"/>
                      <a:pt x="8480" y="21600"/>
                      <a:pt x="7551" y="21600"/>
                    </a:cubicBezTo>
                    <a:cubicBezTo>
                      <a:pt x="6455" y="21600"/>
                      <a:pt x="5442" y="21465"/>
                      <a:pt x="4514" y="21262"/>
                    </a:cubicBezTo>
                    <a:cubicBezTo>
                      <a:pt x="3586" y="21026"/>
                      <a:pt x="2784" y="20654"/>
                      <a:pt x="2109" y="20180"/>
                    </a:cubicBezTo>
                    <a:cubicBezTo>
                      <a:pt x="1434" y="19707"/>
                      <a:pt x="928" y="19132"/>
                      <a:pt x="548" y="18423"/>
                    </a:cubicBezTo>
                    <a:cubicBezTo>
                      <a:pt x="169" y="17713"/>
                      <a:pt x="0" y="16902"/>
                      <a:pt x="0" y="15955"/>
                    </a:cubicBezTo>
                    <a:cubicBezTo>
                      <a:pt x="0" y="15414"/>
                      <a:pt x="127" y="14907"/>
                      <a:pt x="337" y="14400"/>
                    </a:cubicBezTo>
                    <a:cubicBezTo>
                      <a:pt x="548" y="13893"/>
                      <a:pt x="928" y="13386"/>
                      <a:pt x="1392" y="12913"/>
                    </a:cubicBezTo>
                    <a:cubicBezTo>
                      <a:pt x="1899" y="12439"/>
                      <a:pt x="2531" y="12000"/>
                      <a:pt x="3333" y="11561"/>
                    </a:cubicBezTo>
                    <a:cubicBezTo>
                      <a:pt x="4134" y="11121"/>
                      <a:pt x="5105" y="10783"/>
                      <a:pt x="6244" y="10479"/>
                    </a:cubicBezTo>
                    <a:cubicBezTo>
                      <a:pt x="7383" y="10175"/>
                      <a:pt x="8733" y="9904"/>
                      <a:pt x="10294" y="9735"/>
                    </a:cubicBezTo>
                    <a:cubicBezTo>
                      <a:pt x="11813" y="9532"/>
                      <a:pt x="13584" y="9431"/>
                      <a:pt x="15567" y="9363"/>
                    </a:cubicBezTo>
                    <a:lnTo>
                      <a:pt x="15567" y="8147"/>
                    </a:lnTo>
                    <a:cubicBezTo>
                      <a:pt x="15567" y="6761"/>
                      <a:pt x="15187" y="5713"/>
                      <a:pt x="14470" y="5037"/>
                    </a:cubicBezTo>
                    <a:cubicBezTo>
                      <a:pt x="13711" y="4361"/>
                      <a:pt x="12656" y="4023"/>
                      <a:pt x="11264" y="4023"/>
                    </a:cubicBezTo>
                    <a:cubicBezTo>
                      <a:pt x="10251" y="4023"/>
                      <a:pt x="9408" y="4124"/>
                      <a:pt x="8733" y="4293"/>
                    </a:cubicBezTo>
                    <a:cubicBezTo>
                      <a:pt x="8058" y="4496"/>
                      <a:pt x="7467" y="4699"/>
                      <a:pt x="6961" y="4935"/>
                    </a:cubicBezTo>
                    <a:cubicBezTo>
                      <a:pt x="6455" y="5172"/>
                      <a:pt x="5991" y="5375"/>
                      <a:pt x="5569" y="5577"/>
                    </a:cubicBezTo>
                    <a:cubicBezTo>
                      <a:pt x="5147" y="5780"/>
                      <a:pt x="4683" y="5848"/>
                      <a:pt x="4177" y="5848"/>
                    </a:cubicBezTo>
                    <a:cubicBezTo>
                      <a:pt x="3755" y="5848"/>
                      <a:pt x="3375" y="5747"/>
                      <a:pt x="3080" y="5577"/>
                    </a:cubicBezTo>
                    <a:cubicBezTo>
                      <a:pt x="2784" y="5408"/>
                      <a:pt x="2531" y="5172"/>
                      <a:pt x="2362" y="4935"/>
                    </a:cubicBezTo>
                    <a:lnTo>
                      <a:pt x="1139" y="3279"/>
                    </a:lnTo>
                    <a:close/>
                    <a:moveTo>
                      <a:pt x="15483" y="12304"/>
                    </a:moveTo>
                    <a:cubicBezTo>
                      <a:pt x="13669" y="12372"/>
                      <a:pt x="12150" y="12507"/>
                      <a:pt x="10927" y="12676"/>
                    </a:cubicBezTo>
                    <a:cubicBezTo>
                      <a:pt x="9703" y="12845"/>
                      <a:pt x="8691" y="13082"/>
                      <a:pt x="7973" y="13386"/>
                    </a:cubicBezTo>
                    <a:cubicBezTo>
                      <a:pt x="7214" y="13657"/>
                      <a:pt x="6708" y="13994"/>
                      <a:pt x="6370" y="14366"/>
                    </a:cubicBezTo>
                    <a:cubicBezTo>
                      <a:pt x="6033" y="14738"/>
                      <a:pt x="5906" y="15144"/>
                      <a:pt x="5906" y="15617"/>
                    </a:cubicBezTo>
                    <a:cubicBezTo>
                      <a:pt x="5906" y="16496"/>
                      <a:pt x="6244" y="17138"/>
                      <a:pt x="6877" y="17510"/>
                    </a:cubicBezTo>
                    <a:cubicBezTo>
                      <a:pt x="7509" y="17882"/>
                      <a:pt x="8353" y="18085"/>
                      <a:pt x="9408" y="18085"/>
                    </a:cubicBezTo>
                    <a:cubicBezTo>
                      <a:pt x="10673" y="18085"/>
                      <a:pt x="11813" y="17882"/>
                      <a:pt x="12741" y="17510"/>
                    </a:cubicBezTo>
                    <a:cubicBezTo>
                      <a:pt x="13669" y="17138"/>
                      <a:pt x="14597" y="16563"/>
                      <a:pt x="15483" y="15820"/>
                    </a:cubicBezTo>
                    <a:lnTo>
                      <a:pt x="15483" y="1230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08" name="Freeform: Shape 295"/>
              <p:cNvSpPr/>
              <p:nvPr/>
            </p:nvSpPr>
            <p:spPr>
              <a:xfrm>
                <a:off x="293677" y="42729"/>
                <a:ext cx="62740" cy="106316"/>
              </a:xfrm>
              <a:custGeom>
                <a:avLst/>
                <a:gdLst/>
                <a:ahLst/>
                <a:cxnLst>
                  <a:cxn ang="0">
                    <a:pos x="wd2" y="hd2"/>
                  </a:cxn>
                  <a:cxn ang="5400000">
                    <a:pos x="wd2" y="hd2"/>
                  </a:cxn>
                  <a:cxn ang="10800000">
                    <a:pos x="wd2" y="hd2"/>
                  </a:cxn>
                  <a:cxn ang="16200000">
                    <a:pos x="wd2" y="hd2"/>
                  </a:cxn>
                </a:cxnLst>
                <a:rect l="0" t="0" r="r" b="b"/>
                <a:pathLst>
                  <a:path w="21600" h="21600" extrusionOk="0">
                    <a:moveTo>
                      <a:pt x="8173" y="4099"/>
                    </a:moveTo>
                    <a:cubicBezTo>
                      <a:pt x="9282" y="2825"/>
                      <a:pt x="10625" y="1826"/>
                      <a:pt x="12143" y="1102"/>
                    </a:cubicBezTo>
                    <a:cubicBezTo>
                      <a:pt x="13661" y="379"/>
                      <a:pt x="15529" y="0"/>
                      <a:pt x="17630" y="0"/>
                    </a:cubicBezTo>
                    <a:cubicBezTo>
                      <a:pt x="19265" y="0"/>
                      <a:pt x="20608" y="207"/>
                      <a:pt x="21600" y="654"/>
                    </a:cubicBezTo>
                    <a:lnTo>
                      <a:pt x="21016" y="4478"/>
                    </a:lnTo>
                    <a:cubicBezTo>
                      <a:pt x="20899" y="4720"/>
                      <a:pt x="20724" y="4892"/>
                      <a:pt x="20491" y="4995"/>
                    </a:cubicBezTo>
                    <a:cubicBezTo>
                      <a:pt x="20257" y="5099"/>
                      <a:pt x="19965" y="5133"/>
                      <a:pt x="19615" y="5133"/>
                    </a:cubicBezTo>
                    <a:cubicBezTo>
                      <a:pt x="19265" y="5133"/>
                      <a:pt x="18739" y="5099"/>
                      <a:pt x="18039" y="5030"/>
                    </a:cubicBezTo>
                    <a:cubicBezTo>
                      <a:pt x="17338" y="4961"/>
                      <a:pt x="16696" y="4926"/>
                      <a:pt x="15996" y="4926"/>
                    </a:cubicBezTo>
                    <a:cubicBezTo>
                      <a:pt x="15062" y="4926"/>
                      <a:pt x="14186" y="4995"/>
                      <a:pt x="13427" y="5167"/>
                    </a:cubicBezTo>
                    <a:cubicBezTo>
                      <a:pt x="12668" y="5340"/>
                      <a:pt x="12026" y="5581"/>
                      <a:pt x="11442" y="5891"/>
                    </a:cubicBezTo>
                    <a:cubicBezTo>
                      <a:pt x="10859" y="6201"/>
                      <a:pt x="10333" y="6580"/>
                      <a:pt x="9866" y="7028"/>
                    </a:cubicBezTo>
                    <a:cubicBezTo>
                      <a:pt x="9399" y="7476"/>
                      <a:pt x="8990" y="7958"/>
                      <a:pt x="8582" y="8544"/>
                    </a:cubicBezTo>
                    <a:lnTo>
                      <a:pt x="8582" y="21600"/>
                    </a:lnTo>
                    <a:lnTo>
                      <a:pt x="0" y="21600"/>
                    </a:lnTo>
                    <a:lnTo>
                      <a:pt x="0" y="379"/>
                    </a:lnTo>
                    <a:lnTo>
                      <a:pt x="5079" y="379"/>
                    </a:lnTo>
                    <a:cubicBezTo>
                      <a:pt x="5954" y="379"/>
                      <a:pt x="6597" y="482"/>
                      <a:pt x="6947" y="654"/>
                    </a:cubicBezTo>
                    <a:cubicBezTo>
                      <a:pt x="7297" y="827"/>
                      <a:pt x="7531" y="1171"/>
                      <a:pt x="7647" y="1654"/>
                    </a:cubicBezTo>
                    <a:lnTo>
                      <a:pt x="8173" y="40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09" name="Freeform: Shape 296"/>
              <p:cNvSpPr/>
              <p:nvPr/>
            </p:nvSpPr>
            <p:spPr>
              <a:xfrm>
                <a:off x="360822"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48" name="Graphic 2"/>
            <p:cNvGrpSpPr/>
            <p:nvPr/>
          </p:nvGrpSpPr>
          <p:grpSpPr>
            <a:xfrm>
              <a:off x="2688537" y="2064558"/>
              <a:ext cx="1770882" cy="672814"/>
              <a:chOff x="0" y="0"/>
              <a:chExt cx="1770882" cy="672814"/>
            </a:xfrm>
          </p:grpSpPr>
          <p:sp>
            <p:nvSpPr>
              <p:cNvPr id="411" name="Freeform: Shape 255"/>
              <p:cNvSpPr/>
              <p:nvPr/>
            </p:nvSpPr>
            <p:spPr>
              <a:xfrm>
                <a:off x="0" y="4069"/>
                <a:ext cx="102755"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135" y="2311"/>
                    </a:moveTo>
                    <a:lnTo>
                      <a:pt x="4135" y="9670"/>
                    </a:lnTo>
                    <a:lnTo>
                      <a:pt x="9624" y="9670"/>
                    </a:lnTo>
                    <a:cubicBezTo>
                      <a:pt x="10800" y="9670"/>
                      <a:pt x="11798" y="9569"/>
                      <a:pt x="12653" y="9393"/>
                    </a:cubicBezTo>
                    <a:cubicBezTo>
                      <a:pt x="13509" y="9218"/>
                      <a:pt x="14222" y="8967"/>
                      <a:pt x="14792" y="8640"/>
                    </a:cubicBezTo>
                    <a:cubicBezTo>
                      <a:pt x="15362" y="8313"/>
                      <a:pt x="15754" y="7937"/>
                      <a:pt x="16039" y="7485"/>
                    </a:cubicBezTo>
                    <a:cubicBezTo>
                      <a:pt x="16325" y="7032"/>
                      <a:pt x="16432" y="6530"/>
                      <a:pt x="16432" y="5978"/>
                    </a:cubicBezTo>
                    <a:cubicBezTo>
                      <a:pt x="16432" y="4697"/>
                      <a:pt x="15897" y="3767"/>
                      <a:pt x="14792" y="3190"/>
                    </a:cubicBezTo>
                    <a:cubicBezTo>
                      <a:pt x="13723" y="2612"/>
                      <a:pt x="12012" y="2311"/>
                      <a:pt x="9731" y="2311"/>
                    </a:cubicBezTo>
                    <a:lnTo>
                      <a:pt x="4135" y="2311"/>
                    </a:lnTo>
                    <a:close/>
                    <a:moveTo>
                      <a:pt x="10764" y="19264"/>
                    </a:moveTo>
                    <a:cubicBezTo>
                      <a:pt x="11941" y="19264"/>
                      <a:pt x="12974" y="19164"/>
                      <a:pt x="13830" y="18988"/>
                    </a:cubicBezTo>
                    <a:cubicBezTo>
                      <a:pt x="14685" y="18787"/>
                      <a:pt x="15398" y="18536"/>
                      <a:pt x="15933" y="18184"/>
                    </a:cubicBezTo>
                    <a:cubicBezTo>
                      <a:pt x="16467" y="17832"/>
                      <a:pt x="16895" y="17431"/>
                      <a:pt x="17145" y="16953"/>
                    </a:cubicBezTo>
                    <a:cubicBezTo>
                      <a:pt x="17394" y="16476"/>
                      <a:pt x="17536" y="15949"/>
                      <a:pt x="17536" y="15371"/>
                    </a:cubicBezTo>
                    <a:cubicBezTo>
                      <a:pt x="17536" y="14266"/>
                      <a:pt x="16966" y="13387"/>
                      <a:pt x="15861" y="12734"/>
                    </a:cubicBezTo>
                    <a:cubicBezTo>
                      <a:pt x="14756" y="12081"/>
                      <a:pt x="13045" y="11754"/>
                      <a:pt x="10800" y="11754"/>
                    </a:cubicBezTo>
                    <a:lnTo>
                      <a:pt x="4170" y="11754"/>
                    </a:lnTo>
                    <a:lnTo>
                      <a:pt x="4170" y="19264"/>
                    </a:lnTo>
                    <a:lnTo>
                      <a:pt x="10764"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2" name="Freeform: Shape 256"/>
              <p:cNvSpPr/>
              <p:nvPr/>
            </p:nvSpPr>
            <p:spPr>
              <a:xfrm>
                <a:off x="119878" y="45102"/>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3" name="Freeform: Shape 257"/>
              <p:cNvSpPr/>
              <p:nvPr/>
            </p:nvSpPr>
            <p:spPr>
              <a:xfrm>
                <a:off x="285538" y="45102"/>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4" name="Freeform: Shape 258"/>
              <p:cNvSpPr/>
              <p:nvPr/>
            </p:nvSpPr>
            <p:spPr>
              <a:xfrm>
                <a:off x="392869" y="45102"/>
                <a:ext cx="98346" cy="106147"/>
              </a:xfrm>
              <a:custGeom>
                <a:avLst/>
                <a:gdLst/>
                <a:ahLst/>
                <a:cxnLst>
                  <a:cxn ang="0">
                    <a:pos x="wd2" y="hd2"/>
                  </a:cxn>
                  <a:cxn ang="5400000">
                    <a:pos x="wd2" y="hd2"/>
                  </a:cxn>
                  <a:cxn ang="10800000">
                    <a:pos x="wd2" y="hd2"/>
                  </a:cxn>
                  <a:cxn ang="16200000">
                    <a:pos x="wd2" y="hd2"/>
                  </a:cxn>
                </a:cxnLst>
                <a:rect l="0" t="0" r="r" b="b"/>
                <a:pathLst>
                  <a:path w="21600" h="21600" extrusionOk="0">
                    <a:moveTo>
                      <a:pt x="10837" y="0"/>
                    </a:moveTo>
                    <a:cubicBezTo>
                      <a:pt x="12476" y="0"/>
                      <a:pt x="13966" y="241"/>
                      <a:pt x="15306" y="759"/>
                    </a:cubicBezTo>
                    <a:cubicBezTo>
                      <a:pt x="16647" y="1277"/>
                      <a:pt x="17764" y="2001"/>
                      <a:pt x="18695" y="2933"/>
                    </a:cubicBezTo>
                    <a:cubicBezTo>
                      <a:pt x="19626" y="3865"/>
                      <a:pt x="20334" y="5003"/>
                      <a:pt x="20855" y="6349"/>
                    </a:cubicBezTo>
                    <a:cubicBezTo>
                      <a:pt x="21339" y="7695"/>
                      <a:pt x="21600" y="9178"/>
                      <a:pt x="21600" y="10800"/>
                    </a:cubicBezTo>
                    <a:cubicBezTo>
                      <a:pt x="21600" y="12456"/>
                      <a:pt x="21339" y="13940"/>
                      <a:pt x="20855" y="15286"/>
                    </a:cubicBezTo>
                    <a:cubicBezTo>
                      <a:pt x="20371" y="16597"/>
                      <a:pt x="19626" y="17735"/>
                      <a:pt x="18695" y="18667"/>
                    </a:cubicBezTo>
                    <a:cubicBezTo>
                      <a:pt x="17764" y="19599"/>
                      <a:pt x="16610" y="20323"/>
                      <a:pt x="15306" y="20841"/>
                    </a:cubicBezTo>
                    <a:cubicBezTo>
                      <a:pt x="13966" y="21359"/>
                      <a:pt x="12476" y="21600"/>
                      <a:pt x="10837" y="21600"/>
                    </a:cubicBezTo>
                    <a:cubicBezTo>
                      <a:pt x="9162" y="21600"/>
                      <a:pt x="7672" y="21359"/>
                      <a:pt x="6331" y="20841"/>
                    </a:cubicBezTo>
                    <a:cubicBezTo>
                      <a:pt x="4990" y="20323"/>
                      <a:pt x="3873" y="19599"/>
                      <a:pt x="2905" y="18667"/>
                    </a:cubicBezTo>
                    <a:cubicBezTo>
                      <a:pt x="1974" y="17735"/>
                      <a:pt x="1229" y="16597"/>
                      <a:pt x="745" y="15286"/>
                    </a:cubicBezTo>
                    <a:cubicBezTo>
                      <a:pt x="261" y="13975"/>
                      <a:pt x="0" y="12456"/>
                      <a:pt x="0" y="10800"/>
                    </a:cubicBezTo>
                    <a:cubicBezTo>
                      <a:pt x="0" y="9144"/>
                      <a:pt x="261" y="7660"/>
                      <a:pt x="745" y="6349"/>
                    </a:cubicBezTo>
                    <a:cubicBezTo>
                      <a:pt x="1229" y="5003"/>
                      <a:pt x="1974" y="3899"/>
                      <a:pt x="2905" y="2933"/>
                    </a:cubicBezTo>
                    <a:cubicBezTo>
                      <a:pt x="3836" y="2001"/>
                      <a:pt x="4990" y="1277"/>
                      <a:pt x="6331" y="759"/>
                    </a:cubicBezTo>
                    <a:cubicBezTo>
                      <a:pt x="7672" y="276"/>
                      <a:pt x="9199" y="0"/>
                      <a:pt x="10837" y="0"/>
                    </a:cubicBezTo>
                    <a:close/>
                    <a:moveTo>
                      <a:pt x="10837" y="18736"/>
                    </a:moveTo>
                    <a:cubicBezTo>
                      <a:pt x="13072" y="18736"/>
                      <a:pt x="14748" y="18046"/>
                      <a:pt x="15828" y="16666"/>
                    </a:cubicBezTo>
                    <a:cubicBezTo>
                      <a:pt x="16945" y="15286"/>
                      <a:pt x="17466" y="13353"/>
                      <a:pt x="17466" y="10869"/>
                    </a:cubicBezTo>
                    <a:cubicBezTo>
                      <a:pt x="17466" y="8385"/>
                      <a:pt x="16908" y="6418"/>
                      <a:pt x="15828" y="5038"/>
                    </a:cubicBezTo>
                    <a:cubicBezTo>
                      <a:pt x="14710" y="3658"/>
                      <a:pt x="13072" y="2933"/>
                      <a:pt x="10837" y="2933"/>
                    </a:cubicBezTo>
                    <a:cubicBezTo>
                      <a:pt x="9720" y="2933"/>
                      <a:pt x="8715" y="3105"/>
                      <a:pt x="7858" y="3485"/>
                    </a:cubicBezTo>
                    <a:cubicBezTo>
                      <a:pt x="7001" y="3830"/>
                      <a:pt x="6331" y="4348"/>
                      <a:pt x="5772" y="5038"/>
                    </a:cubicBezTo>
                    <a:cubicBezTo>
                      <a:pt x="5214" y="5728"/>
                      <a:pt x="4804" y="6556"/>
                      <a:pt x="4506" y="7522"/>
                    </a:cubicBezTo>
                    <a:cubicBezTo>
                      <a:pt x="4245" y="8523"/>
                      <a:pt x="4097" y="9627"/>
                      <a:pt x="4097" y="10869"/>
                    </a:cubicBezTo>
                    <a:cubicBezTo>
                      <a:pt x="4097" y="13353"/>
                      <a:pt x="4655" y="15286"/>
                      <a:pt x="5772" y="16666"/>
                    </a:cubicBezTo>
                    <a:cubicBezTo>
                      <a:pt x="6890" y="18046"/>
                      <a:pt x="8603" y="18736"/>
                      <a:pt x="10837" y="1873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5" name="Freeform: Shape 259"/>
              <p:cNvSpPr/>
              <p:nvPr/>
            </p:nvSpPr>
            <p:spPr>
              <a:xfrm>
                <a:off x="514444" y="45102"/>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6" name="Freeform: Shape 260"/>
              <p:cNvSpPr/>
              <p:nvPr/>
            </p:nvSpPr>
            <p:spPr>
              <a:xfrm>
                <a:off x="626184" y="80654"/>
                <a:ext cx="50192"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7" name="Freeform: Shape 261"/>
              <p:cNvSpPr/>
              <p:nvPr/>
            </p:nvSpPr>
            <p:spPr>
              <a:xfrm>
                <a:off x="681798" y="1186"/>
                <a:ext cx="44427" cy="185671"/>
              </a:xfrm>
              <a:custGeom>
                <a:avLst/>
                <a:gdLst/>
                <a:ahLst/>
                <a:cxnLst>
                  <a:cxn ang="0">
                    <a:pos x="wd2" y="hd2"/>
                  </a:cxn>
                  <a:cxn ang="5400000">
                    <a:pos x="wd2" y="hd2"/>
                  </a:cxn>
                  <a:cxn ang="10800000">
                    <a:pos x="wd2" y="hd2"/>
                  </a:cxn>
                  <a:cxn ang="16200000">
                    <a:pos x="wd2" y="hd2"/>
                  </a:cxn>
                </a:cxnLst>
                <a:rect l="0" t="0" r="r" b="b"/>
                <a:pathLst>
                  <a:path w="21600" h="21600" extrusionOk="0">
                    <a:moveTo>
                      <a:pt x="19787" y="5306"/>
                    </a:moveTo>
                    <a:lnTo>
                      <a:pt x="19787" y="18187"/>
                    </a:lnTo>
                    <a:cubicBezTo>
                      <a:pt x="19787" y="18661"/>
                      <a:pt x="19539" y="19114"/>
                      <a:pt x="18962" y="19529"/>
                    </a:cubicBezTo>
                    <a:cubicBezTo>
                      <a:pt x="18385" y="19943"/>
                      <a:pt x="17560" y="20298"/>
                      <a:pt x="16406" y="20614"/>
                    </a:cubicBezTo>
                    <a:cubicBezTo>
                      <a:pt x="15252" y="20929"/>
                      <a:pt x="13768" y="21166"/>
                      <a:pt x="11955" y="21344"/>
                    </a:cubicBezTo>
                    <a:cubicBezTo>
                      <a:pt x="10141" y="21521"/>
                      <a:pt x="7997" y="21600"/>
                      <a:pt x="5524" y="21600"/>
                    </a:cubicBezTo>
                    <a:cubicBezTo>
                      <a:pt x="4452" y="21600"/>
                      <a:pt x="3463" y="21580"/>
                      <a:pt x="2638" y="21541"/>
                    </a:cubicBezTo>
                    <a:cubicBezTo>
                      <a:pt x="1731" y="21501"/>
                      <a:pt x="825" y="21442"/>
                      <a:pt x="0" y="21363"/>
                    </a:cubicBezTo>
                    <a:lnTo>
                      <a:pt x="330" y="20219"/>
                    </a:lnTo>
                    <a:cubicBezTo>
                      <a:pt x="412" y="20140"/>
                      <a:pt x="495" y="20101"/>
                      <a:pt x="659" y="20061"/>
                    </a:cubicBezTo>
                    <a:cubicBezTo>
                      <a:pt x="825" y="20022"/>
                      <a:pt x="989" y="20002"/>
                      <a:pt x="1319" y="20002"/>
                    </a:cubicBezTo>
                    <a:cubicBezTo>
                      <a:pt x="1566" y="20002"/>
                      <a:pt x="1896" y="20002"/>
                      <a:pt x="2309" y="20002"/>
                    </a:cubicBezTo>
                    <a:cubicBezTo>
                      <a:pt x="2721" y="20002"/>
                      <a:pt x="3216" y="20002"/>
                      <a:pt x="3875" y="20002"/>
                    </a:cubicBezTo>
                    <a:cubicBezTo>
                      <a:pt x="6430" y="20002"/>
                      <a:pt x="8244" y="19864"/>
                      <a:pt x="9398" y="19568"/>
                    </a:cubicBezTo>
                    <a:cubicBezTo>
                      <a:pt x="10470" y="19272"/>
                      <a:pt x="11048" y="18819"/>
                      <a:pt x="11048" y="18187"/>
                    </a:cubicBezTo>
                    <a:lnTo>
                      <a:pt x="11048" y="5306"/>
                    </a:lnTo>
                    <a:lnTo>
                      <a:pt x="19787" y="5306"/>
                    </a:lnTo>
                    <a:close/>
                    <a:moveTo>
                      <a:pt x="21600" y="1539"/>
                    </a:moveTo>
                    <a:cubicBezTo>
                      <a:pt x="21600" y="1736"/>
                      <a:pt x="21435" y="1933"/>
                      <a:pt x="21105" y="2111"/>
                    </a:cubicBezTo>
                    <a:cubicBezTo>
                      <a:pt x="20776" y="2288"/>
                      <a:pt x="20281" y="2446"/>
                      <a:pt x="19704" y="2584"/>
                    </a:cubicBezTo>
                    <a:cubicBezTo>
                      <a:pt x="19127" y="2722"/>
                      <a:pt x="18467" y="2840"/>
                      <a:pt x="17725" y="2919"/>
                    </a:cubicBezTo>
                    <a:cubicBezTo>
                      <a:pt x="16983" y="2998"/>
                      <a:pt x="16159" y="3038"/>
                      <a:pt x="15335" y="3038"/>
                    </a:cubicBezTo>
                    <a:cubicBezTo>
                      <a:pt x="14510" y="3038"/>
                      <a:pt x="13686" y="2998"/>
                      <a:pt x="12944" y="2919"/>
                    </a:cubicBezTo>
                    <a:cubicBezTo>
                      <a:pt x="12202" y="2840"/>
                      <a:pt x="11542" y="2742"/>
                      <a:pt x="10965" y="2584"/>
                    </a:cubicBezTo>
                    <a:cubicBezTo>
                      <a:pt x="10388" y="2426"/>
                      <a:pt x="9975" y="2288"/>
                      <a:pt x="9646" y="2111"/>
                    </a:cubicBezTo>
                    <a:cubicBezTo>
                      <a:pt x="9316" y="1933"/>
                      <a:pt x="9151" y="1736"/>
                      <a:pt x="9151" y="1539"/>
                    </a:cubicBezTo>
                    <a:cubicBezTo>
                      <a:pt x="9151" y="1341"/>
                      <a:pt x="9316" y="1144"/>
                      <a:pt x="9646" y="947"/>
                    </a:cubicBezTo>
                    <a:cubicBezTo>
                      <a:pt x="9975" y="750"/>
                      <a:pt x="10388" y="592"/>
                      <a:pt x="10965" y="454"/>
                    </a:cubicBezTo>
                    <a:cubicBezTo>
                      <a:pt x="11542" y="316"/>
                      <a:pt x="12202" y="197"/>
                      <a:pt x="12944" y="118"/>
                    </a:cubicBezTo>
                    <a:cubicBezTo>
                      <a:pt x="13686" y="39"/>
                      <a:pt x="14510" y="0"/>
                      <a:pt x="15335" y="0"/>
                    </a:cubicBezTo>
                    <a:cubicBezTo>
                      <a:pt x="16159" y="0"/>
                      <a:pt x="16983" y="39"/>
                      <a:pt x="17725" y="118"/>
                    </a:cubicBezTo>
                    <a:cubicBezTo>
                      <a:pt x="18467" y="197"/>
                      <a:pt x="19127" y="296"/>
                      <a:pt x="19704" y="454"/>
                    </a:cubicBezTo>
                    <a:cubicBezTo>
                      <a:pt x="20281" y="592"/>
                      <a:pt x="20776" y="750"/>
                      <a:pt x="21105" y="947"/>
                    </a:cubicBezTo>
                    <a:cubicBezTo>
                      <a:pt x="21435" y="1144"/>
                      <a:pt x="21600" y="1341"/>
                      <a:pt x="21600" y="153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8" name="Freeform: Shape 262"/>
              <p:cNvSpPr/>
              <p:nvPr/>
            </p:nvSpPr>
            <p:spPr>
              <a:xfrm>
                <a:off x="750980" y="46797"/>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89"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4985" y="16436"/>
                      <a:pt x="5879" y="17308"/>
                    </a:cubicBezTo>
                    <a:cubicBezTo>
                      <a:pt x="6774" y="18180"/>
                      <a:pt x="8137" y="18634"/>
                      <a:pt x="9969" y="18634"/>
                    </a:cubicBezTo>
                    <a:cubicBezTo>
                      <a:pt x="11333" y="18634"/>
                      <a:pt x="12568"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19" name="Freeform: Shape 263"/>
              <p:cNvSpPr/>
              <p:nvPr/>
            </p:nvSpPr>
            <p:spPr>
              <a:xfrm>
                <a:off x="859837" y="0"/>
                <a:ext cx="91056" cy="1514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2"/>
                    </a:lnTo>
                    <a:lnTo>
                      <a:pt x="19026" y="21382"/>
                    </a:lnTo>
                    <a:cubicBezTo>
                      <a:pt x="18422" y="21382"/>
                      <a:pt x="18020" y="21213"/>
                      <a:pt x="17859" y="20850"/>
                    </a:cubicBezTo>
                    <a:lnTo>
                      <a:pt x="17457" y="19060"/>
                    </a:lnTo>
                    <a:cubicBezTo>
                      <a:pt x="16411" y="19810"/>
                      <a:pt x="15204" y="20415"/>
                      <a:pt x="13877" y="20899"/>
                    </a:cubicBezTo>
                    <a:cubicBezTo>
                      <a:pt x="12550" y="21358"/>
                      <a:pt x="10981" y="21600"/>
                      <a:pt x="9251" y="21600"/>
                    </a:cubicBezTo>
                    <a:cubicBezTo>
                      <a:pt x="7844" y="21600"/>
                      <a:pt x="6597" y="21431"/>
                      <a:pt x="5430" y="21116"/>
                    </a:cubicBezTo>
                    <a:cubicBezTo>
                      <a:pt x="4304" y="20802"/>
                      <a:pt x="3298" y="20318"/>
                      <a:pt x="2494" y="19689"/>
                    </a:cubicBezTo>
                    <a:cubicBezTo>
                      <a:pt x="1689" y="19060"/>
                      <a:pt x="1086" y="18286"/>
                      <a:pt x="644" y="17343"/>
                    </a:cubicBezTo>
                    <a:cubicBezTo>
                      <a:pt x="201" y="16399"/>
                      <a:pt x="0" y="15335"/>
                      <a:pt x="0" y="14102"/>
                    </a:cubicBezTo>
                    <a:cubicBezTo>
                      <a:pt x="0" y="13013"/>
                      <a:pt x="241" y="12021"/>
                      <a:pt x="724" y="11078"/>
                    </a:cubicBezTo>
                    <a:cubicBezTo>
                      <a:pt x="1207" y="10135"/>
                      <a:pt x="1891" y="9337"/>
                      <a:pt x="2816" y="8659"/>
                    </a:cubicBezTo>
                    <a:cubicBezTo>
                      <a:pt x="3741" y="7982"/>
                      <a:pt x="4827" y="7426"/>
                      <a:pt x="6154" y="7039"/>
                    </a:cubicBezTo>
                    <a:cubicBezTo>
                      <a:pt x="7482" y="6652"/>
                      <a:pt x="8930" y="6458"/>
                      <a:pt x="10579" y="6458"/>
                    </a:cubicBezTo>
                    <a:cubicBezTo>
                      <a:pt x="12067" y="6458"/>
                      <a:pt x="13354" y="6603"/>
                      <a:pt x="14440" y="6918"/>
                    </a:cubicBezTo>
                    <a:cubicBezTo>
                      <a:pt x="15526" y="7232"/>
                      <a:pt x="16451" y="7643"/>
                      <a:pt x="17296" y="8175"/>
                    </a:cubicBezTo>
                    <a:lnTo>
                      <a:pt x="17296" y="24"/>
                    </a:lnTo>
                    <a:lnTo>
                      <a:pt x="21600" y="24"/>
                    </a:lnTo>
                    <a:close/>
                    <a:moveTo>
                      <a:pt x="17296" y="10159"/>
                    </a:moveTo>
                    <a:cubicBezTo>
                      <a:pt x="16491" y="9506"/>
                      <a:pt x="15607" y="9046"/>
                      <a:pt x="14682" y="8804"/>
                    </a:cubicBezTo>
                    <a:cubicBezTo>
                      <a:pt x="13756" y="8538"/>
                      <a:pt x="12710" y="8417"/>
                      <a:pt x="11544" y="8417"/>
                    </a:cubicBezTo>
                    <a:cubicBezTo>
                      <a:pt x="9292" y="8417"/>
                      <a:pt x="7522" y="8901"/>
                      <a:pt x="6315" y="9893"/>
                    </a:cubicBezTo>
                    <a:cubicBezTo>
                      <a:pt x="5108" y="10860"/>
                      <a:pt x="4465" y="12263"/>
                      <a:pt x="4465" y="14077"/>
                    </a:cubicBezTo>
                    <a:cubicBezTo>
                      <a:pt x="4465" y="15045"/>
                      <a:pt x="4585" y="15867"/>
                      <a:pt x="4867" y="16545"/>
                    </a:cubicBezTo>
                    <a:cubicBezTo>
                      <a:pt x="5149" y="17222"/>
                      <a:pt x="5551" y="17778"/>
                      <a:pt x="6074" y="18238"/>
                    </a:cubicBezTo>
                    <a:cubicBezTo>
                      <a:pt x="6597" y="18673"/>
                      <a:pt x="7240" y="19012"/>
                      <a:pt x="8045" y="19205"/>
                    </a:cubicBezTo>
                    <a:cubicBezTo>
                      <a:pt x="8809" y="19399"/>
                      <a:pt x="9694" y="19520"/>
                      <a:pt x="10659" y="19520"/>
                    </a:cubicBezTo>
                    <a:cubicBezTo>
                      <a:pt x="12067" y="19520"/>
                      <a:pt x="13314" y="19326"/>
                      <a:pt x="14360" y="18939"/>
                    </a:cubicBezTo>
                    <a:cubicBezTo>
                      <a:pt x="15406" y="18552"/>
                      <a:pt x="16371" y="17996"/>
                      <a:pt x="17256" y="17294"/>
                    </a:cubicBezTo>
                    <a:lnTo>
                      <a:pt x="17256" y="1015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0" name="Freeform: Shape 264"/>
              <p:cNvSpPr/>
              <p:nvPr/>
            </p:nvSpPr>
            <p:spPr>
              <a:xfrm>
                <a:off x="971576" y="45441"/>
                <a:ext cx="94955" cy="141754"/>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2" y="2429"/>
                      <a:pt x="20636" y="2506"/>
                    </a:cubicBezTo>
                    <a:lnTo>
                      <a:pt x="17974" y="2739"/>
                    </a:lnTo>
                    <a:cubicBezTo>
                      <a:pt x="18514" y="3410"/>
                      <a:pt x="18746" y="4186"/>
                      <a:pt x="18746" y="5012"/>
                    </a:cubicBezTo>
                    <a:cubicBezTo>
                      <a:pt x="18746" y="5788"/>
                      <a:pt x="18514" y="6485"/>
                      <a:pt x="18090" y="7105"/>
                    </a:cubicBezTo>
                    <a:cubicBezTo>
                      <a:pt x="17666" y="7725"/>
                      <a:pt x="17049" y="8268"/>
                      <a:pt x="16277" y="8707"/>
                    </a:cubicBezTo>
                    <a:cubicBezTo>
                      <a:pt x="15506" y="9146"/>
                      <a:pt x="14580" y="9482"/>
                      <a:pt x="13500" y="9741"/>
                    </a:cubicBezTo>
                    <a:cubicBezTo>
                      <a:pt x="12420" y="9973"/>
                      <a:pt x="11263" y="10102"/>
                      <a:pt x="9990" y="10102"/>
                    </a:cubicBezTo>
                    <a:cubicBezTo>
                      <a:pt x="8910" y="10102"/>
                      <a:pt x="7869" y="10025"/>
                      <a:pt x="6904" y="9844"/>
                    </a:cubicBezTo>
                    <a:cubicBezTo>
                      <a:pt x="6403" y="10051"/>
                      <a:pt x="6017" y="10283"/>
                      <a:pt x="5786" y="10490"/>
                    </a:cubicBezTo>
                    <a:cubicBezTo>
                      <a:pt x="5516" y="10723"/>
                      <a:pt x="5400" y="10955"/>
                      <a:pt x="5400" y="11188"/>
                    </a:cubicBezTo>
                    <a:cubicBezTo>
                      <a:pt x="5400" y="11549"/>
                      <a:pt x="5631" y="11834"/>
                      <a:pt x="6094" y="12040"/>
                    </a:cubicBezTo>
                    <a:cubicBezTo>
                      <a:pt x="6557" y="12221"/>
                      <a:pt x="7136" y="12376"/>
                      <a:pt x="7869" y="12454"/>
                    </a:cubicBezTo>
                    <a:cubicBezTo>
                      <a:pt x="8601" y="12531"/>
                      <a:pt x="9450" y="12583"/>
                      <a:pt x="10414" y="12609"/>
                    </a:cubicBezTo>
                    <a:cubicBezTo>
                      <a:pt x="11379" y="12634"/>
                      <a:pt x="12343" y="12660"/>
                      <a:pt x="13346" y="12712"/>
                    </a:cubicBezTo>
                    <a:cubicBezTo>
                      <a:pt x="14349" y="12764"/>
                      <a:pt x="15313" y="12841"/>
                      <a:pt x="16277" y="12944"/>
                    </a:cubicBezTo>
                    <a:cubicBezTo>
                      <a:pt x="17241" y="13048"/>
                      <a:pt x="18051" y="13255"/>
                      <a:pt x="18823" y="13513"/>
                    </a:cubicBezTo>
                    <a:cubicBezTo>
                      <a:pt x="19556" y="13771"/>
                      <a:pt x="20173" y="14133"/>
                      <a:pt x="20597" y="14572"/>
                    </a:cubicBezTo>
                    <a:cubicBezTo>
                      <a:pt x="21060" y="15037"/>
                      <a:pt x="21292" y="15606"/>
                      <a:pt x="21292" y="16329"/>
                    </a:cubicBezTo>
                    <a:cubicBezTo>
                      <a:pt x="21292" y="17001"/>
                      <a:pt x="21021" y="17647"/>
                      <a:pt x="20520" y="18293"/>
                    </a:cubicBezTo>
                    <a:cubicBezTo>
                      <a:pt x="20019" y="18913"/>
                      <a:pt x="19286" y="19481"/>
                      <a:pt x="18360" y="19972"/>
                    </a:cubicBezTo>
                    <a:cubicBezTo>
                      <a:pt x="17434" y="20463"/>
                      <a:pt x="16277" y="20851"/>
                      <a:pt x="14889" y="21161"/>
                    </a:cubicBezTo>
                    <a:cubicBezTo>
                      <a:pt x="13539" y="21445"/>
                      <a:pt x="11996" y="21600"/>
                      <a:pt x="10260" y="21600"/>
                    </a:cubicBezTo>
                    <a:cubicBezTo>
                      <a:pt x="8563" y="21600"/>
                      <a:pt x="7059" y="21497"/>
                      <a:pt x="5786" y="21264"/>
                    </a:cubicBezTo>
                    <a:cubicBezTo>
                      <a:pt x="4513" y="21032"/>
                      <a:pt x="3433" y="20721"/>
                      <a:pt x="2584" y="20360"/>
                    </a:cubicBezTo>
                    <a:cubicBezTo>
                      <a:pt x="1736" y="19972"/>
                      <a:pt x="1080" y="19533"/>
                      <a:pt x="656" y="19042"/>
                    </a:cubicBezTo>
                    <a:cubicBezTo>
                      <a:pt x="231" y="18551"/>
                      <a:pt x="0" y="18009"/>
                      <a:pt x="0" y="17466"/>
                    </a:cubicBezTo>
                    <a:cubicBezTo>
                      <a:pt x="0" y="16691"/>
                      <a:pt x="347" y="16045"/>
                      <a:pt x="1080" y="15502"/>
                    </a:cubicBezTo>
                    <a:cubicBezTo>
                      <a:pt x="1813" y="14960"/>
                      <a:pt x="2816" y="14546"/>
                      <a:pt x="4050" y="14210"/>
                    </a:cubicBezTo>
                    <a:cubicBezTo>
                      <a:pt x="3356" y="14004"/>
                      <a:pt x="2816" y="13720"/>
                      <a:pt x="2391" y="13384"/>
                    </a:cubicBezTo>
                    <a:cubicBezTo>
                      <a:pt x="1967" y="13048"/>
                      <a:pt x="1774" y="12557"/>
                      <a:pt x="1774" y="11989"/>
                    </a:cubicBezTo>
                    <a:cubicBezTo>
                      <a:pt x="1774" y="11756"/>
                      <a:pt x="1851" y="11523"/>
                      <a:pt x="1967" y="11291"/>
                    </a:cubicBezTo>
                    <a:cubicBezTo>
                      <a:pt x="2083" y="11058"/>
                      <a:pt x="2276" y="10800"/>
                      <a:pt x="2546" y="10567"/>
                    </a:cubicBezTo>
                    <a:cubicBezTo>
                      <a:pt x="2816" y="10335"/>
                      <a:pt x="3124" y="10102"/>
                      <a:pt x="3471" y="9870"/>
                    </a:cubicBezTo>
                    <a:cubicBezTo>
                      <a:pt x="3857" y="9663"/>
                      <a:pt x="4281" y="9456"/>
                      <a:pt x="4783" y="9301"/>
                    </a:cubicBezTo>
                    <a:cubicBezTo>
                      <a:pt x="3626" y="8862"/>
                      <a:pt x="2739" y="8294"/>
                      <a:pt x="2083" y="7570"/>
                    </a:cubicBezTo>
                    <a:cubicBezTo>
                      <a:pt x="1427" y="6847"/>
                      <a:pt x="1119" y="6020"/>
                      <a:pt x="1119" y="5064"/>
                    </a:cubicBezTo>
                    <a:cubicBezTo>
                      <a:pt x="1119" y="4289"/>
                      <a:pt x="1350" y="3617"/>
                      <a:pt x="1774" y="2971"/>
                    </a:cubicBezTo>
                    <a:cubicBezTo>
                      <a:pt x="2199" y="2351"/>
                      <a:pt x="2816" y="1809"/>
                      <a:pt x="3626" y="1369"/>
                    </a:cubicBezTo>
                    <a:cubicBezTo>
                      <a:pt x="4436" y="930"/>
                      <a:pt x="5362" y="594"/>
                      <a:pt x="6441" y="362"/>
                    </a:cubicBezTo>
                    <a:cubicBezTo>
                      <a:pt x="7521" y="129"/>
                      <a:pt x="8717" y="0"/>
                      <a:pt x="10029" y="0"/>
                    </a:cubicBezTo>
                    <a:cubicBezTo>
                      <a:pt x="11032" y="0"/>
                      <a:pt x="11996" y="78"/>
                      <a:pt x="12883" y="233"/>
                    </a:cubicBezTo>
                    <a:cubicBezTo>
                      <a:pt x="13770" y="388"/>
                      <a:pt x="14580" y="594"/>
                      <a:pt x="15274" y="879"/>
                    </a:cubicBezTo>
                    <a:lnTo>
                      <a:pt x="21600" y="879"/>
                    </a:lnTo>
                    <a:close/>
                    <a:moveTo>
                      <a:pt x="17396" y="16768"/>
                    </a:moveTo>
                    <a:cubicBezTo>
                      <a:pt x="17396" y="16381"/>
                      <a:pt x="17241" y="16071"/>
                      <a:pt x="16894" y="15838"/>
                    </a:cubicBezTo>
                    <a:cubicBezTo>
                      <a:pt x="16547" y="15606"/>
                      <a:pt x="16123" y="15425"/>
                      <a:pt x="15583" y="15270"/>
                    </a:cubicBezTo>
                    <a:cubicBezTo>
                      <a:pt x="15043" y="15115"/>
                      <a:pt x="14387" y="15037"/>
                      <a:pt x="13654" y="14986"/>
                    </a:cubicBezTo>
                    <a:cubicBezTo>
                      <a:pt x="12921" y="14934"/>
                      <a:pt x="12150" y="14882"/>
                      <a:pt x="11340" y="14857"/>
                    </a:cubicBezTo>
                    <a:cubicBezTo>
                      <a:pt x="10530" y="14831"/>
                      <a:pt x="9720" y="14805"/>
                      <a:pt x="8871" y="14753"/>
                    </a:cubicBezTo>
                    <a:cubicBezTo>
                      <a:pt x="8023" y="14727"/>
                      <a:pt x="7251" y="14676"/>
                      <a:pt x="6480" y="14598"/>
                    </a:cubicBezTo>
                    <a:cubicBezTo>
                      <a:pt x="5631" y="14857"/>
                      <a:pt x="4899" y="15192"/>
                      <a:pt x="4359" y="15606"/>
                    </a:cubicBezTo>
                    <a:cubicBezTo>
                      <a:pt x="3819" y="16019"/>
                      <a:pt x="3549" y="16484"/>
                      <a:pt x="3549" y="17027"/>
                    </a:cubicBezTo>
                    <a:cubicBezTo>
                      <a:pt x="3549" y="17388"/>
                      <a:pt x="3703" y="17698"/>
                      <a:pt x="3973" y="18009"/>
                    </a:cubicBezTo>
                    <a:cubicBezTo>
                      <a:pt x="4243" y="18319"/>
                      <a:pt x="4667" y="18577"/>
                      <a:pt x="5207" y="18810"/>
                    </a:cubicBezTo>
                    <a:cubicBezTo>
                      <a:pt x="5747" y="19042"/>
                      <a:pt x="6480" y="19197"/>
                      <a:pt x="7290" y="19326"/>
                    </a:cubicBezTo>
                    <a:cubicBezTo>
                      <a:pt x="8139" y="19456"/>
                      <a:pt x="9141" y="19533"/>
                      <a:pt x="10260" y="19533"/>
                    </a:cubicBezTo>
                    <a:cubicBezTo>
                      <a:pt x="11379" y="19533"/>
                      <a:pt x="12382" y="19456"/>
                      <a:pt x="13230" y="19326"/>
                    </a:cubicBezTo>
                    <a:cubicBezTo>
                      <a:pt x="14117" y="19197"/>
                      <a:pt x="14850" y="18990"/>
                      <a:pt x="15467" y="18758"/>
                    </a:cubicBezTo>
                    <a:cubicBezTo>
                      <a:pt x="16084" y="18500"/>
                      <a:pt x="16547" y="18215"/>
                      <a:pt x="16856" y="17879"/>
                    </a:cubicBezTo>
                    <a:cubicBezTo>
                      <a:pt x="17164" y="17543"/>
                      <a:pt x="17396" y="17182"/>
                      <a:pt x="17396" y="16768"/>
                    </a:cubicBezTo>
                    <a:close/>
                    <a:moveTo>
                      <a:pt x="9990" y="8242"/>
                    </a:moveTo>
                    <a:cubicBezTo>
                      <a:pt x="10839" y="8242"/>
                      <a:pt x="11571" y="8165"/>
                      <a:pt x="12189" y="8010"/>
                    </a:cubicBezTo>
                    <a:cubicBezTo>
                      <a:pt x="12806" y="7855"/>
                      <a:pt x="13346" y="7648"/>
                      <a:pt x="13770" y="7364"/>
                    </a:cubicBezTo>
                    <a:cubicBezTo>
                      <a:pt x="14194" y="7080"/>
                      <a:pt x="14541" y="6743"/>
                      <a:pt x="14734" y="6356"/>
                    </a:cubicBezTo>
                    <a:cubicBezTo>
                      <a:pt x="14966" y="5968"/>
                      <a:pt x="15043" y="5529"/>
                      <a:pt x="15043" y="5064"/>
                    </a:cubicBezTo>
                    <a:cubicBezTo>
                      <a:pt x="15043" y="4108"/>
                      <a:pt x="14618" y="3333"/>
                      <a:pt x="13731" y="2765"/>
                    </a:cubicBezTo>
                    <a:cubicBezTo>
                      <a:pt x="12844" y="2196"/>
                      <a:pt x="11610" y="1912"/>
                      <a:pt x="9951" y="1912"/>
                    </a:cubicBezTo>
                    <a:cubicBezTo>
                      <a:pt x="8293" y="1912"/>
                      <a:pt x="7020" y="2196"/>
                      <a:pt x="6133" y="2765"/>
                    </a:cubicBezTo>
                    <a:cubicBezTo>
                      <a:pt x="5246" y="3333"/>
                      <a:pt x="4821" y="4108"/>
                      <a:pt x="4821" y="5064"/>
                    </a:cubicBezTo>
                    <a:cubicBezTo>
                      <a:pt x="4821" y="5529"/>
                      <a:pt x="4937" y="5943"/>
                      <a:pt x="5169" y="6356"/>
                    </a:cubicBezTo>
                    <a:cubicBezTo>
                      <a:pt x="5400" y="6769"/>
                      <a:pt x="5709" y="7080"/>
                      <a:pt x="6133" y="7364"/>
                    </a:cubicBezTo>
                    <a:cubicBezTo>
                      <a:pt x="6557" y="7648"/>
                      <a:pt x="7097" y="7855"/>
                      <a:pt x="7714" y="8010"/>
                    </a:cubicBezTo>
                    <a:cubicBezTo>
                      <a:pt x="8409" y="8165"/>
                      <a:pt x="9141" y="8242"/>
                      <a:pt x="9990"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1" name="Freeform: Shape 265"/>
              <p:cNvSpPr/>
              <p:nvPr/>
            </p:nvSpPr>
            <p:spPr>
              <a:xfrm>
                <a:off x="1077721"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2" name="Freeform: Shape 266"/>
              <p:cNvSpPr/>
              <p:nvPr/>
            </p:nvSpPr>
            <p:spPr>
              <a:xfrm>
                <a:off x="1191156" y="44933"/>
                <a:ext cx="139889"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6" y="384"/>
                    </a:lnTo>
                    <a:cubicBezTo>
                      <a:pt x="2068" y="384"/>
                      <a:pt x="2330" y="628"/>
                      <a:pt x="2409" y="1152"/>
                    </a:cubicBezTo>
                    <a:lnTo>
                      <a:pt x="2618" y="3315"/>
                    </a:lnTo>
                    <a:cubicBezTo>
                      <a:pt x="3194" y="2338"/>
                      <a:pt x="3875" y="1570"/>
                      <a:pt x="4608" y="942"/>
                    </a:cubicBezTo>
                    <a:cubicBezTo>
                      <a:pt x="5341" y="314"/>
                      <a:pt x="6179" y="35"/>
                      <a:pt x="7148" y="35"/>
                    </a:cubicBezTo>
                    <a:cubicBezTo>
                      <a:pt x="8221" y="35"/>
                      <a:pt x="9085" y="419"/>
                      <a:pt x="9740" y="1221"/>
                    </a:cubicBezTo>
                    <a:cubicBezTo>
                      <a:pt x="10394" y="2024"/>
                      <a:pt x="10892" y="3106"/>
                      <a:pt x="11180" y="4432"/>
                    </a:cubicBezTo>
                    <a:cubicBezTo>
                      <a:pt x="11415" y="3664"/>
                      <a:pt x="11703" y="3001"/>
                      <a:pt x="12070" y="2443"/>
                    </a:cubicBezTo>
                    <a:cubicBezTo>
                      <a:pt x="12436" y="1884"/>
                      <a:pt x="12829" y="1431"/>
                      <a:pt x="13274" y="1047"/>
                    </a:cubicBezTo>
                    <a:cubicBezTo>
                      <a:pt x="13719" y="698"/>
                      <a:pt x="14191" y="419"/>
                      <a:pt x="14714" y="244"/>
                    </a:cubicBezTo>
                    <a:cubicBezTo>
                      <a:pt x="15238" y="70"/>
                      <a:pt x="15735" y="0"/>
                      <a:pt x="16259" y="0"/>
                    </a:cubicBezTo>
                    <a:cubicBezTo>
                      <a:pt x="17097" y="0"/>
                      <a:pt x="17856" y="175"/>
                      <a:pt x="18511" y="524"/>
                    </a:cubicBezTo>
                    <a:cubicBezTo>
                      <a:pt x="19165" y="872"/>
                      <a:pt x="19715" y="1396"/>
                      <a:pt x="20186" y="2094"/>
                    </a:cubicBezTo>
                    <a:cubicBezTo>
                      <a:pt x="20657" y="2792"/>
                      <a:pt x="20998" y="3629"/>
                      <a:pt x="21234" y="4606"/>
                    </a:cubicBezTo>
                    <a:cubicBezTo>
                      <a:pt x="21469" y="5618"/>
                      <a:pt x="21600" y="6735"/>
                      <a:pt x="21600" y="8026"/>
                    </a:cubicBezTo>
                    <a:lnTo>
                      <a:pt x="21600" y="21530"/>
                    </a:lnTo>
                    <a:lnTo>
                      <a:pt x="18799" y="21530"/>
                    </a:lnTo>
                    <a:lnTo>
                      <a:pt x="18799" y="8026"/>
                    </a:lnTo>
                    <a:cubicBezTo>
                      <a:pt x="18799" y="6351"/>
                      <a:pt x="18537" y="5095"/>
                      <a:pt x="17987" y="4257"/>
                    </a:cubicBezTo>
                    <a:cubicBezTo>
                      <a:pt x="17437" y="3420"/>
                      <a:pt x="16652" y="2966"/>
                      <a:pt x="15630" y="2966"/>
                    </a:cubicBezTo>
                    <a:cubicBezTo>
                      <a:pt x="15159" y="2966"/>
                      <a:pt x="14740" y="3071"/>
                      <a:pt x="14321" y="3280"/>
                    </a:cubicBezTo>
                    <a:cubicBezTo>
                      <a:pt x="13903" y="3490"/>
                      <a:pt x="13536" y="3804"/>
                      <a:pt x="13222" y="4222"/>
                    </a:cubicBezTo>
                    <a:cubicBezTo>
                      <a:pt x="12908" y="4641"/>
                      <a:pt x="12672" y="5164"/>
                      <a:pt x="12463" y="5793"/>
                    </a:cubicBezTo>
                    <a:cubicBezTo>
                      <a:pt x="12279" y="6421"/>
                      <a:pt x="12201" y="7154"/>
                      <a:pt x="12201" y="7991"/>
                    </a:cubicBezTo>
                    <a:lnTo>
                      <a:pt x="12201" y="21495"/>
                    </a:lnTo>
                    <a:lnTo>
                      <a:pt x="9399" y="21495"/>
                    </a:lnTo>
                    <a:lnTo>
                      <a:pt x="9399" y="7991"/>
                    </a:lnTo>
                    <a:cubicBezTo>
                      <a:pt x="9399" y="6281"/>
                      <a:pt x="9137" y="5025"/>
                      <a:pt x="8640" y="4187"/>
                    </a:cubicBezTo>
                    <a:cubicBezTo>
                      <a:pt x="8116" y="3350"/>
                      <a:pt x="7383" y="2931"/>
                      <a:pt x="6388" y="2931"/>
                    </a:cubicBezTo>
                    <a:cubicBezTo>
                      <a:pt x="5708" y="2931"/>
                      <a:pt x="5053" y="3175"/>
                      <a:pt x="4477" y="3664"/>
                    </a:cubicBezTo>
                    <a:cubicBezTo>
                      <a:pt x="3901" y="4152"/>
                      <a:pt x="3351" y="4815"/>
                      <a:pt x="2854" y="5688"/>
                    </a:cubicBezTo>
                    <a:lnTo>
                      <a:pt x="2854"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3" name="Freeform: Shape 267"/>
              <p:cNvSpPr/>
              <p:nvPr/>
            </p:nvSpPr>
            <p:spPr>
              <a:xfrm>
                <a:off x="1352577"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2"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4" name="Freeform: Shape 268"/>
              <p:cNvSpPr/>
              <p:nvPr/>
            </p:nvSpPr>
            <p:spPr>
              <a:xfrm>
                <a:off x="1466012" y="45102"/>
                <a:ext cx="85799" cy="104960"/>
              </a:xfrm>
              <a:custGeom>
                <a:avLst/>
                <a:gdLst/>
                <a:ahLst/>
                <a:cxnLst>
                  <a:cxn ang="0">
                    <a:pos x="wd2" y="hd2"/>
                  </a:cxn>
                  <a:cxn ang="5400000">
                    <a:pos x="wd2" y="hd2"/>
                  </a:cxn>
                  <a:cxn ang="10800000">
                    <a:pos x="wd2" y="hd2"/>
                  </a:cxn>
                  <a:cxn ang="16200000">
                    <a:pos x="wd2" y="hd2"/>
                  </a:cxn>
                </a:cxnLst>
                <a:rect l="0" t="0" r="r" b="b"/>
                <a:pathLst>
                  <a:path w="21600" h="21600" extrusionOk="0">
                    <a:moveTo>
                      <a:pt x="4269" y="3420"/>
                    </a:moveTo>
                    <a:cubicBezTo>
                      <a:pt x="4824" y="2896"/>
                      <a:pt x="5421" y="2443"/>
                      <a:pt x="6062" y="2024"/>
                    </a:cubicBezTo>
                    <a:cubicBezTo>
                      <a:pt x="6702" y="1605"/>
                      <a:pt x="7385" y="1256"/>
                      <a:pt x="8068" y="942"/>
                    </a:cubicBezTo>
                    <a:cubicBezTo>
                      <a:pt x="8751" y="628"/>
                      <a:pt x="9519" y="419"/>
                      <a:pt x="10330" y="244"/>
                    </a:cubicBezTo>
                    <a:cubicBezTo>
                      <a:pt x="11141" y="70"/>
                      <a:pt x="11995" y="0"/>
                      <a:pt x="12892" y="0"/>
                    </a:cubicBezTo>
                    <a:cubicBezTo>
                      <a:pt x="14300" y="0"/>
                      <a:pt x="15581" y="175"/>
                      <a:pt x="16648" y="593"/>
                    </a:cubicBezTo>
                    <a:cubicBezTo>
                      <a:pt x="17715" y="977"/>
                      <a:pt x="18654" y="1535"/>
                      <a:pt x="19380" y="2233"/>
                    </a:cubicBezTo>
                    <a:cubicBezTo>
                      <a:pt x="20106" y="2931"/>
                      <a:pt x="20661" y="3769"/>
                      <a:pt x="21045" y="4781"/>
                    </a:cubicBezTo>
                    <a:cubicBezTo>
                      <a:pt x="21429" y="5793"/>
                      <a:pt x="21600" y="6874"/>
                      <a:pt x="21600" y="8061"/>
                    </a:cubicBezTo>
                    <a:lnTo>
                      <a:pt x="21600" y="21565"/>
                    </a:lnTo>
                    <a:lnTo>
                      <a:pt x="17032" y="21565"/>
                    </a:lnTo>
                    <a:lnTo>
                      <a:pt x="17032" y="8061"/>
                    </a:lnTo>
                    <a:cubicBezTo>
                      <a:pt x="17032" y="6455"/>
                      <a:pt x="16563" y="5199"/>
                      <a:pt x="15666" y="4327"/>
                    </a:cubicBezTo>
                    <a:cubicBezTo>
                      <a:pt x="14770" y="3455"/>
                      <a:pt x="13404" y="3001"/>
                      <a:pt x="11568" y="3001"/>
                    </a:cubicBezTo>
                    <a:cubicBezTo>
                      <a:pt x="10202" y="3001"/>
                      <a:pt x="8965" y="3280"/>
                      <a:pt x="7812" y="3803"/>
                    </a:cubicBezTo>
                    <a:cubicBezTo>
                      <a:pt x="6659" y="4327"/>
                      <a:pt x="5549" y="5060"/>
                      <a:pt x="4568" y="5967"/>
                    </a:cubicBezTo>
                    <a:lnTo>
                      <a:pt x="4568" y="21600"/>
                    </a:lnTo>
                    <a:lnTo>
                      <a:pt x="0" y="21600"/>
                    </a:lnTo>
                    <a:lnTo>
                      <a:pt x="0" y="384"/>
                    </a:lnTo>
                    <a:lnTo>
                      <a:pt x="2732" y="384"/>
                    </a:lnTo>
                    <a:cubicBezTo>
                      <a:pt x="3372" y="384"/>
                      <a:pt x="3799" y="628"/>
                      <a:pt x="3927" y="1152"/>
                    </a:cubicBezTo>
                    <a:lnTo>
                      <a:pt x="4269"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5" name="Freeform: Shape 269"/>
              <p:cNvSpPr/>
              <p:nvPr/>
            </p:nvSpPr>
            <p:spPr>
              <a:xfrm>
                <a:off x="1567917" y="12886"/>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6"/>
                    </a:lnTo>
                    <a:lnTo>
                      <a:pt x="6870" y="555"/>
                    </a:lnTo>
                    <a:cubicBezTo>
                      <a:pt x="6925" y="397"/>
                      <a:pt x="7090" y="264"/>
                      <a:pt x="7310" y="159"/>
                    </a:cubicBezTo>
                    <a:cubicBezTo>
                      <a:pt x="7530" y="53"/>
                      <a:pt x="7859" y="0"/>
                      <a:pt x="8244" y="0"/>
                    </a:cubicBezTo>
                    <a:lnTo>
                      <a:pt x="11212" y="0"/>
                    </a:lnTo>
                    <a:lnTo>
                      <a:pt x="11212" y="5526"/>
                    </a:lnTo>
                    <a:lnTo>
                      <a:pt x="20886" y="5526"/>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94"/>
                      <a:pt x="16488" y="19115"/>
                    </a:cubicBezTo>
                    <a:cubicBezTo>
                      <a:pt x="16928" y="19035"/>
                      <a:pt x="17313" y="18956"/>
                      <a:pt x="17643" y="18850"/>
                    </a:cubicBezTo>
                    <a:cubicBezTo>
                      <a:pt x="17973" y="18745"/>
                      <a:pt x="18247" y="18665"/>
                      <a:pt x="18467" y="18586"/>
                    </a:cubicBezTo>
                    <a:cubicBezTo>
                      <a:pt x="18687" y="18507"/>
                      <a:pt x="18907" y="18480"/>
                      <a:pt x="19072" y="18480"/>
                    </a:cubicBezTo>
                    <a:cubicBezTo>
                      <a:pt x="19401" y="18480"/>
                      <a:pt x="19676" y="18560"/>
                      <a:pt x="19896" y="18745"/>
                    </a:cubicBezTo>
                    <a:lnTo>
                      <a:pt x="21600" y="20093"/>
                    </a:lnTo>
                    <a:cubicBezTo>
                      <a:pt x="20611" y="20542"/>
                      <a:pt x="19347" y="20912"/>
                      <a:pt x="17917" y="21177"/>
                    </a:cubicBezTo>
                    <a:cubicBezTo>
                      <a:pt x="16543" y="21468"/>
                      <a:pt x="15060"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6" name="Freeform: Shape 270"/>
              <p:cNvSpPr/>
              <p:nvPr/>
            </p:nvSpPr>
            <p:spPr>
              <a:xfrm>
                <a:off x="1643541" y="4493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271" y="962"/>
                      <a:pt x="18308" y="1511"/>
                      <a:pt x="19120" y="2198"/>
                    </a:cubicBezTo>
                    <a:cubicBezTo>
                      <a:pt x="19932" y="2885"/>
                      <a:pt x="20563" y="3709"/>
                      <a:pt x="20969" y="4705"/>
                    </a:cubicBezTo>
                    <a:cubicBezTo>
                      <a:pt x="21375" y="5700"/>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141"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464" y="5082"/>
                      <a:pt x="4058" y="5220"/>
                      <a:pt x="3653" y="5220"/>
                    </a:cubicBezTo>
                    <a:cubicBezTo>
                      <a:pt x="3337" y="5220"/>
                      <a:pt x="3067" y="5151"/>
                      <a:pt x="2796" y="5014"/>
                    </a:cubicBezTo>
                    <a:cubicBezTo>
                      <a:pt x="2525" y="4876"/>
                      <a:pt x="2345" y="4739"/>
                      <a:pt x="2210" y="4533"/>
                    </a:cubicBezTo>
                    <a:lnTo>
                      <a:pt x="1263" y="3331"/>
                    </a:lnTo>
                    <a:close/>
                    <a:moveTo>
                      <a:pt x="16820" y="11847"/>
                    </a:moveTo>
                    <a:cubicBezTo>
                      <a:pt x="14611" y="11916"/>
                      <a:pt x="12717" y="12019"/>
                      <a:pt x="11138" y="12260"/>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69"/>
                    </a:cubicBezTo>
                    <a:cubicBezTo>
                      <a:pt x="6223" y="18544"/>
                      <a:pt x="6719" y="18715"/>
                      <a:pt x="7260" y="18818"/>
                    </a:cubicBezTo>
                    <a:cubicBezTo>
                      <a:pt x="7801" y="18921"/>
                      <a:pt x="8388" y="18990"/>
                      <a:pt x="9019" y="18990"/>
                    </a:cubicBezTo>
                    <a:cubicBezTo>
                      <a:pt x="9876" y="18990"/>
                      <a:pt x="10642" y="18921"/>
                      <a:pt x="11364" y="18784"/>
                    </a:cubicBezTo>
                    <a:cubicBezTo>
                      <a:pt x="12085" y="18647"/>
                      <a:pt x="12717" y="18475"/>
                      <a:pt x="13348" y="18200"/>
                    </a:cubicBezTo>
                    <a:cubicBezTo>
                      <a:pt x="13979" y="17960"/>
                      <a:pt x="14565" y="17651"/>
                      <a:pt x="15152" y="17308"/>
                    </a:cubicBezTo>
                    <a:cubicBezTo>
                      <a:pt x="15738" y="16964"/>
                      <a:pt x="16279" y="16586"/>
                      <a:pt x="16820" y="16140"/>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7" name="Freeform: Shape 271"/>
              <p:cNvSpPr/>
              <p:nvPr/>
            </p:nvSpPr>
            <p:spPr>
              <a:xfrm>
                <a:off x="1752737" y="0"/>
                <a:ext cx="18145" cy="149893"/>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8" name="Freeform: Shape 272"/>
              <p:cNvSpPr/>
              <p:nvPr/>
            </p:nvSpPr>
            <p:spPr>
              <a:xfrm>
                <a:off x="403382" y="248234"/>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5"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6"/>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3"/>
                    </a:cubicBezTo>
                    <a:cubicBezTo>
                      <a:pt x="13473" y="9218"/>
                      <a:pt x="14186" y="8966"/>
                      <a:pt x="14756" y="8640"/>
                    </a:cubicBezTo>
                    <a:cubicBezTo>
                      <a:pt x="15327" y="8313"/>
                      <a:pt x="15719" y="7937"/>
                      <a:pt x="16004" y="7485"/>
                    </a:cubicBezTo>
                    <a:cubicBezTo>
                      <a:pt x="16289" y="7033"/>
                      <a:pt x="16396" y="6530"/>
                      <a:pt x="16396" y="5978"/>
                    </a:cubicBezTo>
                    <a:cubicBezTo>
                      <a:pt x="16396" y="4697"/>
                      <a:pt x="15861" y="3767"/>
                      <a:pt x="14756" y="3190"/>
                    </a:cubicBezTo>
                    <a:cubicBezTo>
                      <a:pt x="13687" y="2612"/>
                      <a:pt x="11976" y="2311"/>
                      <a:pt x="9695" y="2311"/>
                    </a:cubicBezTo>
                    <a:lnTo>
                      <a:pt x="4099" y="2311"/>
                    </a:lnTo>
                    <a:close/>
                    <a:moveTo>
                      <a:pt x="10729" y="19264"/>
                    </a:moveTo>
                    <a:cubicBezTo>
                      <a:pt x="11905" y="19264"/>
                      <a:pt x="12938" y="19164"/>
                      <a:pt x="13794" y="18988"/>
                    </a:cubicBezTo>
                    <a:cubicBezTo>
                      <a:pt x="14650" y="18787"/>
                      <a:pt x="15362" y="18536"/>
                      <a:pt x="15897" y="18184"/>
                    </a:cubicBezTo>
                    <a:cubicBezTo>
                      <a:pt x="16432" y="17832"/>
                      <a:pt x="16859" y="17431"/>
                      <a:pt x="17109" y="16954"/>
                    </a:cubicBezTo>
                    <a:cubicBezTo>
                      <a:pt x="17358" y="16476"/>
                      <a:pt x="17501" y="15949"/>
                      <a:pt x="17501" y="15371"/>
                    </a:cubicBezTo>
                    <a:cubicBezTo>
                      <a:pt x="17501" y="14266"/>
                      <a:pt x="16931" y="13387"/>
                      <a:pt x="15826" y="12734"/>
                    </a:cubicBezTo>
                    <a:cubicBezTo>
                      <a:pt x="14721" y="12081"/>
                      <a:pt x="13010" y="11754"/>
                      <a:pt x="10764" y="11754"/>
                    </a:cubicBezTo>
                    <a:lnTo>
                      <a:pt x="4135" y="11754"/>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29" name="Freeform: Shape 273"/>
              <p:cNvSpPr/>
              <p:nvPr/>
            </p:nvSpPr>
            <p:spPr>
              <a:xfrm>
                <a:off x="523092"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0" name="Freeform: Shape 274"/>
              <p:cNvSpPr/>
              <p:nvPr/>
            </p:nvSpPr>
            <p:spPr>
              <a:xfrm>
                <a:off x="680781" y="289607"/>
                <a:ext cx="94786" cy="141755"/>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1" y="2429"/>
                      <a:pt x="20634" y="2506"/>
                    </a:cubicBezTo>
                    <a:lnTo>
                      <a:pt x="17968" y="2739"/>
                    </a:lnTo>
                    <a:cubicBezTo>
                      <a:pt x="18509" y="3410"/>
                      <a:pt x="18740" y="4186"/>
                      <a:pt x="18740" y="5012"/>
                    </a:cubicBezTo>
                    <a:cubicBezTo>
                      <a:pt x="18740" y="5788"/>
                      <a:pt x="18509" y="6485"/>
                      <a:pt x="18084" y="7105"/>
                    </a:cubicBezTo>
                    <a:cubicBezTo>
                      <a:pt x="17658" y="7725"/>
                      <a:pt x="17040" y="8268"/>
                      <a:pt x="16267" y="8707"/>
                    </a:cubicBezTo>
                    <a:cubicBezTo>
                      <a:pt x="15495" y="9146"/>
                      <a:pt x="14567" y="9482"/>
                      <a:pt x="13485" y="9741"/>
                    </a:cubicBezTo>
                    <a:cubicBezTo>
                      <a:pt x="12403" y="9999"/>
                      <a:pt x="11244" y="10102"/>
                      <a:pt x="9969" y="10102"/>
                    </a:cubicBezTo>
                    <a:cubicBezTo>
                      <a:pt x="8887" y="10102"/>
                      <a:pt x="7844" y="10025"/>
                      <a:pt x="6878" y="9844"/>
                    </a:cubicBezTo>
                    <a:cubicBezTo>
                      <a:pt x="6376" y="10051"/>
                      <a:pt x="5989" y="10283"/>
                      <a:pt x="5757" y="10490"/>
                    </a:cubicBezTo>
                    <a:cubicBezTo>
                      <a:pt x="5487" y="10722"/>
                      <a:pt x="5371" y="10955"/>
                      <a:pt x="5371" y="11187"/>
                    </a:cubicBezTo>
                    <a:cubicBezTo>
                      <a:pt x="5371" y="11549"/>
                      <a:pt x="5603" y="11834"/>
                      <a:pt x="6067" y="12040"/>
                    </a:cubicBezTo>
                    <a:cubicBezTo>
                      <a:pt x="6530" y="12221"/>
                      <a:pt x="7110" y="12376"/>
                      <a:pt x="7844" y="12454"/>
                    </a:cubicBezTo>
                    <a:cubicBezTo>
                      <a:pt x="8578" y="12531"/>
                      <a:pt x="9428" y="12583"/>
                      <a:pt x="10394" y="12609"/>
                    </a:cubicBezTo>
                    <a:cubicBezTo>
                      <a:pt x="11360" y="12634"/>
                      <a:pt x="12326" y="12660"/>
                      <a:pt x="13331" y="12712"/>
                    </a:cubicBezTo>
                    <a:cubicBezTo>
                      <a:pt x="14336" y="12764"/>
                      <a:pt x="15302" y="12841"/>
                      <a:pt x="16267" y="12944"/>
                    </a:cubicBezTo>
                    <a:cubicBezTo>
                      <a:pt x="17234" y="13048"/>
                      <a:pt x="18045" y="13255"/>
                      <a:pt x="18818" y="13513"/>
                    </a:cubicBezTo>
                    <a:cubicBezTo>
                      <a:pt x="19552" y="13771"/>
                      <a:pt x="20170" y="14133"/>
                      <a:pt x="20595" y="14572"/>
                    </a:cubicBezTo>
                    <a:cubicBezTo>
                      <a:pt x="21059" y="15037"/>
                      <a:pt x="21291" y="15606"/>
                      <a:pt x="21291" y="16329"/>
                    </a:cubicBezTo>
                    <a:cubicBezTo>
                      <a:pt x="21291" y="17001"/>
                      <a:pt x="21059" y="17647"/>
                      <a:pt x="20557" y="18293"/>
                    </a:cubicBezTo>
                    <a:cubicBezTo>
                      <a:pt x="20054" y="18913"/>
                      <a:pt x="19320" y="19481"/>
                      <a:pt x="18393" y="19972"/>
                    </a:cubicBezTo>
                    <a:cubicBezTo>
                      <a:pt x="17466" y="20463"/>
                      <a:pt x="16306" y="20851"/>
                      <a:pt x="14915" y="21161"/>
                    </a:cubicBezTo>
                    <a:cubicBezTo>
                      <a:pt x="13524" y="21471"/>
                      <a:pt x="12017" y="21600"/>
                      <a:pt x="10278" y="21600"/>
                    </a:cubicBezTo>
                    <a:cubicBezTo>
                      <a:pt x="8539" y="21600"/>
                      <a:pt x="7071" y="21497"/>
                      <a:pt x="5796" y="21264"/>
                    </a:cubicBezTo>
                    <a:cubicBezTo>
                      <a:pt x="4521" y="21032"/>
                      <a:pt x="3439" y="20721"/>
                      <a:pt x="2589" y="20360"/>
                    </a:cubicBezTo>
                    <a:cubicBezTo>
                      <a:pt x="1739" y="19972"/>
                      <a:pt x="1082" y="19533"/>
                      <a:pt x="657" y="19042"/>
                    </a:cubicBezTo>
                    <a:cubicBezTo>
                      <a:pt x="232" y="18551"/>
                      <a:pt x="0" y="18009"/>
                      <a:pt x="0" y="17466"/>
                    </a:cubicBezTo>
                    <a:cubicBezTo>
                      <a:pt x="0" y="16691"/>
                      <a:pt x="348" y="16045"/>
                      <a:pt x="1082" y="15502"/>
                    </a:cubicBezTo>
                    <a:cubicBezTo>
                      <a:pt x="1816" y="14960"/>
                      <a:pt x="2821" y="14546"/>
                      <a:pt x="4057" y="14210"/>
                    </a:cubicBezTo>
                    <a:cubicBezTo>
                      <a:pt x="3362" y="14004"/>
                      <a:pt x="2821" y="13720"/>
                      <a:pt x="2396" y="13384"/>
                    </a:cubicBezTo>
                    <a:cubicBezTo>
                      <a:pt x="1971" y="13048"/>
                      <a:pt x="1778" y="12557"/>
                      <a:pt x="1778" y="11989"/>
                    </a:cubicBezTo>
                    <a:cubicBezTo>
                      <a:pt x="1778" y="11756"/>
                      <a:pt x="1855" y="11523"/>
                      <a:pt x="1971" y="11291"/>
                    </a:cubicBezTo>
                    <a:cubicBezTo>
                      <a:pt x="2087" y="11058"/>
                      <a:pt x="2280" y="10800"/>
                      <a:pt x="2550" y="10567"/>
                    </a:cubicBezTo>
                    <a:cubicBezTo>
                      <a:pt x="2821" y="10335"/>
                      <a:pt x="3130" y="10102"/>
                      <a:pt x="3478" y="9870"/>
                    </a:cubicBezTo>
                    <a:cubicBezTo>
                      <a:pt x="3864" y="9663"/>
                      <a:pt x="4289" y="9456"/>
                      <a:pt x="4791" y="9301"/>
                    </a:cubicBezTo>
                    <a:cubicBezTo>
                      <a:pt x="3632" y="8862"/>
                      <a:pt x="2743" y="8294"/>
                      <a:pt x="2087" y="7570"/>
                    </a:cubicBezTo>
                    <a:cubicBezTo>
                      <a:pt x="1430" y="6847"/>
                      <a:pt x="1121" y="6020"/>
                      <a:pt x="1121" y="5064"/>
                    </a:cubicBezTo>
                    <a:cubicBezTo>
                      <a:pt x="1121" y="4289"/>
                      <a:pt x="1352" y="3617"/>
                      <a:pt x="1778" y="2971"/>
                    </a:cubicBezTo>
                    <a:cubicBezTo>
                      <a:pt x="2203" y="2351"/>
                      <a:pt x="2821" y="1809"/>
                      <a:pt x="3632" y="1369"/>
                    </a:cubicBezTo>
                    <a:cubicBezTo>
                      <a:pt x="4443" y="930"/>
                      <a:pt x="5371" y="594"/>
                      <a:pt x="6453" y="362"/>
                    </a:cubicBezTo>
                    <a:cubicBezTo>
                      <a:pt x="7535" y="129"/>
                      <a:pt x="8733" y="0"/>
                      <a:pt x="10046" y="0"/>
                    </a:cubicBezTo>
                    <a:cubicBezTo>
                      <a:pt x="11051" y="0"/>
                      <a:pt x="12017" y="77"/>
                      <a:pt x="12906" y="232"/>
                    </a:cubicBezTo>
                    <a:cubicBezTo>
                      <a:pt x="13794" y="387"/>
                      <a:pt x="14606" y="594"/>
                      <a:pt x="15302" y="879"/>
                    </a:cubicBezTo>
                    <a:lnTo>
                      <a:pt x="21600" y="879"/>
                    </a:lnTo>
                    <a:close/>
                    <a:moveTo>
                      <a:pt x="17388" y="16768"/>
                    </a:moveTo>
                    <a:cubicBezTo>
                      <a:pt x="17388" y="16381"/>
                      <a:pt x="17234" y="16071"/>
                      <a:pt x="16886" y="15838"/>
                    </a:cubicBezTo>
                    <a:cubicBezTo>
                      <a:pt x="16538" y="15606"/>
                      <a:pt x="16113" y="15425"/>
                      <a:pt x="15572" y="15270"/>
                    </a:cubicBezTo>
                    <a:cubicBezTo>
                      <a:pt x="15031" y="15141"/>
                      <a:pt x="14374" y="15037"/>
                      <a:pt x="13679" y="14986"/>
                    </a:cubicBezTo>
                    <a:cubicBezTo>
                      <a:pt x="12945" y="14934"/>
                      <a:pt x="12172" y="14882"/>
                      <a:pt x="11360" y="14857"/>
                    </a:cubicBezTo>
                    <a:cubicBezTo>
                      <a:pt x="10549" y="14831"/>
                      <a:pt x="9737" y="14805"/>
                      <a:pt x="8887" y="14753"/>
                    </a:cubicBezTo>
                    <a:cubicBezTo>
                      <a:pt x="8037" y="14727"/>
                      <a:pt x="7264" y="14676"/>
                      <a:pt x="6491" y="14598"/>
                    </a:cubicBezTo>
                    <a:cubicBezTo>
                      <a:pt x="5642" y="14857"/>
                      <a:pt x="4907" y="15192"/>
                      <a:pt x="4366" y="15606"/>
                    </a:cubicBezTo>
                    <a:cubicBezTo>
                      <a:pt x="3825" y="16019"/>
                      <a:pt x="3555" y="16484"/>
                      <a:pt x="3555" y="17027"/>
                    </a:cubicBezTo>
                    <a:cubicBezTo>
                      <a:pt x="3555" y="17388"/>
                      <a:pt x="3671" y="17698"/>
                      <a:pt x="3941" y="18009"/>
                    </a:cubicBezTo>
                    <a:cubicBezTo>
                      <a:pt x="4212" y="18319"/>
                      <a:pt x="4637" y="18577"/>
                      <a:pt x="5178" y="18810"/>
                    </a:cubicBezTo>
                    <a:cubicBezTo>
                      <a:pt x="5719" y="19042"/>
                      <a:pt x="6453" y="19197"/>
                      <a:pt x="7264" y="19326"/>
                    </a:cubicBezTo>
                    <a:cubicBezTo>
                      <a:pt x="8115" y="19456"/>
                      <a:pt x="9119" y="19533"/>
                      <a:pt x="10240" y="19533"/>
                    </a:cubicBezTo>
                    <a:cubicBezTo>
                      <a:pt x="11360" y="19533"/>
                      <a:pt x="12365" y="19456"/>
                      <a:pt x="13215" y="19326"/>
                    </a:cubicBezTo>
                    <a:cubicBezTo>
                      <a:pt x="14104" y="19197"/>
                      <a:pt x="14838" y="18990"/>
                      <a:pt x="15456" y="18758"/>
                    </a:cubicBezTo>
                    <a:cubicBezTo>
                      <a:pt x="16074" y="18499"/>
                      <a:pt x="16538" y="18215"/>
                      <a:pt x="16847" y="17879"/>
                    </a:cubicBezTo>
                    <a:cubicBezTo>
                      <a:pt x="17156" y="17543"/>
                      <a:pt x="17388" y="17182"/>
                      <a:pt x="17388" y="16768"/>
                    </a:cubicBezTo>
                    <a:close/>
                    <a:moveTo>
                      <a:pt x="9969" y="8242"/>
                    </a:moveTo>
                    <a:cubicBezTo>
                      <a:pt x="10819" y="8242"/>
                      <a:pt x="11554" y="8164"/>
                      <a:pt x="12172" y="8009"/>
                    </a:cubicBezTo>
                    <a:cubicBezTo>
                      <a:pt x="12790" y="7855"/>
                      <a:pt x="13331" y="7648"/>
                      <a:pt x="13756" y="7364"/>
                    </a:cubicBezTo>
                    <a:cubicBezTo>
                      <a:pt x="14181" y="7079"/>
                      <a:pt x="14529" y="6743"/>
                      <a:pt x="14722" y="6356"/>
                    </a:cubicBezTo>
                    <a:cubicBezTo>
                      <a:pt x="14954" y="5968"/>
                      <a:pt x="15031" y="5529"/>
                      <a:pt x="15031" y="5064"/>
                    </a:cubicBezTo>
                    <a:cubicBezTo>
                      <a:pt x="15031" y="4108"/>
                      <a:pt x="14606" y="3333"/>
                      <a:pt x="13717" y="2765"/>
                    </a:cubicBezTo>
                    <a:cubicBezTo>
                      <a:pt x="12828" y="2196"/>
                      <a:pt x="11592" y="1912"/>
                      <a:pt x="9931" y="1912"/>
                    </a:cubicBezTo>
                    <a:cubicBezTo>
                      <a:pt x="8269" y="1912"/>
                      <a:pt x="6994" y="2196"/>
                      <a:pt x="6105" y="2765"/>
                    </a:cubicBezTo>
                    <a:cubicBezTo>
                      <a:pt x="5216" y="3333"/>
                      <a:pt x="4791" y="4108"/>
                      <a:pt x="4791" y="5064"/>
                    </a:cubicBezTo>
                    <a:cubicBezTo>
                      <a:pt x="4791" y="5529"/>
                      <a:pt x="4907" y="5943"/>
                      <a:pt x="5139" y="6356"/>
                    </a:cubicBezTo>
                    <a:cubicBezTo>
                      <a:pt x="5371" y="6743"/>
                      <a:pt x="5680" y="7079"/>
                      <a:pt x="6105" y="7364"/>
                    </a:cubicBezTo>
                    <a:cubicBezTo>
                      <a:pt x="6530" y="7648"/>
                      <a:pt x="7071" y="7855"/>
                      <a:pt x="7690" y="8009"/>
                    </a:cubicBezTo>
                    <a:cubicBezTo>
                      <a:pt x="8385" y="8164"/>
                      <a:pt x="9119" y="8242"/>
                      <a:pt x="9969"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1" name="Freeform: Shape 275"/>
              <p:cNvSpPr/>
              <p:nvPr/>
            </p:nvSpPr>
            <p:spPr>
              <a:xfrm>
                <a:off x="786757"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19"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2" name="Freeform: Shape 276"/>
              <p:cNvSpPr/>
              <p:nvPr/>
            </p:nvSpPr>
            <p:spPr>
              <a:xfrm>
                <a:off x="900361" y="289267"/>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2"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2"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3" name="Freeform: Shape 277"/>
              <p:cNvSpPr/>
              <p:nvPr/>
            </p:nvSpPr>
            <p:spPr>
              <a:xfrm>
                <a:off x="1012440" y="290963"/>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90"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5027" y="16436"/>
                      <a:pt x="5922" y="17308"/>
                    </a:cubicBezTo>
                    <a:cubicBezTo>
                      <a:pt x="6817" y="18180"/>
                      <a:pt x="8180" y="18634"/>
                      <a:pt x="10012" y="18634"/>
                    </a:cubicBezTo>
                    <a:cubicBezTo>
                      <a:pt x="11375" y="18634"/>
                      <a:pt x="12611"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4" name="Freeform: Shape 278"/>
              <p:cNvSpPr/>
              <p:nvPr/>
            </p:nvSpPr>
            <p:spPr>
              <a:xfrm>
                <a:off x="1124180" y="245351"/>
                <a:ext cx="25945" cy="148707"/>
              </a:xfrm>
              <a:custGeom>
                <a:avLst/>
                <a:gdLst/>
                <a:ahLst/>
                <a:cxnLst>
                  <a:cxn ang="0">
                    <a:pos x="wd2" y="hd2"/>
                  </a:cxn>
                  <a:cxn ang="5400000">
                    <a:pos x="wd2" y="hd2"/>
                  </a:cxn>
                  <a:cxn ang="10800000">
                    <a:pos x="wd2" y="hd2"/>
                  </a:cxn>
                  <a:cxn ang="16200000">
                    <a:pos x="wd2" y="hd2"/>
                  </a:cxn>
                </a:cxnLst>
                <a:rect l="0" t="0" r="r" b="b"/>
                <a:pathLst>
                  <a:path w="21600" h="21600" extrusionOk="0">
                    <a:moveTo>
                      <a:pt x="21600" y="1921"/>
                    </a:moveTo>
                    <a:cubicBezTo>
                      <a:pt x="21600" y="2167"/>
                      <a:pt x="21318" y="2414"/>
                      <a:pt x="20753" y="2635"/>
                    </a:cubicBezTo>
                    <a:cubicBezTo>
                      <a:pt x="20188" y="2857"/>
                      <a:pt x="19341" y="3054"/>
                      <a:pt x="18353" y="3226"/>
                    </a:cubicBezTo>
                    <a:cubicBezTo>
                      <a:pt x="17365" y="3399"/>
                      <a:pt x="16235" y="3547"/>
                      <a:pt x="14824" y="3645"/>
                    </a:cubicBezTo>
                    <a:cubicBezTo>
                      <a:pt x="13553" y="3744"/>
                      <a:pt x="12142" y="3793"/>
                      <a:pt x="10589" y="3793"/>
                    </a:cubicBezTo>
                    <a:cubicBezTo>
                      <a:pt x="9176" y="3793"/>
                      <a:pt x="7764" y="3744"/>
                      <a:pt x="6494" y="3645"/>
                    </a:cubicBezTo>
                    <a:cubicBezTo>
                      <a:pt x="5223" y="3547"/>
                      <a:pt x="4094" y="3424"/>
                      <a:pt x="3106" y="3226"/>
                    </a:cubicBezTo>
                    <a:cubicBezTo>
                      <a:pt x="2117" y="3054"/>
                      <a:pt x="1412" y="2857"/>
                      <a:pt x="847" y="2635"/>
                    </a:cubicBezTo>
                    <a:cubicBezTo>
                      <a:pt x="282" y="2414"/>
                      <a:pt x="0" y="2167"/>
                      <a:pt x="0" y="1921"/>
                    </a:cubicBezTo>
                    <a:cubicBezTo>
                      <a:pt x="0" y="1675"/>
                      <a:pt x="282" y="1429"/>
                      <a:pt x="847" y="1182"/>
                    </a:cubicBezTo>
                    <a:cubicBezTo>
                      <a:pt x="1412" y="936"/>
                      <a:pt x="2117" y="739"/>
                      <a:pt x="3106" y="566"/>
                    </a:cubicBezTo>
                    <a:cubicBezTo>
                      <a:pt x="4094" y="394"/>
                      <a:pt x="5223" y="246"/>
                      <a:pt x="6494" y="148"/>
                    </a:cubicBezTo>
                    <a:cubicBezTo>
                      <a:pt x="7764" y="49"/>
                      <a:pt x="9176" y="0"/>
                      <a:pt x="10589" y="0"/>
                    </a:cubicBezTo>
                    <a:cubicBezTo>
                      <a:pt x="12001" y="0"/>
                      <a:pt x="13412" y="49"/>
                      <a:pt x="14824" y="148"/>
                    </a:cubicBezTo>
                    <a:cubicBezTo>
                      <a:pt x="16094" y="246"/>
                      <a:pt x="17365" y="369"/>
                      <a:pt x="18353" y="566"/>
                    </a:cubicBezTo>
                    <a:cubicBezTo>
                      <a:pt x="19341" y="739"/>
                      <a:pt x="20188" y="936"/>
                      <a:pt x="20753" y="1182"/>
                    </a:cubicBezTo>
                    <a:cubicBezTo>
                      <a:pt x="21318" y="1429"/>
                      <a:pt x="21600" y="1675"/>
                      <a:pt x="21600" y="1921"/>
                    </a:cubicBezTo>
                    <a:close/>
                    <a:moveTo>
                      <a:pt x="18353" y="6625"/>
                    </a:moveTo>
                    <a:lnTo>
                      <a:pt x="18353" y="21600"/>
                    </a:lnTo>
                    <a:lnTo>
                      <a:pt x="3247" y="21600"/>
                    </a:lnTo>
                    <a:lnTo>
                      <a:pt x="3247" y="6625"/>
                    </a:lnTo>
                    <a:lnTo>
                      <a:pt x="18353" y="662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5" name="Freeform: Shape 279"/>
              <p:cNvSpPr/>
              <p:nvPr/>
            </p:nvSpPr>
            <p:spPr>
              <a:xfrm>
                <a:off x="1176234" y="289267"/>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6" name="Freeform: Shape 280"/>
              <p:cNvSpPr/>
              <p:nvPr/>
            </p:nvSpPr>
            <p:spPr>
              <a:xfrm>
                <a:off x="1283566" y="289267"/>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7" name="Freeform: Shape 281"/>
              <p:cNvSpPr/>
              <p:nvPr/>
            </p:nvSpPr>
            <p:spPr>
              <a:xfrm>
                <a:off x="255357" y="492399"/>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79"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4"/>
                    </a:cubicBezTo>
                    <a:cubicBezTo>
                      <a:pt x="13473" y="9218"/>
                      <a:pt x="14186" y="8967"/>
                      <a:pt x="14756" y="8640"/>
                    </a:cubicBezTo>
                    <a:cubicBezTo>
                      <a:pt x="15327" y="8313"/>
                      <a:pt x="15719" y="7937"/>
                      <a:pt x="16004" y="7459"/>
                    </a:cubicBezTo>
                    <a:cubicBezTo>
                      <a:pt x="16289" y="7007"/>
                      <a:pt x="16396" y="6505"/>
                      <a:pt x="16396" y="5953"/>
                    </a:cubicBezTo>
                    <a:cubicBezTo>
                      <a:pt x="16396" y="4672"/>
                      <a:pt x="15861" y="3742"/>
                      <a:pt x="14756" y="3165"/>
                    </a:cubicBezTo>
                    <a:cubicBezTo>
                      <a:pt x="13687" y="2587"/>
                      <a:pt x="11976" y="2285"/>
                      <a:pt x="9695" y="2285"/>
                    </a:cubicBezTo>
                    <a:lnTo>
                      <a:pt x="4099" y="2285"/>
                    </a:lnTo>
                    <a:close/>
                    <a:moveTo>
                      <a:pt x="10729" y="19264"/>
                    </a:moveTo>
                    <a:cubicBezTo>
                      <a:pt x="11905" y="19264"/>
                      <a:pt x="12939" y="19164"/>
                      <a:pt x="13794" y="18988"/>
                    </a:cubicBezTo>
                    <a:cubicBezTo>
                      <a:pt x="14650" y="18787"/>
                      <a:pt x="15362" y="18536"/>
                      <a:pt x="15897" y="18184"/>
                    </a:cubicBezTo>
                    <a:cubicBezTo>
                      <a:pt x="16432" y="17833"/>
                      <a:pt x="16859" y="17431"/>
                      <a:pt x="17109" y="16954"/>
                    </a:cubicBezTo>
                    <a:cubicBezTo>
                      <a:pt x="17358" y="16476"/>
                      <a:pt x="17501" y="15949"/>
                      <a:pt x="17501" y="15371"/>
                    </a:cubicBezTo>
                    <a:cubicBezTo>
                      <a:pt x="17501" y="14266"/>
                      <a:pt x="16931" y="13387"/>
                      <a:pt x="15826" y="12734"/>
                    </a:cubicBezTo>
                    <a:cubicBezTo>
                      <a:pt x="14685" y="12081"/>
                      <a:pt x="13010" y="11755"/>
                      <a:pt x="10764" y="11755"/>
                    </a:cubicBezTo>
                    <a:lnTo>
                      <a:pt x="4135" y="11755"/>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8" name="Freeform: Shape 282"/>
              <p:cNvSpPr/>
              <p:nvPr/>
            </p:nvSpPr>
            <p:spPr>
              <a:xfrm>
                <a:off x="375065"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39" name="Freeform: Shape 283"/>
              <p:cNvSpPr/>
              <p:nvPr/>
            </p:nvSpPr>
            <p:spPr>
              <a:xfrm>
                <a:off x="534621"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0" name="Freeform: Shape 284"/>
              <p:cNvSpPr/>
              <p:nvPr/>
            </p:nvSpPr>
            <p:spPr>
              <a:xfrm>
                <a:off x="648057" y="533263"/>
                <a:ext cx="139720"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8" y="384"/>
                    </a:lnTo>
                    <a:cubicBezTo>
                      <a:pt x="2071" y="384"/>
                      <a:pt x="2333" y="628"/>
                      <a:pt x="2412" y="1152"/>
                    </a:cubicBezTo>
                    <a:lnTo>
                      <a:pt x="2621" y="3315"/>
                    </a:lnTo>
                    <a:cubicBezTo>
                      <a:pt x="3198" y="2338"/>
                      <a:pt x="3880" y="1570"/>
                      <a:pt x="4614" y="942"/>
                    </a:cubicBezTo>
                    <a:cubicBezTo>
                      <a:pt x="5348" y="314"/>
                      <a:pt x="6186" y="35"/>
                      <a:pt x="7156" y="35"/>
                    </a:cubicBezTo>
                    <a:cubicBezTo>
                      <a:pt x="8231" y="35"/>
                      <a:pt x="9096" y="419"/>
                      <a:pt x="9751" y="1221"/>
                    </a:cubicBezTo>
                    <a:cubicBezTo>
                      <a:pt x="10407" y="2024"/>
                      <a:pt x="10905" y="3106"/>
                      <a:pt x="11193" y="4432"/>
                    </a:cubicBezTo>
                    <a:cubicBezTo>
                      <a:pt x="11429" y="3664"/>
                      <a:pt x="11717" y="3001"/>
                      <a:pt x="12084" y="2443"/>
                    </a:cubicBezTo>
                    <a:cubicBezTo>
                      <a:pt x="12452" y="1884"/>
                      <a:pt x="12845" y="1431"/>
                      <a:pt x="13290" y="1047"/>
                    </a:cubicBezTo>
                    <a:cubicBezTo>
                      <a:pt x="13736" y="698"/>
                      <a:pt x="14208" y="419"/>
                      <a:pt x="14732" y="244"/>
                    </a:cubicBezTo>
                    <a:cubicBezTo>
                      <a:pt x="15230" y="70"/>
                      <a:pt x="15754" y="0"/>
                      <a:pt x="16279" y="0"/>
                    </a:cubicBezTo>
                    <a:cubicBezTo>
                      <a:pt x="17117" y="0"/>
                      <a:pt x="17852" y="175"/>
                      <a:pt x="18507" y="523"/>
                    </a:cubicBezTo>
                    <a:cubicBezTo>
                      <a:pt x="19162" y="872"/>
                      <a:pt x="19713" y="1396"/>
                      <a:pt x="20185" y="2094"/>
                    </a:cubicBezTo>
                    <a:cubicBezTo>
                      <a:pt x="20630" y="2792"/>
                      <a:pt x="20997" y="3629"/>
                      <a:pt x="21233" y="4606"/>
                    </a:cubicBezTo>
                    <a:cubicBezTo>
                      <a:pt x="21469" y="5618"/>
                      <a:pt x="21600" y="6735"/>
                      <a:pt x="21600" y="8026"/>
                    </a:cubicBezTo>
                    <a:lnTo>
                      <a:pt x="21600" y="21530"/>
                    </a:lnTo>
                    <a:lnTo>
                      <a:pt x="18795" y="21530"/>
                    </a:lnTo>
                    <a:lnTo>
                      <a:pt x="18795" y="8026"/>
                    </a:lnTo>
                    <a:cubicBezTo>
                      <a:pt x="18795" y="6351"/>
                      <a:pt x="18533" y="5095"/>
                      <a:pt x="17982" y="4257"/>
                    </a:cubicBezTo>
                    <a:cubicBezTo>
                      <a:pt x="17432" y="3420"/>
                      <a:pt x="16646" y="2966"/>
                      <a:pt x="15623" y="2966"/>
                    </a:cubicBezTo>
                    <a:cubicBezTo>
                      <a:pt x="15151" y="2966"/>
                      <a:pt x="14732" y="3071"/>
                      <a:pt x="14313" y="3280"/>
                    </a:cubicBezTo>
                    <a:cubicBezTo>
                      <a:pt x="13893" y="3490"/>
                      <a:pt x="13526" y="3803"/>
                      <a:pt x="13212" y="4222"/>
                    </a:cubicBezTo>
                    <a:cubicBezTo>
                      <a:pt x="12897" y="4641"/>
                      <a:pt x="12635" y="5164"/>
                      <a:pt x="12452" y="5793"/>
                    </a:cubicBezTo>
                    <a:cubicBezTo>
                      <a:pt x="12268" y="6421"/>
                      <a:pt x="12189" y="7154"/>
                      <a:pt x="12189" y="7991"/>
                    </a:cubicBezTo>
                    <a:lnTo>
                      <a:pt x="12189" y="21495"/>
                    </a:lnTo>
                    <a:lnTo>
                      <a:pt x="9385" y="21495"/>
                    </a:lnTo>
                    <a:lnTo>
                      <a:pt x="9385" y="7991"/>
                    </a:lnTo>
                    <a:cubicBezTo>
                      <a:pt x="9385" y="6281"/>
                      <a:pt x="9122" y="5025"/>
                      <a:pt x="8624" y="4187"/>
                    </a:cubicBezTo>
                    <a:cubicBezTo>
                      <a:pt x="8126" y="3350"/>
                      <a:pt x="7366" y="2931"/>
                      <a:pt x="6370" y="2931"/>
                    </a:cubicBezTo>
                    <a:cubicBezTo>
                      <a:pt x="5688" y="2931"/>
                      <a:pt x="5033" y="3175"/>
                      <a:pt x="4456" y="3664"/>
                    </a:cubicBezTo>
                    <a:cubicBezTo>
                      <a:pt x="3880" y="4152"/>
                      <a:pt x="3329" y="4815"/>
                      <a:pt x="2831" y="5688"/>
                    </a:cubicBezTo>
                    <a:lnTo>
                      <a:pt x="2831"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1" name="Freeform: Shape 285"/>
              <p:cNvSpPr/>
              <p:nvPr/>
            </p:nvSpPr>
            <p:spPr>
              <a:xfrm>
                <a:off x="815242" y="533263"/>
                <a:ext cx="91056" cy="139551"/>
              </a:xfrm>
              <a:custGeom>
                <a:avLst/>
                <a:gdLst/>
                <a:ahLst/>
                <a:cxnLst>
                  <a:cxn ang="0">
                    <a:pos x="wd2" y="hd2"/>
                  </a:cxn>
                  <a:cxn ang="5400000">
                    <a:pos x="wd2" y="hd2"/>
                  </a:cxn>
                  <a:cxn ang="10800000">
                    <a:pos x="wd2" y="hd2"/>
                  </a:cxn>
                  <a:cxn ang="16200000">
                    <a:pos x="wd2" y="hd2"/>
                  </a:cxn>
                </a:cxnLst>
                <a:rect l="0" t="0" r="r" b="b"/>
                <a:pathLst>
                  <a:path w="21600" h="21600" extrusionOk="0">
                    <a:moveTo>
                      <a:pt x="4143" y="2756"/>
                    </a:moveTo>
                    <a:cubicBezTo>
                      <a:pt x="5189" y="1916"/>
                      <a:pt x="6355" y="1260"/>
                      <a:pt x="7723" y="761"/>
                    </a:cubicBezTo>
                    <a:cubicBezTo>
                      <a:pt x="9090" y="263"/>
                      <a:pt x="10619" y="0"/>
                      <a:pt x="12349" y="0"/>
                    </a:cubicBezTo>
                    <a:cubicBezTo>
                      <a:pt x="13756" y="0"/>
                      <a:pt x="15044" y="184"/>
                      <a:pt x="16170" y="525"/>
                    </a:cubicBezTo>
                    <a:cubicBezTo>
                      <a:pt x="17296" y="866"/>
                      <a:pt x="18302" y="1391"/>
                      <a:pt x="19106" y="2073"/>
                    </a:cubicBezTo>
                    <a:cubicBezTo>
                      <a:pt x="19911" y="2756"/>
                      <a:pt x="20514" y="3622"/>
                      <a:pt x="20957" y="4619"/>
                    </a:cubicBezTo>
                    <a:cubicBezTo>
                      <a:pt x="21399" y="5643"/>
                      <a:pt x="21600" y="6798"/>
                      <a:pt x="21600" y="8136"/>
                    </a:cubicBezTo>
                    <a:cubicBezTo>
                      <a:pt x="21600" y="9317"/>
                      <a:pt x="21359" y="10419"/>
                      <a:pt x="20876" y="11417"/>
                    </a:cubicBezTo>
                    <a:cubicBezTo>
                      <a:pt x="20393" y="12440"/>
                      <a:pt x="19709" y="13306"/>
                      <a:pt x="18784" y="14041"/>
                    </a:cubicBezTo>
                    <a:cubicBezTo>
                      <a:pt x="17859" y="14776"/>
                      <a:pt x="16773" y="15353"/>
                      <a:pt x="15446" y="15800"/>
                    </a:cubicBezTo>
                    <a:cubicBezTo>
                      <a:pt x="14119" y="16220"/>
                      <a:pt x="12670" y="16430"/>
                      <a:pt x="11021" y="16430"/>
                    </a:cubicBezTo>
                    <a:cubicBezTo>
                      <a:pt x="9533" y="16430"/>
                      <a:pt x="8246" y="16272"/>
                      <a:pt x="7160" y="15931"/>
                    </a:cubicBezTo>
                    <a:cubicBezTo>
                      <a:pt x="6074" y="15590"/>
                      <a:pt x="5149" y="15144"/>
                      <a:pt x="4304" y="14540"/>
                    </a:cubicBezTo>
                    <a:lnTo>
                      <a:pt x="4304" y="21600"/>
                    </a:lnTo>
                    <a:lnTo>
                      <a:pt x="0" y="21600"/>
                    </a:lnTo>
                    <a:lnTo>
                      <a:pt x="0" y="236"/>
                    </a:lnTo>
                    <a:lnTo>
                      <a:pt x="2574" y="236"/>
                    </a:lnTo>
                    <a:cubicBezTo>
                      <a:pt x="3178" y="236"/>
                      <a:pt x="3580" y="420"/>
                      <a:pt x="3701" y="814"/>
                    </a:cubicBezTo>
                    <a:lnTo>
                      <a:pt x="4143" y="2756"/>
                    </a:lnTo>
                    <a:close/>
                    <a:moveTo>
                      <a:pt x="4344" y="12388"/>
                    </a:moveTo>
                    <a:cubicBezTo>
                      <a:pt x="5149" y="13070"/>
                      <a:pt x="5993" y="13569"/>
                      <a:pt x="6918" y="13858"/>
                    </a:cubicBezTo>
                    <a:cubicBezTo>
                      <a:pt x="7844" y="14146"/>
                      <a:pt x="8890" y="14277"/>
                      <a:pt x="10056" y="14277"/>
                    </a:cubicBezTo>
                    <a:cubicBezTo>
                      <a:pt x="12349" y="14277"/>
                      <a:pt x="14078" y="13753"/>
                      <a:pt x="15325" y="12677"/>
                    </a:cubicBezTo>
                    <a:cubicBezTo>
                      <a:pt x="16532" y="11627"/>
                      <a:pt x="17176" y="10104"/>
                      <a:pt x="17176" y="8136"/>
                    </a:cubicBezTo>
                    <a:cubicBezTo>
                      <a:pt x="17176" y="7086"/>
                      <a:pt x="17015" y="6194"/>
                      <a:pt x="16773" y="5459"/>
                    </a:cubicBezTo>
                    <a:cubicBezTo>
                      <a:pt x="16532" y="4724"/>
                      <a:pt x="16089" y="4094"/>
                      <a:pt x="15567" y="3622"/>
                    </a:cubicBezTo>
                    <a:cubicBezTo>
                      <a:pt x="15044" y="3149"/>
                      <a:pt x="14400" y="2808"/>
                      <a:pt x="13595" y="2572"/>
                    </a:cubicBezTo>
                    <a:cubicBezTo>
                      <a:pt x="12791" y="2336"/>
                      <a:pt x="11946" y="2231"/>
                      <a:pt x="10981" y="2231"/>
                    </a:cubicBezTo>
                    <a:cubicBezTo>
                      <a:pt x="9573" y="2231"/>
                      <a:pt x="8366" y="2441"/>
                      <a:pt x="7281" y="2861"/>
                    </a:cubicBezTo>
                    <a:cubicBezTo>
                      <a:pt x="6235" y="3281"/>
                      <a:pt x="5269" y="3884"/>
                      <a:pt x="4384" y="4645"/>
                    </a:cubicBezTo>
                    <a:lnTo>
                      <a:pt x="4384" y="1238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2" name="Freeform: Shape 286"/>
              <p:cNvSpPr/>
              <p:nvPr/>
            </p:nvSpPr>
            <p:spPr>
              <a:xfrm>
                <a:off x="922065" y="53326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316" y="962"/>
                      <a:pt x="18308" y="1511"/>
                      <a:pt x="19120" y="2198"/>
                    </a:cubicBezTo>
                    <a:cubicBezTo>
                      <a:pt x="19932" y="2885"/>
                      <a:pt x="20563" y="3709"/>
                      <a:pt x="20969" y="4705"/>
                    </a:cubicBezTo>
                    <a:cubicBezTo>
                      <a:pt x="21374" y="5666"/>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096"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509" y="5117"/>
                      <a:pt x="4058" y="5220"/>
                      <a:pt x="3653" y="5220"/>
                    </a:cubicBezTo>
                    <a:cubicBezTo>
                      <a:pt x="3337" y="5220"/>
                      <a:pt x="3066" y="5151"/>
                      <a:pt x="2796" y="5014"/>
                    </a:cubicBezTo>
                    <a:cubicBezTo>
                      <a:pt x="2525" y="4876"/>
                      <a:pt x="2345" y="4739"/>
                      <a:pt x="2210" y="4533"/>
                    </a:cubicBezTo>
                    <a:lnTo>
                      <a:pt x="1263" y="3331"/>
                    </a:lnTo>
                    <a:close/>
                    <a:moveTo>
                      <a:pt x="16820" y="11847"/>
                    </a:moveTo>
                    <a:cubicBezTo>
                      <a:pt x="14611" y="11916"/>
                      <a:pt x="12717" y="12019"/>
                      <a:pt x="11138" y="12259"/>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35"/>
                    </a:cubicBezTo>
                    <a:cubicBezTo>
                      <a:pt x="6223" y="18475"/>
                      <a:pt x="6719" y="18681"/>
                      <a:pt x="7260" y="18784"/>
                    </a:cubicBezTo>
                    <a:cubicBezTo>
                      <a:pt x="7801" y="18887"/>
                      <a:pt x="8388" y="18956"/>
                      <a:pt x="9019" y="18956"/>
                    </a:cubicBezTo>
                    <a:cubicBezTo>
                      <a:pt x="9876" y="18956"/>
                      <a:pt x="10642" y="18887"/>
                      <a:pt x="11364" y="18750"/>
                    </a:cubicBezTo>
                    <a:cubicBezTo>
                      <a:pt x="12085" y="18612"/>
                      <a:pt x="12717" y="18441"/>
                      <a:pt x="13348" y="18166"/>
                    </a:cubicBezTo>
                    <a:cubicBezTo>
                      <a:pt x="13979" y="17926"/>
                      <a:pt x="14565" y="17616"/>
                      <a:pt x="15152" y="17273"/>
                    </a:cubicBezTo>
                    <a:cubicBezTo>
                      <a:pt x="15738" y="16930"/>
                      <a:pt x="16279" y="16552"/>
                      <a:pt x="16820" y="16106"/>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3" name="Freeform: Shape 287"/>
              <p:cNvSpPr/>
              <p:nvPr/>
            </p:nvSpPr>
            <p:spPr>
              <a:xfrm>
                <a:off x="1019053" y="501217"/>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5"/>
                    </a:lnTo>
                    <a:lnTo>
                      <a:pt x="6870" y="555"/>
                    </a:lnTo>
                    <a:cubicBezTo>
                      <a:pt x="6925" y="396"/>
                      <a:pt x="7090" y="264"/>
                      <a:pt x="7310" y="159"/>
                    </a:cubicBezTo>
                    <a:cubicBezTo>
                      <a:pt x="7530" y="53"/>
                      <a:pt x="7859" y="0"/>
                      <a:pt x="8244" y="0"/>
                    </a:cubicBezTo>
                    <a:lnTo>
                      <a:pt x="11212" y="0"/>
                    </a:lnTo>
                    <a:lnTo>
                      <a:pt x="11212" y="5525"/>
                    </a:lnTo>
                    <a:lnTo>
                      <a:pt x="20886" y="5525"/>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68"/>
                      <a:pt x="16488" y="19088"/>
                    </a:cubicBezTo>
                    <a:cubicBezTo>
                      <a:pt x="16928" y="19009"/>
                      <a:pt x="17313" y="18930"/>
                      <a:pt x="17642" y="18824"/>
                    </a:cubicBezTo>
                    <a:cubicBezTo>
                      <a:pt x="17972" y="18718"/>
                      <a:pt x="18247" y="18639"/>
                      <a:pt x="18467" y="18560"/>
                    </a:cubicBezTo>
                    <a:cubicBezTo>
                      <a:pt x="18687" y="18480"/>
                      <a:pt x="18907" y="18454"/>
                      <a:pt x="19072" y="18454"/>
                    </a:cubicBezTo>
                    <a:cubicBezTo>
                      <a:pt x="19401" y="18454"/>
                      <a:pt x="19676" y="18533"/>
                      <a:pt x="19896" y="18718"/>
                    </a:cubicBezTo>
                    <a:lnTo>
                      <a:pt x="21600" y="20067"/>
                    </a:lnTo>
                    <a:cubicBezTo>
                      <a:pt x="20611" y="20516"/>
                      <a:pt x="19347" y="20886"/>
                      <a:pt x="17917" y="21151"/>
                    </a:cubicBezTo>
                    <a:cubicBezTo>
                      <a:pt x="16488" y="21415"/>
                      <a:pt x="15059"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4" name="Freeform: Shape 288"/>
              <p:cNvSpPr/>
              <p:nvPr/>
            </p:nvSpPr>
            <p:spPr>
              <a:xfrm>
                <a:off x="1102137" y="488501"/>
                <a:ext cx="85800" cy="149893"/>
              </a:xfrm>
              <a:custGeom>
                <a:avLst/>
                <a:gdLst/>
                <a:ahLst/>
                <a:cxnLst>
                  <a:cxn ang="0">
                    <a:pos x="wd2" y="hd2"/>
                  </a:cxn>
                  <a:cxn ang="5400000">
                    <a:pos x="wd2" y="hd2"/>
                  </a:cxn>
                  <a:cxn ang="10800000">
                    <a:pos x="wd2" y="hd2"/>
                  </a:cxn>
                  <a:cxn ang="16200000">
                    <a:pos x="wd2" y="hd2"/>
                  </a:cxn>
                </a:cxnLst>
                <a:rect l="0" t="0" r="r" b="b"/>
                <a:pathLst>
                  <a:path w="21600" h="21600" extrusionOk="0">
                    <a:moveTo>
                      <a:pt x="4568" y="8699"/>
                    </a:moveTo>
                    <a:cubicBezTo>
                      <a:pt x="5678" y="8015"/>
                      <a:pt x="6915" y="7477"/>
                      <a:pt x="8239" y="7086"/>
                    </a:cubicBezTo>
                    <a:cubicBezTo>
                      <a:pt x="9605" y="6695"/>
                      <a:pt x="11141" y="6475"/>
                      <a:pt x="12892" y="6475"/>
                    </a:cubicBezTo>
                    <a:cubicBezTo>
                      <a:pt x="14300" y="6475"/>
                      <a:pt x="15581" y="6597"/>
                      <a:pt x="16648" y="6891"/>
                    </a:cubicBezTo>
                    <a:cubicBezTo>
                      <a:pt x="17716" y="7184"/>
                      <a:pt x="18654" y="7550"/>
                      <a:pt x="19380" y="8039"/>
                    </a:cubicBezTo>
                    <a:cubicBezTo>
                      <a:pt x="20106" y="8528"/>
                      <a:pt x="20661" y="9139"/>
                      <a:pt x="21045" y="9823"/>
                    </a:cubicBezTo>
                    <a:cubicBezTo>
                      <a:pt x="21429" y="10507"/>
                      <a:pt x="21600" y="11289"/>
                      <a:pt x="21600" y="12119"/>
                    </a:cubicBezTo>
                    <a:lnTo>
                      <a:pt x="21600" y="21576"/>
                    </a:lnTo>
                    <a:lnTo>
                      <a:pt x="17032" y="21576"/>
                    </a:lnTo>
                    <a:lnTo>
                      <a:pt x="17032" y="12119"/>
                    </a:lnTo>
                    <a:cubicBezTo>
                      <a:pt x="17032" y="10995"/>
                      <a:pt x="16563" y="10116"/>
                      <a:pt x="15666" y="9505"/>
                    </a:cubicBezTo>
                    <a:cubicBezTo>
                      <a:pt x="14770" y="8894"/>
                      <a:pt x="13404" y="8577"/>
                      <a:pt x="11568" y="8577"/>
                    </a:cubicBezTo>
                    <a:cubicBezTo>
                      <a:pt x="10202" y="8577"/>
                      <a:pt x="8965" y="8772"/>
                      <a:pt x="7812" y="9139"/>
                    </a:cubicBezTo>
                    <a:cubicBezTo>
                      <a:pt x="6659" y="9505"/>
                      <a:pt x="5549" y="10018"/>
                      <a:pt x="4568" y="10653"/>
                    </a:cubicBezTo>
                    <a:lnTo>
                      <a:pt x="4568" y="21600"/>
                    </a:lnTo>
                    <a:lnTo>
                      <a:pt x="0" y="21600"/>
                    </a:lnTo>
                    <a:lnTo>
                      <a:pt x="0" y="0"/>
                    </a:lnTo>
                    <a:lnTo>
                      <a:pt x="4568" y="0"/>
                    </a:lnTo>
                    <a:lnTo>
                      <a:pt x="4568" y="86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5" name="Freeform: Shape 289"/>
              <p:cNvSpPr/>
              <p:nvPr/>
            </p:nvSpPr>
            <p:spPr>
              <a:xfrm>
                <a:off x="1209808"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51"/>
                    </a:cubicBezTo>
                    <a:cubicBezTo>
                      <a:pt x="21600" y="9937"/>
                      <a:pt x="21520" y="10317"/>
                      <a:pt x="21398" y="10524"/>
                    </a:cubicBezTo>
                    <a:cubicBezTo>
                      <a:pt x="21237" y="10731"/>
                      <a:pt x="20995" y="10800"/>
                      <a:pt x="20593" y="10800"/>
                    </a:cubicBezTo>
                    <a:lnTo>
                      <a:pt x="4231" y="10800"/>
                    </a:lnTo>
                    <a:cubicBezTo>
                      <a:pt x="4272" y="12111"/>
                      <a:pt x="4513" y="13284"/>
                      <a:pt x="4876" y="14250"/>
                    </a:cubicBezTo>
                    <a:cubicBezTo>
                      <a:pt x="5239" y="15217"/>
                      <a:pt x="5763" y="16045"/>
                      <a:pt x="6448" y="16700"/>
                    </a:cubicBezTo>
                    <a:cubicBezTo>
                      <a:pt x="7133" y="17356"/>
                      <a:pt x="7939" y="17839"/>
                      <a:pt x="8866" y="18184"/>
                    </a:cubicBezTo>
                    <a:cubicBezTo>
                      <a:pt x="9792" y="18495"/>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772" y="8523"/>
                    </a:moveTo>
                    <a:cubicBezTo>
                      <a:pt x="17772" y="7660"/>
                      <a:pt x="17610" y="6901"/>
                      <a:pt x="17328" y="6176"/>
                    </a:cubicBezTo>
                    <a:cubicBezTo>
                      <a:pt x="17046" y="5452"/>
                      <a:pt x="16643" y="4865"/>
                      <a:pt x="16079" y="4348"/>
                    </a:cubicBezTo>
                    <a:cubicBezTo>
                      <a:pt x="15555" y="3830"/>
                      <a:pt x="14870" y="3416"/>
                      <a:pt x="14104" y="3140"/>
                    </a:cubicBezTo>
                    <a:cubicBezTo>
                      <a:pt x="13339" y="2864"/>
                      <a:pt x="12452" y="2726"/>
                      <a:pt x="11485" y="2726"/>
                    </a:cubicBezTo>
                    <a:cubicBezTo>
                      <a:pt x="9430" y="2726"/>
                      <a:pt x="7778" y="3243"/>
                      <a:pt x="6609" y="4279"/>
                    </a:cubicBezTo>
                    <a:cubicBezTo>
                      <a:pt x="5440" y="5314"/>
                      <a:pt x="4675" y="6728"/>
                      <a:pt x="4392" y="8557"/>
                    </a:cubicBezTo>
                    <a:lnTo>
                      <a:pt x="1777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6" name="Freeform: Shape 290"/>
              <p:cNvSpPr/>
              <p:nvPr/>
            </p:nvSpPr>
            <p:spPr>
              <a:xfrm>
                <a:off x="1312221" y="488839"/>
                <a:ext cx="110216" cy="151250"/>
              </a:xfrm>
              <a:custGeom>
                <a:avLst/>
                <a:gdLst/>
                <a:ahLst/>
                <a:cxnLst>
                  <a:cxn ang="0">
                    <a:pos x="wd2" y="hd2"/>
                  </a:cxn>
                  <a:cxn ang="5400000">
                    <a:pos x="wd2" y="hd2"/>
                  </a:cxn>
                  <a:cxn ang="10800000">
                    <a:pos x="wd2" y="hd2"/>
                  </a:cxn>
                  <a:cxn ang="16200000">
                    <a:pos x="wd2" y="hd2"/>
                  </a:cxn>
                </a:cxnLst>
                <a:rect l="0" t="0" r="r" b="b"/>
                <a:pathLst>
                  <a:path w="21600" h="21600" extrusionOk="0">
                    <a:moveTo>
                      <a:pt x="20736" y="21334"/>
                    </a:moveTo>
                    <a:lnTo>
                      <a:pt x="17180" y="21334"/>
                    </a:lnTo>
                    <a:lnTo>
                      <a:pt x="17180" y="8790"/>
                    </a:lnTo>
                    <a:lnTo>
                      <a:pt x="6779" y="8790"/>
                    </a:lnTo>
                    <a:lnTo>
                      <a:pt x="6779" y="17629"/>
                    </a:lnTo>
                    <a:cubicBezTo>
                      <a:pt x="6779" y="18258"/>
                      <a:pt x="6979" y="18718"/>
                      <a:pt x="7411" y="19009"/>
                    </a:cubicBezTo>
                    <a:cubicBezTo>
                      <a:pt x="7842" y="19300"/>
                      <a:pt x="8341" y="19469"/>
                      <a:pt x="9006" y="19469"/>
                    </a:cubicBezTo>
                    <a:cubicBezTo>
                      <a:pt x="9371" y="19469"/>
                      <a:pt x="9704" y="19421"/>
                      <a:pt x="9969" y="19348"/>
                    </a:cubicBezTo>
                    <a:cubicBezTo>
                      <a:pt x="10235" y="19275"/>
                      <a:pt x="10468" y="19203"/>
                      <a:pt x="10667" y="19106"/>
                    </a:cubicBezTo>
                    <a:cubicBezTo>
                      <a:pt x="10867" y="19009"/>
                      <a:pt x="11033" y="18936"/>
                      <a:pt x="11166" y="18864"/>
                    </a:cubicBezTo>
                    <a:cubicBezTo>
                      <a:pt x="11299" y="18791"/>
                      <a:pt x="11431" y="18767"/>
                      <a:pt x="11531" y="18767"/>
                    </a:cubicBezTo>
                    <a:cubicBezTo>
                      <a:pt x="11731" y="18767"/>
                      <a:pt x="11897" y="18840"/>
                      <a:pt x="12030" y="19009"/>
                    </a:cubicBezTo>
                    <a:lnTo>
                      <a:pt x="13060" y="20244"/>
                    </a:lnTo>
                    <a:cubicBezTo>
                      <a:pt x="12462" y="20656"/>
                      <a:pt x="11697" y="20995"/>
                      <a:pt x="10833" y="21237"/>
                    </a:cubicBezTo>
                    <a:cubicBezTo>
                      <a:pt x="9969" y="21479"/>
                      <a:pt x="9072" y="21600"/>
                      <a:pt x="8175" y="21600"/>
                    </a:cubicBezTo>
                    <a:cubicBezTo>
                      <a:pt x="6580" y="21600"/>
                      <a:pt x="5350" y="21285"/>
                      <a:pt x="4486" y="20631"/>
                    </a:cubicBezTo>
                    <a:cubicBezTo>
                      <a:pt x="3622" y="19978"/>
                      <a:pt x="3190" y="19058"/>
                      <a:pt x="3190" y="17823"/>
                    </a:cubicBezTo>
                    <a:lnTo>
                      <a:pt x="3190" y="8814"/>
                    </a:lnTo>
                    <a:lnTo>
                      <a:pt x="764" y="8814"/>
                    </a:lnTo>
                    <a:cubicBezTo>
                      <a:pt x="565" y="8814"/>
                      <a:pt x="366" y="8766"/>
                      <a:pt x="233" y="8669"/>
                    </a:cubicBezTo>
                    <a:cubicBezTo>
                      <a:pt x="100" y="8572"/>
                      <a:pt x="0" y="8427"/>
                      <a:pt x="0" y="8233"/>
                    </a:cubicBezTo>
                    <a:lnTo>
                      <a:pt x="0" y="7192"/>
                    </a:lnTo>
                    <a:lnTo>
                      <a:pt x="3323" y="6877"/>
                    </a:lnTo>
                    <a:lnTo>
                      <a:pt x="4154" y="2349"/>
                    </a:lnTo>
                    <a:cubicBezTo>
                      <a:pt x="4187" y="2204"/>
                      <a:pt x="4287" y="2083"/>
                      <a:pt x="4420" y="1986"/>
                    </a:cubicBezTo>
                    <a:cubicBezTo>
                      <a:pt x="4553" y="1889"/>
                      <a:pt x="4752" y="1840"/>
                      <a:pt x="4985" y="1840"/>
                    </a:cubicBezTo>
                    <a:lnTo>
                      <a:pt x="6779" y="1840"/>
                    </a:lnTo>
                    <a:lnTo>
                      <a:pt x="6779" y="6901"/>
                    </a:lnTo>
                    <a:lnTo>
                      <a:pt x="20736" y="6901"/>
                    </a:lnTo>
                    <a:lnTo>
                      <a:pt x="20736" y="21334"/>
                    </a:lnTo>
                    <a:close/>
                    <a:moveTo>
                      <a:pt x="21600" y="1889"/>
                    </a:moveTo>
                    <a:cubicBezTo>
                      <a:pt x="21600" y="2131"/>
                      <a:pt x="21534" y="2373"/>
                      <a:pt x="21401" y="2591"/>
                    </a:cubicBezTo>
                    <a:cubicBezTo>
                      <a:pt x="21268" y="2809"/>
                      <a:pt x="21068" y="3003"/>
                      <a:pt x="20836" y="3172"/>
                    </a:cubicBezTo>
                    <a:cubicBezTo>
                      <a:pt x="20603" y="3342"/>
                      <a:pt x="20337" y="3463"/>
                      <a:pt x="20038" y="3560"/>
                    </a:cubicBezTo>
                    <a:cubicBezTo>
                      <a:pt x="19739" y="3657"/>
                      <a:pt x="19407" y="3705"/>
                      <a:pt x="19074" y="3705"/>
                    </a:cubicBezTo>
                    <a:cubicBezTo>
                      <a:pt x="18742" y="3705"/>
                      <a:pt x="18410" y="3657"/>
                      <a:pt x="18111" y="3560"/>
                    </a:cubicBezTo>
                    <a:cubicBezTo>
                      <a:pt x="17812" y="3463"/>
                      <a:pt x="17546" y="3342"/>
                      <a:pt x="17313" y="3172"/>
                    </a:cubicBezTo>
                    <a:cubicBezTo>
                      <a:pt x="17081" y="3003"/>
                      <a:pt x="16914" y="2809"/>
                      <a:pt x="16782" y="2591"/>
                    </a:cubicBezTo>
                    <a:cubicBezTo>
                      <a:pt x="16649" y="2373"/>
                      <a:pt x="16582" y="2131"/>
                      <a:pt x="16582" y="1889"/>
                    </a:cubicBezTo>
                    <a:cubicBezTo>
                      <a:pt x="16582" y="1647"/>
                      <a:pt x="16649" y="1405"/>
                      <a:pt x="16782" y="1162"/>
                    </a:cubicBezTo>
                    <a:cubicBezTo>
                      <a:pt x="16914" y="944"/>
                      <a:pt x="17081" y="726"/>
                      <a:pt x="17313" y="557"/>
                    </a:cubicBezTo>
                    <a:cubicBezTo>
                      <a:pt x="17546" y="387"/>
                      <a:pt x="17812" y="242"/>
                      <a:pt x="18111" y="145"/>
                    </a:cubicBezTo>
                    <a:cubicBezTo>
                      <a:pt x="18410" y="48"/>
                      <a:pt x="18742" y="0"/>
                      <a:pt x="19074" y="0"/>
                    </a:cubicBezTo>
                    <a:cubicBezTo>
                      <a:pt x="19407" y="0"/>
                      <a:pt x="19739" y="48"/>
                      <a:pt x="20038" y="145"/>
                    </a:cubicBezTo>
                    <a:cubicBezTo>
                      <a:pt x="20337" y="242"/>
                      <a:pt x="20603" y="363"/>
                      <a:pt x="20836" y="557"/>
                    </a:cubicBezTo>
                    <a:cubicBezTo>
                      <a:pt x="21068" y="726"/>
                      <a:pt x="21268" y="920"/>
                      <a:pt x="21401" y="1162"/>
                    </a:cubicBezTo>
                    <a:cubicBezTo>
                      <a:pt x="21534" y="1405"/>
                      <a:pt x="21600" y="1622"/>
                      <a:pt x="21600" y="188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47" name="Freeform: Shape 291"/>
              <p:cNvSpPr/>
              <p:nvPr/>
            </p:nvSpPr>
            <p:spPr>
              <a:xfrm>
                <a:off x="1441934" y="533094"/>
                <a:ext cx="83426" cy="105977"/>
              </a:xfrm>
              <a:custGeom>
                <a:avLst/>
                <a:gdLst/>
                <a:ahLst/>
                <a:cxnLst>
                  <a:cxn ang="0">
                    <a:pos x="wd2" y="hd2"/>
                  </a:cxn>
                  <a:cxn ang="5400000">
                    <a:pos x="wd2" y="hd2"/>
                  </a:cxn>
                  <a:cxn ang="10800000">
                    <a:pos x="wd2" y="hd2"/>
                  </a:cxn>
                  <a:cxn ang="16200000">
                    <a:pos x="wd2" y="hd2"/>
                  </a:cxn>
                </a:cxnLst>
                <a:rect l="0" t="0" r="r" b="b"/>
                <a:pathLst>
                  <a:path w="21600" h="21600" extrusionOk="0">
                    <a:moveTo>
                      <a:pt x="20063" y="4147"/>
                    </a:moveTo>
                    <a:cubicBezTo>
                      <a:pt x="19932" y="4285"/>
                      <a:pt x="19800" y="4424"/>
                      <a:pt x="19625" y="4493"/>
                    </a:cubicBezTo>
                    <a:cubicBezTo>
                      <a:pt x="19493" y="4562"/>
                      <a:pt x="19273" y="4631"/>
                      <a:pt x="19054" y="4631"/>
                    </a:cubicBezTo>
                    <a:cubicBezTo>
                      <a:pt x="18791" y="4631"/>
                      <a:pt x="18483" y="4527"/>
                      <a:pt x="18176" y="4354"/>
                    </a:cubicBezTo>
                    <a:cubicBezTo>
                      <a:pt x="17868" y="4182"/>
                      <a:pt x="17473" y="3974"/>
                      <a:pt x="16990" y="3767"/>
                    </a:cubicBezTo>
                    <a:cubicBezTo>
                      <a:pt x="16508" y="3560"/>
                      <a:pt x="15937" y="3352"/>
                      <a:pt x="15278" y="3180"/>
                    </a:cubicBezTo>
                    <a:cubicBezTo>
                      <a:pt x="14619" y="3007"/>
                      <a:pt x="13785" y="2903"/>
                      <a:pt x="12776" y="2903"/>
                    </a:cubicBezTo>
                    <a:cubicBezTo>
                      <a:pt x="11459" y="2903"/>
                      <a:pt x="10317" y="3076"/>
                      <a:pt x="9307" y="3456"/>
                    </a:cubicBezTo>
                    <a:cubicBezTo>
                      <a:pt x="8298" y="3836"/>
                      <a:pt x="7464" y="4354"/>
                      <a:pt x="6805" y="5046"/>
                    </a:cubicBezTo>
                    <a:cubicBezTo>
                      <a:pt x="6146" y="5737"/>
                      <a:pt x="5620" y="6566"/>
                      <a:pt x="5268" y="7569"/>
                    </a:cubicBezTo>
                    <a:cubicBezTo>
                      <a:pt x="4917" y="8536"/>
                      <a:pt x="4741" y="9642"/>
                      <a:pt x="4741" y="10852"/>
                    </a:cubicBezTo>
                    <a:cubicBezTo>
                      <a:pt x="4741" y="12131"/>
                      <a:pt x="4917" y="13271"/>
                      <a:pt x="5312" y="14239"/>
                    </a:cubicBezTo>
                    <a:cubicBezTo>
                      <a:pt x="5707" y="15207"/>
                      <a:pt x="6190" y="16070"/>
                      <a:pt x="6893" y="16727"/>
                    </a:cubicBezTo>
                    <a:cubicBezTo>
                      <a:pt x="7595" y="17384"/>
                      <a:pt x="8385" y="17902"/>
                      <a:pt x="9351" y="18248"/>
                    </a:cubicBezTo>
                    <a:cubicBezTo>
                      <a:pt x="10317" y="18593"/>
                      <a:pt x="11371" y="18766"/>
                      <a:pt x="12556" y="18766"/>
                    </a:cubicBezTo>
                    <a:cubicBezTo>
                      <a:pt x="13698" y="18766"/>
                      <a:pt x="14619" y="18663"/>
                      <a:pt x="15366" y="18455"/>
                    </a:cubicBezTo>
                    <a:cubicBezTo>
                      <a:pt x="16112" y="18248"/>
                      <a:pt x="16727" y="18006"/>
                      <a:pt x="17210" y="17729"/>
                    </a:cubicBezTo>
                    <a:cubicBezTo>
                      <a:pt x="17693" y="17453"/>
                      <a:pt x="18088" y="17246"/>
                      <a:pt x="18439" y="17003"/>
                    </a:cubicBezTo>
                    <a:cubicBezTo>
                      <a:pt x="18746" y="16796"/>
                      <a:pt x="19098" y="16693"/>
                      <a:pt x="19405" y="16693"/>
                    </a:cubicBezTo>
                    <a:cubicBezTo>
                      <a:pt x="19800" y="16693"/>
                      <a:pt x="20108" y="16796"/>
                      <a:pt x="20283" y="17038"/>
                    </a:cubicBezTo>
                    <a:lnTo>
                      <a:pt x="21600" y="18386"/>
                    </a:lnTo>
                    <a:cubicBezTo>
                      <a:pt x="21029" y="18939"/>
                      <a:pt x="20371" y="19423"/>
                      <a:pt x="19625" y="19837"/>
                    </a:cubicBezTo>
                    <a:cubicBezTo>
                      <a:pt x="18878" y="20252"/>
                      <a:pt x="18088" y="20563"/>
                      <a:pt x="17254" y="20840"/>
                    </a:cubicBezTo>
                    <a:cubicBezTo>
                      <a:pt x="16419" y="21116"/>
                      <a:pt x="15498" y="21289"/>
                      <a:pt x="14576" y="21427"/>
                    </a:cubicBezTo>
                    <a:cubicBezTo>
                      <a:pt x="13654" y="21565"/>
                      <a:pt x="12688" y="21600"/>
                      <a:pt x="11722" y="21600"/>
                    </a:cubicBezTo>
                    <a:cubicBezTo>
                      <a:pt x="10054" y="21600"/>
                      <a:pt x="8517" y="21358"/>
                      <a:pt x="7068" y="20874"/>
                    </a:cubicBezTo>
                    <a:cubicBezTo>
                      <a:pt x="5620" y="20390"/>
                      <a:pt x="4390" y="19699"/>
                      <a:pt x="3337" y="18766"/>
                    </a:cubicBezTo>
                    <a:cubicBezTo>
                      <a:pt x="2283" y="17833"/>
                      <a:pt x="1449" y="16727"/>
                      <a:pt x="878" y="15379"/>
                    </a:cubicBezTo>
                    <a:cubicBezTo>
                      <a:pt x="307" y="14031"/>
                      <a:pt x="0" y="12511"/>
                      <a:pt x="0" y="10783"/>
                    </a:cubicBezTo>
                    <a:cubicBezTo>
                      <a:pt x="0" y="9227"/>
                      <a:pt x="263" y="7776"/>
                      <a:pt x="834" y="6463"/>
                    </a:cubicBezTo>
                    <a:cubicBezTo>
                      <a:pt x="1405" y="5149"/>
                      <a:pt x="2195" y="4009"/>
                      <a:pt x="3249" y="3041"/>
                    </a:cubicBezTo>
                    <a:cubicBezTo>
                      <a:pt x="4303" y="2074"/>
                      <a:pt x="5620" y="1313"/>
                      <a:pt x="7156" y="795"/>
                    </a:cubicBezTo>
                    <a:cubicBezTo>
                      <a:pt x="8693" y="242"/>
                      <a:pt x="10493" y="0"/>
                      <a:pt x="12512" y="0"/>
                    </a:cubicBezTo>
                    <a:cubicBezTo>
                      <a:pt x="14400" y="0"/>
                      <a:pt x="16025" y="242"/>
                      <a:pt x="17473" y="726"/>
                    </a:cubicBezTo>
                    <a:cubicBezTo>
                      <a:pt x="18922" y="1210"/>
                      <a:pt x="20195" y="1866"/>
                      <a:pt x="21293" y="2730"/>
                    </a:cubicBezTo>
                    <a:lnTo>
                      <a:pt x="20063" y="41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52" name="Graphic 2"/>
            <p:cNvGrpSpPr/>
            <p:nvPr/>
          </p:nvGrpSpPr>
          <p:grpSpPr>
            <a:xfrm>
              <a:off x="1763589" y="1715603"/>
              <a:ext cx="340817" cy="153286"/>
              <a:chOff x="0" y="0"/>
              <a:chExt cx="340817" cy="153285"/>
            </a:xfrm>
          </p:grpSpPr>
          <p:sp>
            <p:nvSpPr>
              <p:cNvPr id="449" name="Freeform: Shape 252"/>
              <p:cNvSpPr/>
              <p:nvPr/>
            </p:nvSpPr>
            <p:spPr>
              <a:xfrm>
                <a:off x="0" y="4069"/>
                <a:ext cx="143619"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38"/>
                    </a:moveTo>
                    <a:lnTo>
                      <a:pt x="11629" y="6246"/>
                    </a:lnTo>
                    <a:cubicBezTo>
                      <a:pt x="11501" y="5923"/>
                      <a:pt x="11348" y="5549"/>
                      <a:pt x="11221" y="5101"/>
                    </a:cubicBezTo>
                    <a:cubicBezTo>
                      <a:pt x="11068" y="4654"/>
                      <a:pt x="10940" y="4181"/>
                      <a:pt x="10787" y="3683"/>
                    </a:cubicBezTo>
                    <a:cubicBezTo>
                      <a:pt x="10660" y="4181"/>
                      <a:pt x="10507" y="4654"/>
                      <a:pt x="10379" y="5101"/>
                    </a:cubicBezTo>
                    <a:cubicBezTo>
                      <a:pt x="10226" y="5549"/>
                      <a:pt x="10099" y="5923"/>
                      <a:pt x="9971" y="6271"/>
                    </a:cubicBezTo>
                    <a:lnTo>
                      <a:pt x="7294" y="13413"/>
                    </a:lnTo>
                    <a:lnTo>
                      <a:pt x="14332" y="1341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0" name="Freeform: Shape 253"/>
              <p:cNvSpPr/>
              <p:nvPr/>
            </p:nvSpPr>
            <p:spPr>
              <a:xfrm>
                <a:off x="147178"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1"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09"/>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1" name="Freeform: Shape 254"/>
              <p:cNvSpPr/>
              <p:nvPr/>
            </p:nvSpPr>
            <p:spPr>
              <a:xfrm>
                <a:off x="244505" y="0"/>
                <a:ext cx="96312" cy="151249"/>
              </a:xfrm>
              <a:custGeom>
                <a:avLst/>
                <a:gdLst/>
                <a:ahLst/>
                <a:cxnLst>
                  <a:cxn ang="0">
                    <a:pos x="wd2" y="hd2"/>
                  </a:cxn>
                  <a:cxn ang="5400000">
                    <a:pos x="wd2" y="hd2"/>
                  </a:cxn>
                  <a:cxn ang="10800000">
                    <a:pos x="wd2" y="hd2"/>
                  </a:cxn>
                  <a:cxn ang="16200000">
                    <a:pos x="wd2" y="hd2"/>
                  </a:cxn>
                </a:cxnLst>
                <a:rect l="0" t="0" r="r" b="b"/>
                <a:pathLst>
                  <a:path w="21600" h="21600" extrusionOk="0">
                    <a:moveTo>
                      <a:pt x="5590" y="0"/>
                    </a:moveTo>
                    <a:lnTo>
                      <a:pt x="5590" y="12374"/>
                    </a:lnTo>
                    <a:lnTo>
                      <a:pt x="6655" y="12374"/>
                    </a:lnTo>
                    <a:cubicBezTo>
                      <a:pt x="7035" y="12374"/>
                      <a:pt x="7340" y="12350"/>
                      <a:pt x="7568" y="12277"/>
                    </a:cubicBezTo>
                    <a:cubicBezTo>
                      <a:pt x="7796" y="12205"/>
                      <a:pt x="8024" y="12084"/>
                      <a:pt x="8252" y="11890"/>
                    </a:cubicBezTo>
                    <a:lnTo>
                      <a:pt x="14071" y="7313"/>
                    </a:lnTo>
                    <a:cubicBezTo>
                      <a:pt x="14299" y="7119"/>
                      <a:pt x="14565" y="6950"/>
                      <a:pt x="14869" y="6853"/>
                    </a:cubicBezTo>
                    <a:cubicBezTo>
                      <a:pt x="15173" y="6756"/>
                      <a:pt x="15553" y="6683"/>
                      <a:pt x="16010" y="6683"/>
                    </a:cubicBezTo>
                    <a:lnTo>
                      <a:pt x="21182" y="6683"/>
                    </a:lnTo>
                    <a:lnTo>
                      <a:pt x="13918" y="12229"/>
                    </a:lnTo>
                    <a:cubicBezTo>
                      <a:pt x="13386" y="12665"/>
                      <a:pt x="12853" y="13004"/>
                      <a:pt x="12245" y="13222"/>
                    </a:cubicBezTo>
                    <a:cubicBezTo>
                      <a:pt x="12549" y="13367"/>
                      <a:pt x="12853" y="13536"/>
                      <a:pt x="13082" y="13730"/>
                    </a:cubicBezTo>
                    <a:cubicBezTo>
                      <a:pt x="13310" y="13924"/>
                      <a:pt x="13576" y="14142"/>
                      <a:pt x="13804" y="14360"/>
                    </a:cubicBezTo>
                    <a:lnTo>
                      <a:pt x="21600" y="21600"/>
                    </a:lnTo>
                    <a:lnTo>
                      <a:pt x="16504" y="21600"/>
                    </a:lnTo>
                    <a:cubicBezTo>
                      <a:pt x="16048" y="21600"/>
                      <a:pt x="15668" y="21552"/>
                      <a:pt x="15364" y="21455"/>
                    </a:cubicBezTo>
                    <a:cubicBezTo>
                      <a:pt x="15059" y="21358"/>
                      <a:pt x="14793" y="21189"/>
                      <a:pt x="14565" y="20946"/>
                    </a:cubicBezTo>
                    <a:lnTo>
                      <a:pt x="8594" y="15304"/>
                    </a:lnTo>
                    <a:cubicBezTo>
                      <a:pt x="8366" y="15086"/>
                      <a:pt x="8176" y="14941"/>
                      <a:pt x="7948" y="14868"/>
                    </a:cubicBezTo>
                    <a:cubicBezTo>
                      <a:pt x="7720" y="14796"/>
                      <a:pt x="7378" y="14771"/>
                      <a:pt x="6921" y="14771"/>
                    </a:cubicBezTo>
                    <a:lnTo>
                      <a:pt x="5628" y="14771"/>
                    </a:lnTo>
                    <a:lnTo>
                      <a:pt x="5628" y="21600"/>
                    </a:lnTo>
                    <a:lnTo>
                      <a:pt x="0" y="21600"/>
                    </a:lnTo>
                    <a:lnTo>
                      <a:pt x="0" y="0"/>
                    </a:lnTo>
                    <a:lnTo>
                      <a:pt x="559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59" name="Graphic 2"/>
            <p:cNvGrpSpPr/>
            <p:nvPr/>
          </p:nvGrpSpPr>
          <p:grpSpPr>
            <a:xfrm>
              <a:off x="3322181" y="-1"/>
              <a:ext cx="517498" cy="152777"/>
              <a:chOff x="0" y="0"/>
              <a:chExt cx="517498" cy="152775"/>
            </a:xfrm>
          </p:grpSpPr>
          <p:sp>
            <p:nvSpPr>
              <p:cNvPr id="453" name="Freeform: Shape 246"/>
              <p:cNvSpPr/>
              <p:nvPr/>
            </p:nvSpPr>
            <p:spPr>
              <a:xfrm>
                <a:off x="0" y="3561"/>
                <a:ext cx="86138"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18290"/>
                    </a:moveTo>
                    <a:lnTo>
                      <a:pt x="21600" y="21600"/>
                    </a:lnTo>
                    <a:lnTo>
                      <a:pt x="0" y="21600"/>
                    </a:lnTo>
                    <a:lnTo>
                      <a:pt x="0" y="0"/>
                    </a:lnTo>
                    <a:lnTo>
                      <a:pt x="6846" y="0"/>
                    </a:lnTo>
                    <a:lnTo>
                      <a:pt x="6846" y="18266"/>
                    </a:lnTo>
                    <a:lnTo>
                      <a:pt x="21600" y="18266"/>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4" name="Freeform: Shape 247"/>
              <p:cNvSpPr/>
              <p:nvPr/>
            </p:nvSpPr>
            <p:spPr>
              <a:xfrm>
                <a:off x="99192" y="0"/>
                <a:ext cx="32050" cy="150741"/>
              </a:xfrm>
              <a:custGeom>
                <a:avLst/>
                <a:gdLst/>
                <a:ahLst/>
                <a:cxnLst>
                  <a:cxn ang="0">
                    <a:pos x="wd2" y="hd2"/>
                  </a:cxn>
                  <a:cxn ang="5400000">
                    <a:pos x="wd2" y="hd2"/>
                  </a:cxn>
                  <a:cxn ang="10800000">
                    <a:pos x="wd2" y="hd2"/>
                  </a:cxn>
                  <a:cxn ang="16200000">
                    <a:pos x="wd2" y="hd2"/>
                  </a:cxn>
                </a:cxnLst>
                <a:rect l="0" t="0" r="r" b="b"/>
                <a:pathLst>
                  <a:path w="21600" h="21600" extrusionOk="0">
                    <a:moveTo>
                      <a:pt x="21600" y="2284"/>
                    </a:moveTo>
                    <a:cubicBezTo>
                      <a:pt x="21600" y="2600"/>
                      <a:pt x="21258" y="2891"/>
                      <a:pt x="20686" y="3159"/>
                    </a:cubicBezTo>
                    <a:cubicBezTo>
                      <a:pt x="20114" y="3426"/>
                      <a:pt x="19315" y="3669"/>
                      <a:pt x="18286" y="3863"/>
                    </a:cubicBezTo>
                    <a:cubicBezTo>
                      <a:pt x="17258" y="4058"/>
                      <a:pt x="16114" y="4228"/>
                      <a:pt x="14857" y="4349"/>
                    </a:cubicBezTo>
                    <a:cubicBezTo>
                      <a:pt x="13486" y="4471"/>
                      <a:pt x="12114" y="4544"/>
                      <a:pt x="10629" y="4544"/>
                    </a:cubicBezTo>
                    <a:cubicBezTo>
                      <a:pt x="9143" y="4544"/>
                      <a:pt x="7772" y="4471"/>
                      <a:pt x="6515" y="4349"/>
                    </a:cubicBezTo>
                    <a:cubicBezTo>
                      <a:pt x="5257" y="4228"/>
                      <a:pt x="4114" y="4058"/>
                      <a:pt x="3086" y="3863"/>
                    </a:cubicBezTo>
                    <a:cubicBezTo>
                      <a:pt x="2057" y="3669"/>
                      <a:pt x="1371" y="3426"/>
                      <a:pt x="800" y="3159"/>
                    </a:cubicBezTo>
                    <a:cubicBezTo>
                      <a:pt x="228" y="2891"/>
                      <a:pt x="0" y="2600"/>
                      <a:pt x="0" y="2284"/>
                    </a:cubicBezTo>
                    <a:cubicBezTo>
                      <a:pt x="0" y="1968"/>
                      <a:pt x="228" y="1652"/>
                      <a:pt x="800" y="1385"/>
                    </a:cubicBezTo>
                    <a:cubicBezTo>
                      <a:pt x="1371" y="1093"/>
                      <a:pt x="2171" y="850"/>
                      <a:pt x="3086" y="656"/>
                    </a:cubicBezTo>
                    <a:cubicBezTo>
                      <a:pt x="4000" y="462"/>
                      <a:pt x="5143" y="292"/>
                      <a:pt x="6515" y="170"/>
                    </a:cubicBezTo>
                    <a:cubicBezTo>
                      <a:pt x="7772" y="49"/>
                      <a:pt x="9143" y="0"/>
                      <a:pt x="10629" y="0"/>
                    </a:cubicBezTo>
                    <a:cubicBezTo>
                      <a:pt x="12114" y="0"/>
                      <a:pt x="13600" y="49"/>
                      <a:pt x="14857" y="170"/>
                    </a:cubicBezTo>
                    <a:cubicBezTo>
                      <a:pt x="16229" y="292"/>
                      <a:pt x="17372" y="462"/>
                      <a:pt x="18286" y="656"/>
                    </a:cubicBezTo>
                    <a:cubicBezTo>
                      <a:pt x="19201" y="850"/>
                      <a:pt x="20000" y="1093"/>
                      <a:pt x="20686" y="1385"/>
                    </a:cubicBezTo>
                    <a:cubicBezTo>
                      <a:pt x="21258" y="1652"/>
                      <a:pt x="21600" y="1968"/>
                      <a:pt x="21600" y="2284"/>
                    </a:cubicBezTo>
                    <a:close/>
                    <a:moveTo>
                      <a:pt x="19201" y="6633"/>
                    </a:moveTo>
                    <a:lnTo>
                      <a:pt x="19201" y="21600"/>
                    </a:lnTo>
                    <a:lnTo>
                      <a:pt x="2171" y="21600"/>
                    </a:lnTo>
                    <a:lnTo>
                      <a:pt x="2171" y="6633"/>
                    </a:lnTo>
                    <a:lnTo>
                      <a:pt x="19201" y="663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5" name="Freeform: Shape 248"/>
              <p:cNvSpPr/>
              <p:nvPr/>
            </p:nvSpPr>
            <p:spPr>
              <a:xfrm>
                <a:off x="145652" y="44933"/>
                <a:ext cx="77999" cy="107842"/>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0"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6"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10"/>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6" name="Freeform: Shape 249"/>
              <p:cNvSpPr/>
              <p:nvPr/>
            </p:nvSpPr>
            <p:spPr>
              <a:xfrm>
                <a:off x="233992" y="14242"/>
                <a:ext cx="71047" cy="138024"/>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74"/>
                    </a:lnTo>
                    <a:lnTo>
                      <a:pt x="20827" y="5174"/>
                    </a:lnTo>
                    <a:lnTo>
                      <a:pt x="20827" y="7987"/>
                    </a:lnTo>
                    <a:lnTo>
                      <a:pt x="12372" y="7987"/>
                    </a:lnTo>
                    <a:lnTo>
                      <a:pt x="12372" y="16850"/>
                    </a:lnTo>
                    <a:cubicBezTo>
                      <a:pt x="12372" y="17354"/>
                      <a:pt x="12630" y="17752"/>
                      <a:pt x="13094" y="18044"/>
                    </a:cubicBezTo>
                    <a:cubicBezTo>
                      <a:pt x="13558" y="18336"/>
                      <a:pt x="14228" y="18469"/>
                      <a:pt x="15105" y="18469"/>
                    </a:cubicBezTo>
                    <a:cubicBezTo>
                      <a:pt x="15568" y="18469"/>
                      <a:pt x="15981" y="18442"/>
                      <a:pt x="16290" y="18389"/>
                    </a:cubicBezTo>
                    <a:cubicBezTo>
                      <a:pt x="16600" y="18336"/>
                      <a:pt x="16909" y="18283"/>
                      <a:pt x="17115" y="18203"/>
                    </a:cubicBezTo>
                    <a:cubicBezTo>
                      <a:pt x="17373" y="18150"/>
                      <a:pt x="17579" y="18071"/>
                      <a:pt x="17734" y="18018"/>
                    </a:cubicBezTo>
                    <a:cubicBezTo>
                      <a:pt x="17940" y="17965"/>
                      <a:pt x="18095" y="17938"/>
                      <a:pt x="18301" y="17938"/>
                    </a:cubicBezTo>
                    <a:cubicBezTo>
                      <a:pt x="18507" y="17938"/>
                      <a:pt x="18713" y="17965"/>
                      <a:pt x="18868" y="18018"/>
                    </a:cubicBezTo>
                    <a:cubicBezTo>
                      <a:pt x="19023" y="18071"/>
                      <a:pt x="19177" y="18150"/>
                      <a:pt x="19332" y="18283"/>
                    </a:cubicBezTo>
                    <a:lnTo>
                      <a:pt x="21600" y="20194"/>
                    </a:lnTo>
                    <a:cubicBezTo>
                      <a:pt x="20466" y="20671"/>
                      <a:pt x="19229" y="21043"/>
                      <a:pt x="17785" y="21282"/>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7" name="Freeform: Shape 250"/>
              <p:cNvSpPr/>
              <p:nvPr/>
            </p:nvSpPr>
            <p:spPr>
              <a:xfrm>
                <a:off x="312498" y="4510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47" y="17028"/>
                      <a:pt x="9515" y="17301"/>
                    </a:cubicBezTo>
                    <a:cubicBezTo>
                      <a:pt x="10282" y="17573"/>
                      <a:pt x="11126" y="17676"/>
                      <a:pt x="12047" y="17676"/>
                    </a:cubicBezTo>
                    <a:cubicBezTo>
                      <a:pt x="12967" y="17676"/>
                      <a:pt x="13773" y="17573"/>
                      <a:pt x="14426" y="17403"/>
                    </a:cubicBezTo>
                    <a:cubicBezTo>
                      <a:pt x="15078" y="17198"/>
                      <a:pt x="15691" y="16994"/>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9" y="19348"/>
                      <a:pt x="19221" y="19791"/>
                    </a:cubicBezTo>
                    <a:cubicBezTo>
                      <a:pt x="18454" y="20235"/>
                      <a:pt x="17610" y="20576"/>
                      <a:pt x="16766" y="20849"/>
                    </a:cubicBezTo>
                    <a:cubicBezTo>
                      <a:pt x="15922" y="21122"/>
                      <a:pt x="15039" y="21293"/>
                      <a:pt x="14157" y="21430"/>
                    </a:cubicBezTo>
                    <a:cubicBezTo>
                      <a:pt x="13275" y="21532"/>
                      <a:pt x="12430" y="21600"/>
                      <a:pt x="11586"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305" y="5084"/>
                      <a:pt x="2033" y="3992"/>
                      <a:pt x="3031" y="3037"/>
                    </a:cubicBezTo>
                    <a:cubicBezTo>
                      <a:pt x="3990" y="2116"/>
                      <a:pt x="5179" y="1365"/>
                      <a:pt x="6599" y="819"/>
                    </a:cubicBezTo>
                    <a:cubicBezTo>
                      <a:pt x="8018" y="273"/>
                      <a:pt x="9591" y="0"/>
                      <a:pt x="11356" y="0"/>
                    </a:cubicBezTo>
                    <a:cubicBezTo>
                      <a:pt x="12853" y="0"/>
                      <a:pt x="14234" y="205"/>
                      <a:pt x="15461" y="648"/>
                    </a:cubicBezTo>
                    <a:cubicBezTo>
                      <a:pt x="16727" y="1058"/>
                      <a:pt x="17802" y="1672"/>
                      <a:pt x="18722" y="2491"/>
                    </a:cubicBezTo>
                    <a:cubicBezTo>
                      <a:pt x="19643" y="3310"/>
                      <a:pt x="20334" y="4299"/>
                      <a:pt x="20833" y="5494"/>
                    </a:cubicBezTo>
                    <a:cubicBezTo>
                      <a:pt x="21331" y="6688"/>
                      <a:pt x="21600" y="8019"/>
                      <a:pt x="21600" y="9520"/>
                    </a:cubicBezTo>
                    <a:cubicBezTo>
                      <a:pt x="21600" y="10271"/>
                      <a:pt x="21523" y="10817"/>
                      <a:pt x="21331" y="11056"/>
                    </a:cubicBezTo>
                    <a:cubicBezTo>
                      <a:pt x="21139" y="11295"/>
                      <a:pt x="20794" y="11465"/>
                      <a:pt x="20257" y="11465"/>
                    </a:cubicBezTo>
                    <a:lnTo>
                      <a:pt x="5563" y="11465"/>
                    </a:lnTo>
                    <a:close/>
                    <a:moveTo>
                      <a:pt x="16382" y="8326"/>
                    </a:moveTo>
                    <a:cubicBezTo>
                      <a:pt x="16382" y="7678"/>
                      <a:pt x="16267" y="7064"/>
                      <a:pt x="16075" y="6483"/>
                    </a:cubicBezTo>
                    <a:cubicBezTo>
                      <a:pt x="15883" y="5903"/>
                      <a:pt x="15576" y="5392"/>
                      <a:pt x="15154" y="4948"/>
                    </a:cubicBezTo>
                    <a:cubicBezTo>
                      <a:pt x="14732" y="4504"/>
                      <a:pt x="14195" y="4163"/>
                      <a:pt x="13581" y="3924"/>
                    </a:cubicBezTo>
                    <a:cubicBezTo>
                      <a:pt x="12929" y="3685"/>
                      <a:pt x="12200" y="3549"/>
                      <a:pt x="11356" y="3549"/>
                    </a:cubicBezTo>
                    <a:cubicBezTo>
                      <a:pt x="9707" y="3549"/>
                      <a:pt x="8440" y="3958"/>
                      <a:pt x="7481" y="4811"/>
                    </a:cubicBezTo>
                    <a:cubicBezTo>
                      <a:pt x="6522" y="5630"/>
                      <a:pt x="5947" y="6825"/>
                      <a:pt x="5678" y="8360"/>
                    </a:cubicBezTo>
                    <a:lnTo>
                      <a:pt x="16382" y="836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58" name="Freeform: Shape 251"/>
              <p:cNvSpPr/>
              <p:nvPr/>
            </p:nvSpPr>
            <p:spPr>
              <a:xfrm>
                <a:off x="426442" y="44763"/>
                <a:ext cx="91056" cy="105978"/>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89"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3" y="3975"/>
                    </a:cubicBezTo>
                    <a:cubicBezTo>
                      <a:pt x="10378" y="3975"/>
                      <a:pt x="9412" y="4182"/>
                      <a:pt x="8527" y="4562"/>
                    </a:cubicBezTo>
                    <a:cubicBezTo>
                      <a:pt x="7642" y="4977"/>
                      <a:pt x="6757" y="5495"/>
                      <a:pt x="5953" y="6186"/>
                    </a:cubicBezTo>
                    <a:lnTo>
                      <a:pt x="5953" y="21600"/>
                    </a:lnTo>
                    <a:lnTo>
                      <a:pt x="0" y="21600"/>
                    </a:lnTo>
                    <a:lnTo>
                      <a:pt x="0" y="311"/>
                    </a:lnTo>
                    <a:lnTo>
                      <a:pt x="3660" y="311"/>
                    </a:lnTo>
                    <a:cubicBezTo>
                      <a:pt x="4425" y="311"/>
                      <a:pt x="4948" y="622"/>
                      <a:pt x="5189" y="1244"/>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67" name="Graphic 2"/>
            <p:cNvGrpSpPr/>
            <p:nvPr/>
          </p:nvGrpSpPr>
          <p:grpSpPr>
            <a:xfrm>
              <a:off x="4826176" y="1722217"/>
              <a:ext cx="756067" cy="185332"/>
              <a:chOff x="0" y="0"/>
              <a:chExt cx="756067" cy="185331"/>
            </a:xfrm>
          </p:grpSpPr>
          <p:sp>
            <p:nvSpPr>
              <p:cNvPr id="460" name="Freeform: Shape 239"/>
              <p:cNvSpPr/>
              <p:nvPr/>
            </p:nvSpPr>
            <p:spPr>
              <a:xfrm>
                <a:off x="0" y="3900"/>
                <a:ext cx="114794"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42" y="21600"/>
                    </a:lnTo>
                    <a:cubicBezTo>
                      <a:pt x="16048" y="21600"/>
                      <a:pt x="15410" y="21326"/>
                      <a:pt x="15027" y="20804"/>
                    </a:cubicBezTo>
                    <a:lnTo>
                      <a:pt x="9221" y="13886"/>
                    </a:lnTo>
                    <a:cubicBezTo>
                      <a:pt x="8997" y="13637"/>
                      <a:pt x="8774" y="13438"/>
                      <a:pt x="8487" y="13338"/>
                    </a:cubicBezTo>
                    <a:cubicBezTo>
                      <a:pt x="8232" y="13239"/>
                      <a:pt x="7849" y="13164"/>
                      <a:pt x="7338" y="13164"/>
                    </a:cubicBezTo>
                    <a:lnTo>
                      <a:pt x="5137" y="13164"/>
                    </a:lnTo>
                    <a:lnTo>
                      <a:pt x="5137" y="21600"/>
                    </a:lnTo>
                    <a:lnTo>
                      <a:pt x="0" y="21600"/>
                    </a:lnTo>
                    <a:lnTo>
                      <a:pt x="0" y="0"/>
                    </a:lnTo>
                    <a:lnTo>
                      <a:pt x="8455" y="0"/>
                    </a:lnTo>
                    <a:cubicBezTo>
                      <a:pt x="10337" y="0"/>
                      <a:pt x="11933" y="149"/>
                      <a:pt x="13273" y="448"/>
                    </a:cubicBezTo>
                    <a:cubicBezTo>
                      <a:pt x="14613" y="747"/>
                      <a:pt x="15729" y="1170"/>
                      <a:pt x="16591" y="1717"/>
                    </a:cubicBezTo>
                    <a:cubicBezTo>
                      <a:pt x="17452" y="2264"/>
                      <a:pt x="18090" y="2912"/>
                      <a:pt x="18505" y="3683"/>
                    </a:cubicBezTo>
                    <a:cubicBezTo>
                      <a:pt x="18920" y="4454"/>
                      <a:pt x="19111" y="5276"/>
                      <a:pt x="19111" y="6196"/>
                    </a:cubicBezTo>
                    <a:cubicBezTo>
                      <a:pt x="19111" y="6918"/>
                      <a:pt x="18984" y="7615"/>
                      <a:pt x="18696" y="8262"/>
                    </a:cubicBezTo>
                    <a:cubicBezTo>
                      <a:pt x="18409" y="8909"/>
                      <a:pt x="18027" y="9506"/>
                      <a:pt x="17516" y="10029"/>
                    </a:cubicBezTo>
                    <a:cubicBezTo>
                      <a:pt x="17005" y="10551"/>
                      <a:pt x="16367" y="11024"/>
                      <a:pt x="15602" y="11422"/>
                    </a:cubicBezTo>
                    <a:cubicBezTo>
                      <a:pt x="14836" y="11820"/>
                      <a:pt x="13974" y="12144"/>
                      <a:pt x="13017" y="12368"/>
                    </a:cubicBezTo>
                    <a:cubicBezTo>
                      <a:pt x="13336" y="12517"/>
                      <a:pt x="13656" y="12691"/>
                      <a:pt x="13943" y="12890"/>
                    </a:cubicBezTo>
                    <a:cubicBezTo>
                      <a:pt x="14230" y="13089"/>
                      <a:pt x="14485" y="13338"/>
                      <a:pt x="14708" y="13612"/>
                    </a:cubicBezTo>
                    <a:lnTo>
                      <a:pt x="21600" y="21600"/>
                    </a:lnTo>
                    <a:close/>
                    <a:moveTo>
                      <a:pt x="8359" y="10302"/>
                    </a:moveTo>
                    <a:cubicBezTo>
                      <a:pt x="9316" y="10302"/>
                      <a:pt x="10178" y="10203"/>
                      <a:pt x="10880" y="10029"/>
                    </a:cubicBezTo>
                    <a:cubicBezTo>
                      <a:pt x="11614" y="9830"/>
                      <a:pt x="12188" y="9581"/>
                      <a:pt x="12666" y="9257"/>
                    </a:cubicBezTo>
                    <a:cubicBezTo>
                      <a:pt x="13145" y="8934"/>
                      <a:pt x="13464" y="8535"/>
                      <a:pt x="13719" y="8063"/>
                    </a:cubicBezTo>
                    <a:cubicBezTo>
                      <a:pt x="13943" y="7615"/>
                      <a:pt x="14070" y="7092"/>
                      <a:pt x="14070" y="6545"/>
                    </a:cubicBezTo>
                    <a:cubicBezTo>
                      <a:pt x="14070" y="5450"/>
                      <a:pt x="13623" y="4604"/>
                      <a:pt x="12698" y="4031"/>
                    </a:cubicBezTo>
                    <a:cubicBezTo>
                      <a:pt x="11773" y="3434"/>
                      <a:pt x="10369" y="3160"/>
                      <a:pt x="8455" y="3160"/>
                    </a:cubicBezTo>
                    <a:lnTo>
                      <a:pt x="5169" y="3160"/>
                    </a:lnTo>
                    <a:lnTo>
                      <a:pt x="5169" y="10327"/>
                    </a:lnTo>
                    <a:lnTo>
                      <a:pt x="8359" y="1032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1" name="Freeform: Shape 240"/>
              <p:cNvSpPr/>
              <p:nvPr/>
            </p:nvSpPr>
            <p:spPr>
              <a:xfrm>
                <a:off x="114790" y="4544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86" y="17028"/>
                      <a:pt x="9515" y="17301"/>
                    </a:cubicBezTo>
                    <a:cubicBezTo>
                      <a:pt x="10282" y="17539"/>
                      <a:pt x="11126" y="17676"/>
                      <a:pt x="12047" y="17676"/>
                    </a:cubicBezTo>
                    <a:cubicBezTo>
                      <a:pt x="12967" y="17676"/>
                      <a:pt x="13773" y="17573"/>
                      <a:pt x="14426" y="17403"/>
                    </a:cubicBezTo>
                    <a:cubicBezTo>
                      <a:pt x="15078" y="17232"/>
                      <a:pt x="15691" y="16993"/>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8" y="19348"/>
                      <a:pt x="19221" y="19791"/>
                    </a:cubicBezTo>
                    <a:cubicBezTo>
                      <a:pt x="18454" y="20235"/>
                      <a:pt x="17610" y="20576"/>
                      <a:pt x="16766" y="20849"/>
                    </a:cubicBezTo>
                    <a:cubicBezTo>
                      <a:pt x="15922" y="21122"/>
                      <a:pt x="15039" y="21293"/>
                      <a:pt x="14157" y="21430"/>
                    </a:cubicBezTo>
                    <a:cubicBezTo>
                      <a:pt x="13275" y="21566"/>
                      <a:pt x="12430" y="21600"/>
                      <a:pt x="11587"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266" y="5084"/>
                      <a:pt x="2033" y="3992"/>
                      <a:pt x="2992" y="3037"/>
                    </a:cubicBezTo>
                    <a:cubicBezTo>
                      <a:pt x="3952" y="2116"/>
                      <a:pt x="5141" y="1365"/>
                      <a:pt x="6561" y="819"/>
                    </a:cubicBezTo>
                    <a:cubicBezTo>
                      <a:pt x="7980" y="273"/>
                      <a:pt x="9553" y="0"/>
                      <a:pt x="11318" y="0"/>
                    </a:cubicBezTo>
                    <a:cubicBezTo>
                      <a:pt x="12814" y="0"/>
                      <a:pt x="14195" y="205"/>
                      <a:pt x="15423" y="648"/>
                    </a:cubicBezTo>
                    <a:cubicBezTo>
                      <a:pt x="16651" y="1092"/>
                      <a:pt x="17763" y="1672"/>
                      <a:pt x="18684" y="2491"/>
                    </a:cubicBezTo>
                    <a:cubicBezTo>
                      <a:pt x="19605" y="3310"/>
                      <a:pt x="20295" y="4299"/>
                      <a:pt x="20833" y="5494"/>
                    </a:cubicBezTo>
                    <a:cubicBezTo>
                      <a:pt x="21331" y="6688"/>
                      <a:pt x="21600" y="8019"/>
                      <a:pt x="21600" y="9520"/>
                    </a:cubicBezTo>
                    <a:cubicBezTo>
                      <a:pt x="21600" y="10271"/>
                      <a:pt x="21523" y="10817"/>
                      <a:pt x="21331" y="11056"/>
                    </a:cubicBezTo>
                    <a:cubicBezTo>
                      <a:pt x="21140" y="11295"/>
                      <a:pt x="20794" y="11465"/>
                      <a:pt x="20257" y="11465"/>
                    </a:cubicBezTo>
                    <a:lnTo>
                      <a:pt x="5563" y="11465"/>
                    </a:lnTo>
                    <a:close/>
                    <a:moveTo>
                      <a:pt x="16421" y="8360"/>
                    </a:moveTo>
                    <a:cubicBezTo>
                      <a:pt x="16421" y="7712"/>
                      <a:pt x="16305" y="7098"/>
                      <a:pt x="16113" y="6517"/>
                    </a:cubicBezTo>
                    <a:cubicBezTo>
                      <a:pt x="15922" y="5938"/>
                      <a:pt x="15576" y="5426"/>
                      <a:pt x="15193" y="4982"/>
                    </a:cubicBezTo>
                    <a:cubicBezTo>
                      <a:pt x="14771" y="4538"/>
                      <a:pt x="14234" y="4197"/>
                      <a:pt x="13620" y="3958"/>
                    </a:cubicBezTo>
                    <a:cubicBezTo>
                      <a:pt x="12967" y="3719"/>
                      <a:pt x="12239" y="3583"/>
                      <a:pt x="11394" y="3583"/>
                    </a:cubicBezTo>
                    <a:cubicBezTo>
                      <a:pt x="9745" y="3583"/>
                      <a:pt x="8479" y="3992"/>
                      <a:pt x="7520" y="4845"/>
                    </a:cubicBezTo>
                    <a:cubicBezTo>
                      <a:pt x="6561" y="5664"/>
                      <a:pt x="5985" y="6859"/>
                      <a:pt x="5717" y="8394"/>
                    </a:cubicBezTo>
                    <a:lnTo>
                      <a:pt x="16421" y="839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2" name="Freeform: Shape 241"/>
              <p:cNvSpPr/>
              <p:nvPr/>
            </p:nvSpPr>
            <p:spPr>
              <a:xfrm>
                <a:off x="220765"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816" y="4347"/>
                    </a:moveTo>
                    <a:cubicBezTo>
                      <a:pt x="19628" y="4551"/>
                      <a:pt x="19440" y="4721"/>
                      <a:pt x="19205" y="4823"/>
                    </a:cubicBezTo>
                    <a:cubicBezTo>
                      <a:pt x="19018" y="4925"/>
                      <a:pt x="18736" y="4959"/>
                      <a:pt x="18407" y="4959"/>
                    </a:cubicBezTo>
                    <a:cubicBezTo>
                      <a:pt x="18078" y="4959"/>
                      <a:pt x="17703" y="4890"/>
                      <a:pt x="17327" y="4755"/>
                    </a:cubicBezTo>
                    <a:cubicBezTo>
                      <a:pt x="16951" y="4619"/>
                      <a:pt x="16482"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4"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1" y="11377"/>
                      <a:pt x="20614" y="11887"/>
                      <a:pt x="20990" y="12464"/>
                    </a:cubicBezTo>
                    <a:cubicBezTo>
                      <a:pt x="21365" y="13041"/>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5"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137"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67"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816"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3" name="Freeform: Shape 242"/>
              <p:cNvSpPr/>
              <p:nvPr/>
            </p:nvSpPr>
            <p:spPr>
              <a:xfrm>
                <a:off x="318432" y="44933"/>
                <a:ext cx="95973" cy="140398"/>
              </a:xfrm>
              <a:custGeom>
                <a:avLst/>
                <a:gdLst/>
                <a:ahLst/>
                <a:cxnLst>
                  <a:cxn ang="0">
                    <a:pos x="wd2" y="hd2"/>
                  </a:cxn>
                  <a:cxn ang="5400000">
                    <a:pos x="wd2" y="hd2"/>
                  </a:cxn>
                  <a:cxn ang="10800000">
                    <a:pos x="wd2" y="hd2"/>
                  </a:cxn>
                  <a:cxn ang="16200000">
                    <a:pos x="wd2" y="hd2"/>
                  </a:cxn>
                </a:cxnLst>
                <a:rect l="0" t="0" r="r" b="b"/>
                <a:pathLst>
                  <a:path w="21600" h="21600" extrusionOk="0">
                    <a:moveTo>
                      <a:pt x="5304" y="2478"/>
                    </a:moveTo>
                    <a:cubicBezTo>
                      <a:pt x="6259" y="1748"/>
                      <a:pt x="7365" y="1148"/>
                      <a:pt x="8587" y="678"/>
                    </a:cubicBezTo>
                    <a:cubicBezTo>
                      <a:pt x="9808" y="209"/>
                      <a:pt x="11258" y="0"/>
                      <a:pt x="12899" y="0"/>
                    </a:cubicBezTo>
                    <a:cubicBezTo>
                      <a:pt x="14196" y="0"/>
                      <a:pt x="15341" y="183"/>
                      <a:pt x="16410" y="548"/>
                    </a:cubicBezTo>
                    <a:cubicBezTo>
                      <a:pt x="17479" y="913"/>
                      <a:pt x="18394" y="1435"/>
                      <a:pt x="19158" y="2139"/>
                    </a:cubicBezTo>
                    <a:cubicBezTo>
                      <a:pt x="19921" y="2843"/>
                      <a:pt x="20531" y="3678"/>
                      <a:pt x="20951" y="4696"/>
                    </a:cubicBezTo>
                    <a:cubicBezTo>
                      <a:pt x="21371" y="5713"/>
                      <a:pt x="21600" y="6887"/>
                      <a:pt x="21600" y="8191"/>
                    </a:cubicBezTo>
                    <a:cubicBezTo>
                      <a:pt x="21600" y="9391"/>
                      <a:pt x="21371" y="10513"/>
                      <a:pt x="20875" y="11530"/>
                    </a:cubicBezTo>
                    <a:cubicBezTo>
                      <a:pt x="20379" y="12548"/>
                      <a:pt x="19730" y="13435"/>
                      <a:pt x="18852" y="14191"/>
                    </a:cubicBezTo>
                    <a:cubicBezTo>
                      <a:pt x="17975" y="14948"/>
                      <a:pt x="16906" y="15522"/>
                      <a:pt x="15685" y="15965"/>
                    </a:cubicBezTo>
                    <a:cubicBezTo>
                      <a:pt x="14425" y="16383"/>
                      <a:pt x="13052" y="16591"/>
                      <a:pt x="11487" y="16591"/>
                    </a:cubicBezTo>
                    <a:cubicBezTo>
                      <a:pt x="10189" y="16591"/>
                      <a:pt x="9044" y="16461"/>
                      <a:pt x="8129" y="16174"/>
                    </a:cubicBezTo>
                    <a:cubicBezTo>
                      <a:pt x="7213" y="15887"/>
                      <a:pt x="6373" y="15522"/>
                      <a:pt x="5648" y="15026"/>
                    </a:cubicBezTo>
                    <a:lnTo>
                      <a:pt x="5648" y="21600"/>
                    </a:lnTo>
                    <a:lnTo>
                      <a:pt x="0" y="21600"/>
                    </a:lnTo>
                    <a:lnTo>
                      <a:pt x="0" y="287"/>
                    </a:lnTo>
                    <a:lnTo>
                      <a:pt x="3473" y="287"/>
                    </a:lnTo>
                    <a:cubicBezTo>
                      <a:pt x="4198" y="287"/>
                      <a:pt x="4694" y="522"/>
                      <a:pt x="4923" y="991"/>
                    </a:cubicBezTo>
                    <a:lnTo>
                      <a:pt x="5304" y="2478"/>
                    </a:lnTo>
                    <a:close/>
                    <a:moveTo>
                      <a:pt x="5572" y="12183"/>
                    </a:moveTo>
                    <a:cubicBezTo>
                      <a:pt x="6221" y="12704"/>
                      <a:pt x="6908" y="13096"/>
                      <a:pt x="7671" y="13304"/>
                    </a:cubicBezTo>
                    <a:cubicBezTo>
                      <a:pt x="8434" y="13513"/>
                      <a:pt x="9235" y="13643"/>
                      <a:pt x="10113" y="13643"/>
                    </a:cubicBezTo>
                    <a:cubicBezTo>
                      <a:pt x="10953" y="13643"/>
                      <a:pt x="11754" y="13539"/>
                      <a:pt x="12441" y="13304"/>
                    </a:cubicBezTo>
                    <a:cubicBezTo>
                      <a:pt x="13128" y="13096"/>
                      <a:pt x="13700" y="12756"/>
                      <a:pt x="14196" y="12313"/>
                    </a:cubicBezTo>
                    <a:cubicBezTo>
                      <a:pt x="14692" y="11869"/>
                      <a:pt x="15036" y="11296"/>
                      <a:pt x="15303" y="10617"/>
                    </a:cubicBezTo>
                    <a:cubicBezTo>
                      <a:pt x="15570" y="9939"/>
                      <a:pt x="15685" y="9130"/>
                      <a:pt x="15685" y="8191"/>
                    </a:cubicBezTo>
                    <a:cubicBezTo>
                      <a:pt x="15685" y="7252"/>
                      <a:pt x="15570" y="6443"/>
                      <a:pt x="15341" y="5791"/>
                    </a:cubicBezTo>
                    <a:cubicBezTo>
                      <a:pt x="15112" y="5139"/>
                      <a:pt x="14807" y="4617"/>
                      <a:pt x="14387" y="4200"/>
                    </a:cubicBezTo>
                    <a:cubicBezTo>
                      <a:pt x="13967" y="3783"/>
                      <a:pt x="13471" y="3496"/>
                      <a:pt x="12899" y="3313"/>
                    </a:cubicBezTo>
                    <a:cubicBezTo>
                      <a:pt x="12327" y="3130"/>
                      <a:pt x="11640" y="3026"/>
                      <a:pt x="10876" y="3026"/>
                    </a:cubicBezTo>
                    <a:cubicBezTo>
                      <a:pt x="9693" y="3026"/>
                      <a:pt x="8701" y="3183"/>
                      <a:pt x="7862" y="3548"/>
                    </a:cubicBezTo>
                    <a:cubicBezTo>
                      <a:pt x="7022" y="3887"/>
                      <a:pt x="6259" y="4356"/>
                      <a:pt x="5533" y="4983"/>
                    </a:cubicBezTo>
                    <a:lnTo>
                      <a:pt x="5533" y="1218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4" name="Freeform: Shape 243"/>
              <p:cNvSpPr/>
              <p:nvPr/>
            </p:nvSpPr>
            <p:spPr>
              <a:xfrm>
                <a:off x="428137" y="45102"/>
                <a:ext cx="103264" cy="107504"/>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2449" y="0"/>
                      <a:pt x="13903" y="238"/>
                      <a:pt x="15251" y="750"/>
                    </a:cubicBezTo>
                    <a:cubicBezTo>
                      <a:pt x="16564" y="1260"/>
                      <a:pt x="17699" y="1976"/>
                      <a:pt x="18656" y="2896"/>
                    </a:cubicBezTo>
                    <a:cubicBezTo>
                      <a:pt x="19614" y="3816"/>
                      <a:pt x="20323" y="4940"/>
                      <a:pt x="20820" y="6303"/>
                    </a:cubicBezTo>
                    <a:cubicBezTo>
                      <a:pt x="21316" y="7632"/>
                      <a:pt x="21600" y="9130"/>
                      <a:pt x="21600" y="10766"/>
                    </a:cubicBezTo>
                    <a:cubicBezTo>
                      <a:pt x="21600" y="12435"/>
                      <a:pt x="21352" y="13934"/>
                      <a:pt x="20820" y="15263"/>
                    </a:cubicBezTo>
                    <a:cubicBezTo>
                      <a:pt x="20323" y="16592"/>
                      <a:pt x="19579" y="17750"/>
                      <a:pt x="18656" y="18670"/>
                    </a:cubicBezTo>
                    <a:cubicBezTo>
                      <a:pt x="17699" y="19624"/>
                      <a:pt x="16564" y="20339"/>
                      <a:pt x="15251" y="20850"/>
                    </a:cubicBezTo>
                    <a:cubicBezTo>
                      <a:pt x="13939" y="21361"/>
                      <a:pt x="12449" y="21600"/>
                      <a:pt x="10818" y="21600"/>
                    </a:cubicBezTo>
                    <a:cubicBezTo>
                      <a:pt x="9186" y="21600"/>
                      <a:pt x="7697" y="21361"/>
                      <a:pt x="6384" y="20850"/>
                    </a:cubicBezTo>
                    <a:cubicBezTo>
                      <a:pt x="5036" y="20339"/>
                      <a:pt x="3902" y="19624"/>
                      <a:pt x="2979" y="18670"/>
                    </a:cubicBezTo>
                    <a:cubicBezTo>
                      <a:pt x="2022" y="17716"/>
                      <a:pt x="1312" y="16592"/>
                      <a:pt x="780" y="15263"/>
                    </a:cubicBezTo>
                    <a:cubicBezTo>
                      <a:pt x="248" y="13934"/>
                      <a:pt x="0" y="12435"/>
                      <a:pt x="0" y="10766"/>
                    </a:cubicBezTo>
                    <a:cubicBezTo>
                      <a:pt x="0" y="9130"/>
                      <a:pt x="248" y="7632"/>
                      <a:pt x="780" y="6303"/>
                    </a:cubicBezTo>
                    <a:cubicBezTo>
                      <a:pt x="1312" y="4974"/>
                      <a:pt x="2022" y="3850"/>
                      <a:pt x="2979" y="2896"/>
                    </a:cubicBezTo>
                    <a:cubicBezTo>
                      <a:pt x="3937" y="1976"/>
                      <a:pt x="5072" y="1260"/>
                      <a:pt x="6384" y="750"/>
                    </a:cubicBezTo>
                    <a:cubicBezTo>
                      <a:pt x="7697" y="272"/>
                      <a:pt x="9186" y="0"/>
                      <a:pt x="10818" y="0"/>
                    </a:cubicBezTo>
                    <a:close/>
                    <a:moveTo>
                      <a:pt x="10818" y="17716"/>
                    </a:moveTo>
                    <a:cubicBezTo>
                      <a:pt x="12627" y="17716"/>
                      <a:pt x="13974" y="17137"/>
                      <a:pt x="14861" y="15944"/>
                    </a:cubicBezTo>
                    <a:cubicBezTo>
                      <a:pt x="15748" y="14786"/>
                      <a:pt x="16173" y="13049"/>
                      <a:pt x="16173" y="10800"/>
                    </a:cubicBezTo>
                    <a:cubicBezTo>
                      <a:pt x="16173" y="8551"/>
                      <a:pt x="15748" y="6814"/>
                      <a:pt x="14861" y="5621"/>
                    </a:cubicBezTo>
                    <a:cubicBezTo>
                      <a:pt x="13974" y="4429"/>
                      <a:pt x="12627" y="3850"/>
                      <a:pt x="10818" y="3850"/>
                    </a:cubicBezTo>
                    <a:cubicBezTo>
                      <a:pt x="8973" y="3850"/>
                      <a:pt x="7590" y="4463"/>
                      <a:pt x="6703" y="5655"/>
                    </a:cubicBezTo>
                    <a:cubicBezTo>
                      <a:pt x="5817" y="6848"/>
                      <a:pt x="5356" y="8586"/>
                      <a:pt x="5356" y="10800"/>
                    </a:cubicBezTo>
                    <a:cubicBezTo>
                      <a:pt x="5356" y="13049"/>
                      <a:pt x="5817" y="14752"/>
                      <a:pt x="6703" y="15944"/>
                    </a:cubicBezTo>
                    <a:cubicBezTo>
                      <a:pt x="7626" y="17137"/>
                      <a:pt x="8973" y="17716"/>
                      <a:pt x="10818" y="1771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5" name="Freeform: Shape 244"/>
              <p:cNvSpPr/>
              <p:nvPr/>
            </p:nvSpPr>
            <p:spPr>
              <a:xfrm>
                <a:off x="550729" y="45102"/>
                <a:ext cx="91056" cy="105977"/>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90"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4" y="3975"/>
                    </a:cubicBezTo>
                    <a:cubicBezTo>
                      <a:pt x="10378" y="3975"/>
                      <a:pt x="9412" y="4182"/>
                      <a:pt x="8527" y="4562"/>
                    </a:cubicBezTo>
                    <a:cubicBezTo>
                      <a:pt x="7643" y="4977"/>
                      <a:pt x="6758" y="5495"/>
                      <a:pt x="5953" y="6186"/>
                    </a:cubicBezTo>
                    <a:lnTo>
                      <a:pt x="5953" y="21565"/>
                    </a:lnTo>
                    <a:lnTo>
                      <a:pt x="0" y="21565"/>
                    </a:lnTo>
                    <a:lnTo>
                      <a:pt x="0" y="276"/>
                    </a:lnTo>
                    <a:lnTo>
                      <a:pt x="3660" y="276"/>
                    </a:lnTo>
                    <a:cubicBezTo>
                      <a:pt x="4425" y="276"/>
                      <a:pt x="4948" y="588"/>
                      <a:pt x="5189" y="1210"/>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6" name="Freeform: Shape 245"/>
              <p:cNvSpPr/>
              <p:nvPr/>
            </p:nvSpPr>
            <p:spPr>
              <a:xfrm>
                <a:off x="659755" y="0"/>
                <a:ext cx="96312" cy="1527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4"/>
                    </a:lnTo>
                    <a:lnTo>
                      <a:pt x="18140" y="21384"/>
                    </a:lnTo>
                    <a:cubicBezTo>
                      <a:pt x="17379" y="21384"/>
                      <a:pt x="16922" y="21168"/>
                      <a:pt x="16733" y="20737"/>
                    </a:cubicBezTo>
                    <a:lnTo>
                      <a:pt x="16238" y="19323"/>
                    </a:lnTo>
                    <a:cubicBezTo>
                      <a:pt x="15287" y="19994"/>
                      <a:pt x="14222" y="20545"/>
                      <a:pt x="12968" y="20977"/>
                    </a:cubicBezTo>
                    <a:cubicBezTo>
                      <a:pt x="11751" y="21408"/>
                      <a:pt x="10306" y="21600"/>
                      <a:pt x="8671" y="21600"/>
                    </a:cubicBezTo>
                    <a:cubicBezTo>
                      <a:pt x="7378" y="21600"/>
                      <a:pt x="6237" y="21432"/>
                      <a:pt x="5172" y="21096"/>
                    </a:cubicBezTo>
                    <a:cubicBezTo>
                      <a:pt x="4107" y="20761"/>
                      <a:pt x="3194" y="20282"/>
                      <a:pt x="2434" y="19634"/>
                    </a:cubicBezTo>
                    <a:cubicBezTo>
                      <a:pt x="1673" y="18987"/>
                      <a:pt x="1065" y="18220"/>
                      <a:pt x="647" y="17261"/>
                    </a:cubicBezTo>
                    <a:cubicBezTo>
                      <a:pt x="228" y="16326"/>
                      <a:pt x="0" y="15247"/>
                      <a:pt x="0" y="14048"/>
                    </a:cubicBezTo>
                    <a:cubicBezTo>
                      <a:pt x="0" y="12946"/>
                      <a:pt x="228" y="11939"/>
                      <a:pt x="722" y="11004"/>
                    </a:cubicBezTo>
                    <a:cubicBezTo>
                      <a:pt x="1179" y="10069"/>
                      <a:pt x="1863" y="9254"/>
                      <a:pt x="2738" y="8559"/>
                    </a:cubicBezTo>
                    <a:cubicBezTo>
                      <a:pt x="3613" y="7863"/>
                      <a:pt x="4678" y="7336"/>
                      <a:pt x="5894" y="6952"/>
                    </a:cubicBezTo>
                    <a:cubicBezTo>
                      <a:pt x="7111" y="6569"/>
                      <a:pt x="8518" y="6377"/>
                      <a:pt x="10040" y="6377"/>
                    </a:cubicBezTo>
                    <a:cubicBezTo>
                      <a:pt x="11332" y="6377"/>
                      <a:pt x="12473" y="6497"/>
                      <a:pt x="13386" y="6761"/>
                    </a:cubicBezTo>
                    <a:cubicBezTo>
                      <a:pt x="14299" y="7024"/>
                      <a:pt x="15135" y="7360"/>
                      <a:pt x="15858" y="7815"/>
                    </a:cubicBezTo>
                    <a:lnTo>
                      <a:pt x="15858" y="24"/>
                    </a:lnTo>
                    <a:lnTo>
                      <a:pt x="21600" y="24"/>
                    </a:lnTo>
                    <a:close/>
                    <a:moveTo>
                      <a:pt x="15934" y="10381"/>
                    </a:moveTo>
                    <a:cubicBezTo>
                      <a:pt x="15287" y="9901"/>
                      <a:pt x="14603" y="9541"/>
                      <a:pt x="13842" y="9350"/>
                    </a:cubicBezTo>
                    <a:cubicBezTo>
                      <a:pt x="13082" y="9158"/>
                      <a:pt x="12283" y="9038"/>
                      <a:pt x="11409" y="9038"/>
                    </a:cubicBezTo>
                    <a:cubicBezTo>
                      <a:pt x="10572" y="9038"/>
                      <a:pt x="9773" y="9134"/>
                      <a:pt x="9089" y="9350"/>
                    </a:cubicBezTo>
                    <a:cubicBezTo>
                      <a:pt x="8404" y="9565"/>
                      <a:pt x="7834" y="9853"/>
                      <a:pt x="7340" y="10261"/>
                    </a:cubicBezTo>
                    <a:cubicBezTo>
                      <a:pt x="6845" y="10668"/>
                      <a:pt x="6465" y="11196"/>
                      <a:pt x="6237" y="11819"/>
                    </a:cubicBezTo>
                    <a:cubicBezTo>
                      <a:pt x="5970" y="12442"/>
                      <a:pt x="5856" y="13185"/>
                      <a:pt x="5856" y="14048"/>
                    </a:cubicBezTo>
                    <a:cubicBezTo>
                      <a:pt x="5856" y="14912"/>
                      <a:pt x="5970" y="15655"/>
                      <a:pt x="6199" y="16254"/>
                    </a:cubicBezTo>
                    <a:cubicBezTo>
                      <a:pt x="6427" y="16853"/>
                      <a:pt x="6731" y="17333"/>
                      <a:pt x="7149" y="17716"/>
                    </a:cubicBezTo>
                    <a:cubicBezTo>
                      <a:pt x="7568" y="18100"/>
                      <a:pt x="8062" y="18364"/>
                      <a:pt x="8671" y="18531"/>
                    </a:cubicBezTo>
                    <a:cubicBezTo>
                      <a:pt x="9279" y="18699"/>
                      <a:pt x="9925" y="18771"/>
                      <a:pt x="10648" y="18771"/>
                    </a:cubicBezTo>
                    <a:cubicBezTo>
                      <a:pt x="11827" y="18771"/>
                      <a:pt x="12816" y="18627"/>
                      <a:pt x="13652" y="18316"/>
                    </a:cubicBezTo>
                    <a:cubicBezTo>
                      <a:pt x="14489" y="18004"/>
                      <a:pt x="15249" y="17572"/>
                      <a:pt x="15972" y="16997"/>
                    </a:cubicBezTo>
                    <a:lnTo>
                      <a:pt x="15972" y="10381"/>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71" name="Graphic 2"/>
            <p:cNvGrpSpPr/>
            <p:nvPr/>
          </p:nvGrpSpPr>
          <p:grpSpPr>
            <a:xfrm>
              <a:off x="6485994" y="1728490"/>
              <a:ext cx="312501" cy="148877"/>
              <a:chOff x="0" y="0"/>
              <a:chExt cx="312501" cy="148875"/>
            </a:xfrm>
          </p:grpSpPr>
          <p:sp>
            <p:nvSpPr>
              <p:cNvPr id="468" name="Freeform: Shape 236"/>
              <p:cNvSpPr/>
              <p:nvPr/>
            </p:nvSpPr>
            <p:spPr>
              <a:xfrm>
                <a:off x="0" y="0"/>
                <a:ext cx="143619"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63"/>
                    </a:moveTo>
                    <a:lnTo>
                      <a:pt x="11654" y="6271"/>
                    </a:lnTo>
                    <a:cubicBezTo>
                      <a:pt x="11527" y="5948"/>
                      <a:pt x="11374" y="5574"/>
                      <a:pt x="11246" y="5126"/>
                    </a:cubicBezTo>
                    <a:cubicBezTo>
                      <a:pt x="11093" y="4678"/>
                      <a:pt x="10966" y="4206"/>
                      <a:pt x="10813" y="3708"/>
                    </a:cubicBezTo>
                    <a:cubicBezTo>
                      <a:pt x="10685" y="4206"/>
                      <a:pt x="10532" y="4678"/>
                      <a:pt x="10405" y="5126"/>
                    </a:cubicBezTo>
                    <a:cubicBezTo>
                      <a:pt x="10252" y="5574"/>
                      <a:pt x="10124" y="5948"/>
                      <a:pt x="9997" y="6296"/>
                    </a:cubicBezTo>
                    <a:lnTo>
                      <a:pt x="7319" y="13438"/>
                    </a:lnTo>
                    <a:lnTo>
                      <a:pt x="14332" y="1343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69" name="Freeform: Shape 237"/>
              <p:cNvSpPr/>
              <p:nvPr/>
            </p:nvSpPr>
            <p:spPr>
              <a:xfrm>
                <a:off x="146669" y="41202"/>
                <a:ext cx="88004" cy="107504"/>
              </a:xfrm>
              <a:custGeom>
                <a:avLst/>
                <a:gdLst/>
                <a:ahLst/>
                <a:cxnLst>
                  <a:cxn ang="0">
                    <a:pos x="wd2" y="hd2"/>
                  </a:cxn>
                  <a:cxn ang="5400000">
                    <a:pos x="wd2" y="hd2"/>
                  </a:cxn>
                  <a:cxn ang="10800000">
                    <a:pos x="wd2" y="hd2"/>
                  </a:cxn>
                  <a:cxn ang="16200000">
                    <a:pos x="wd2" y="hd2"/>
                  </a:cxn>
                </a:cxnLst>
                <a:rect l="0" t="0" r="r" b="b"/>
                <a:pathLst>
                  <a:path w="21600" h="21600" extrusionOk="0">
                    <a:moveTo>
                      <a:pt x="19727" y="4770"/>
                    </a:moveTo>
                    <a:cubicBezTo>
                      <a:pt x="19561" y="4974"/>
                      <a:pt x="19353" y="5110"/>
                      <a:pt x="19186" y="5213"/>
                    </a:cubicBezTo>
                    <a:cubicBezTo>
                      <a:pt x="19019" y="5315"/>
                      <a:pt x="18770" y="5383"/>
                      <a:pt x="18437" y="5383"/>
                    </a:cubicBezTo>
                    <a:cubicBezTo>
                      <a:pt x="18104" y="5383"/>
                      <a:pt x="17813" y="5315"/>
                      <a:pt x="17521" y="5145"/>
                    </a:cubicBezTo>
                    <a:cubicBezTo>
                      <a:pt x="17230" y="4974"/>
                      <a:pt x="16856" y="4804"/>
                      <a:pt x="16439" y="4599"/>
                    </a:cubicBezTo>
                    <a:cubicBezTo>
                      <a:pt x="16023" y="4395"/>
                      <a:pt x="15524" y="4225"/>
                      <a:pt x="14941" y="4054"/>
                    </a:cubicBezTo>
                    <a:cubicBezTo>
                      <a:pt x="14358" y="3884"/>
                      <a:pt x="13651" y="3816"/>
                      <a:pt x="12818" y="3816"/>
                    </a:cubicBezTo>
                    <a:cubicBezTo>
                      <a:pt x="11736" y="3816"/>
                      <a:pt x="10779" y="3986"/>
                      <a:pt x="9989" y="4293"/>
                    </a:cubicBezTo>
                    <a:cubicBezTo>
                      <a:pt x="9156" y="4599"/>
                      <a:pt x="8490" y="5076"/>
                      <a:pt x="7949" y="5655"/>
                    </a:cubicBezTo>
                    <a:cubicBezTo>
                      <a:pt x="7408" y="6269"/>
                      <a:pt x="6992" y="6984"/>
                      <a:pt x="6742" y="7836"/>
                    </a:cubicBezTo>
                    <a:cubicBezTo>
                      <a:pt x="6492" y="8688"/>
                      <a:pt x="6326" y="9642"/>
                      <a:pt x="6326" y="10732"/>
                    </a:cubicBezTo>
                    <a:cubicBezTo>
                      <a:pt x="6326" y="11856"/>
                      <a:pt x="6492" y="12844"/>
                      <a:pt x="6742" y="13730"/>
                    </a:cubicBezTo>
                    <a:cubicBezTo>
                      <a:pt x="6992" y="14616"/>
                      <a:pt x="7450" y="15331"/>
                      <a:pt x="7991" y="15944"/>
                    </a:cubicBezTo>
                    <a:cubicBezTo>
                      <a:pt x="8532" y="16523"/>
                      <a:pt x="9198" y="17001"/>
                      <a:pt x="9989" y="17307"/>
                    </a:cubicBezTo>
                    <a:cubicBezTo>
                      <a:pt x="10779" y="17614"/>
                      <a:pt x="11653" y="17750"/>
                      <a:pt x="12652" y="17750"/>
                    </a:cubicBezTo>
                    <a:cubicBezTo>
                      <a:pt x="13651" y="17750"/>
                      <a:pt x="14442" y="17648"/>
                      <a:pt x="15024" y="17443"/>
                    </a:cubicBezTo>
                    <a:cubicBezTo>
                      <a:pt x="15649" y="17239"/>
                      <a:pt x="16148" y="17035"/>
                      <a:pt x="16564" y="16796"/>
                    </a:cubicBezTo>
                    <a:cubicBezTo>
                      <a:pt x="16980" y="16558"/>
                      <a:pt x="17355" y="16353"/>
                      <a:pt x="17646" y="16149"/>
                    </a:cubicBezTo>
                    <a:cubicBezTo>
                      <a:pt x="17938" y="15944"/>
                      <a:pt x="18312" y="15842"/>
                      <a:pt x="18687" y="15842"/>
                    </a:cubicBezTo>
                    <a:cubicBezTo>
                      <a:pt x="19186" y="15842"/>
                      <a:pt x="19561" y="16013"/>
                      <a:pt x="19811" y="16319"/>
                    </a:cubicBezTo>
                    <a:lnTo>
                      <a:pt x="21600" y="18159"/>
                    </a:lnTo>
                    <a:cubicBezTo>
                      <a:pt x="20934" y="18806"/>
                      <a:pt x="20185" y="19351"/>
                      <a:pt x="19394" y="19794"/>
                    </a:cubicBezTo>
                    <a:cubicBezTo>
                      <a:pt x="18604" y="20237"/>
                      <a:pt x="17771" y="20578"/>
                      <a:pt x="16897" y="20850"/>
                    </a:cubicBezTo>
                    <a:cubicBezTo>
                      <a:pt x="16023" y="21123"/>
                      <a:pt x="15149" y="21293"/>
                      <a:pt x="14234" y="21430"/>
                    </a:cubicBezTo>
                    <a:cubicBezTo>
                      <a:pt x="13318" y="21532"/>
                      <a:pt x="12444" y="21600"/>
                      <a:pt x="11528" y="21600"/>
                    </a:cubicBezTo>
                    <a:cubicBezTo>
                      <a:pt x="9947" y="21600"/>
                      <a:pt x="8448" y="21361"/>
                      <a:pt x="7075" y="20884"/>
                    </a:cubicBezTo>
                    <a:cubicBezTo>
                      <a:pt x="5660" y="20408"/>
                      <a:pt x="4453" y="19692"/>
                      <a:pt x="3413" y="18772"/>
                    </a:cubicBezTo>
                    <a:cubicBezTo>
                      <a:pt x="2372" y="17852"/>
                      <a:pt x="1540" y="16728"/>
                      <a:pt x="916" y="15365"/>
                    </a:cubicBezTo>
                    <a:cubicBezTo>
                      <a:pt x="291" y="14037"/>
                      <a:pt x="0" y="12503"/>
                      <a:pt x="0" y="10766"/>
                    </a:cubicBezTo>
                    <a:cubicBezTo>
                      <a:pt x="0" y="9233"/>
                      <a:pt x="291" y="7802"/>
                      <a:pt x="832" y="6473"/>
                    </a:cubicBezTo>
                    <a:cubicBezTo>
                      <a:pt x="1373" y="5145"/>
                      <a:pt x="2164" y="4020"/>
                      <a:pt x="3205" y="3066"/>
                    </a:cubicBezTo>
                    <a:cubicBezTo>
                      <a:pt x="4245" y="2112"/>
                      <a:pt x="5535" y="1363"/>
                      <a:pt x="7117" y="818"/>
                    </a:cubicBezTo>
                    <a:cubicBezTo>
                      <a:pt x="8698" y="272"/>
                      <a:pt x="10446" y="0"/>
                      <a:pt x="12444" y="0"/>
                    </a:cubicBezTo>
                    <a:cubicBezTo>
                      <a:pt x="14358" y="0"/>
                      <a:pt x="16023" y="238"/>
                      <a:pt x="17480" y="750"/>
                    </a:cubicBezTo>
                    <a:cubicBezTo>
                      <a:pt x="18936" y="1260"/>
                      <a:pt x="20226" y="1976"/>
                      <a:pt x="21350" y="2930"/>
                    </a:cubicBezTo>
                    <a:lnTo>
                      <a:pt x="19727" y="477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470" name="Freeform: Shape 238"/>
              <p:cNvSpPr/>
              <p:nvPr/>
            </p:nvSpPr>
            <p:spPr>
              <a:xfrm>
                <a:off x="241453" y="10852"/>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8"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320" y="186"/>
                    </a:cubicBezTo>
                    <a:cubicBezTo>
                      <a:pt x="7578" y="80"/>
                      <a:pt x="7990"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73" y="18124"/>
                      <a:pt x="17579" y="18044"/>
                      <a:pt x="17734" y="17991"/>
                    </a:cubicBezTo>
                    <a:cubicBezTo>
                      <a:pt x="17940" y="17938"/>
                      <a:pt x="18094" y="17912"/>
                      <a:pt x="18301" y="17912"/>
                    </a:cubicBezTo>
                    <a:cubicBezTo>
                      <a:pt x="18507" y="17912"/>
                      <a:pt x="18713" y="17938"/>
                      <a:pt x="18868" y="17991"/>
                    </a:cubicBezTo>
                    <a:cubicBezTo>
                      <a:pt x="19023" y="18044"/>
                      <a:pt x="19177" y="18124"/>
                      <a:pt x="19332" y="18257"/>
                    </a:cubicBezTo>
                    <a:lnTo>
                      <a:pt x="21600" y="20167"/>
                    </a:lnTo>
                    <a:cubicBezTo>
                      <a:pt x="20466" y="20645"/>
                      <a:pt x="19229" y="21016"/>
                      <a:pt x="17785" y="21255"/>
                    </a:cubicBezTo>
                    <a:cubicBezTo>
                      <a:pt x="16290" y="21467"/>
                      <a:pt x="14795" y="21600"/>
                      <a:pt x="1324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474" name="Graphic 2"/>
            <p:cNvGrpSpPr/>
            <p:nvPr/>
          </p:nvGrpSpPr>
          <p:grpSpPr>
            <a:xfrm>
              <a:off x="260443" y="2157306"/>
              <a:ext cx="475956" cy="543952"/>
              <a:chOff x="0" y="0"/>
              <a:chExt cx="475954" cy="543950"/>
            </a:xfrm>
          </p:grpSpPr>
          <p:sp>
            <p:nvSpPr>
              <p:cNvPr id="472" name="Freeform: Shape 234"/>
              <p:cNvSpPr/>
              <p:nvPr/>
            </p:nvSpPr>
            <p:spPr>
              <a:xfrm>
                <a:off x="102244" y="0"/>
                <a:ext cx="271975"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473" name="Freeform: Shape 235"/>
              <p:cNvSpPr/>
              <p:nvPr/>
            </p:nvSpPr>
            <p:spPr>
              <a:xfrm>
                <a:off x="0" y="305886"/>
                <a:ext cx="475954" cy="238064"/>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1"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
          <p:nvSpPr>
            <p:cNvPr id="475" name="Freeform: Shape 220"/>
            <p:cNvSpPr/>
            <p:nvPr/>
          </p:nvSpPr>
          <p:spPr>
            <a:xfrm>
              <a:off x="6380239" y="2159742"/>
              <a:ext cx="517817" cy="541450"/>
            </a:xfrm>
            <a:custGeom>
              <a:avLst/>
              <a:gdLst/>
              <a:ahLst/>
              <a:cxnLst>
                <a:cxn ang="0">
                  <a:pos x="wd2" y="hd2"/>
                </a:cxn>
                <a:cxn ang="5400000">
                  <a:pos x="wd2" y="hd2"/>
                </a:cxn>
                <a:cxn ang="10800000">
                  <a:pos x="wd2" y="hd2"/>
                </a:cxn>
                <a:cxn ang="16200000">
                  <a:pos x="wd2" y="hd2"/>
                </a:cxn>
              </a:cxnLst>
              <a:rect l="0" t="0" r="r" b="b"/>
              <a:pathLst>
                <a:path w="21501" h="21407" extrusionOk="0">
                  <a:moveTo>
                    <a:pt x="21225" y="13272"/>
                  </a:moveTo>
                  <a:lnTo>
                    <a:pt x="19296" y="12212"/>
                  </a:lnTo>
                  <a:cubicBezTo>
                    <a:pt x="19493" y="11213"/>
                    <a:pt x="19493" y="10188"/>
                    <a:pt x="19296" y="9182"/>
                  </a:cubicBezTo>
                  <a:lnTo>
                    <a:pt x="21225" y="8123"/>
                  </a:lnTo>
                  <a:cubicBezTo>
                    <a:pt x="21450" y="8002"/>
                    <a:pt x="21549" y="7754"/>
                    <a:pt x="21472" y="7520"/>
                  </a:cubicBezTo>
                  <a:cubicBezTo>
                    <a:pt x="20972" y="5984"/>
                    <a:pt x="20113" y="4597"/>
                    <a:pt x="18993" y="3437"/>
                  </a:cubicBezTo>
                  <a:cubicBezTo>
                    <a:pt x="18824" y="3263"/>
                    <a:pt x="18543" y="3216"/>
                    <a:pt x="18324" y="3336"/>
                  </a:cubicBezTo>
                  <a:lnTo>
                    <a:pt x="16395" y="4396"/>
                  </a:lnTo>
                  <a:cubicBezTo>
                    <a:pt x="15586" y="3732"/>
                    <a:pt x="14649" y="3216"/>
                    <a:pt x="13643" y="2881"/>
                  </a:cubicBezTo>
                  <a:lnTo>
                    <a:pt x="13643" y="762"/>
                  </a:lnTo>
                  <a:cubicBezTo>
                    <a:pt x="13643" y="521"/>
                    <a:pt x="13467" y="306"/>
                    <a:pt x="13220" y="259"/>
                  </a:cubicBezTo>
                  <a:cubicBezTo>
                    <a:pt x="11559" y="-96"/>
                    <a:pt x="9855" y="-76"/>
                    <a:pt x="8271" y="259"/>
                  </a:cubicBezTo>
                  <a:cubicBezTo>
                    <a:pt x="8024" y="313"/>
                    <a:pt x="7848" y="521"/>
                    <a:pt x="7848" y="762"/>
                  </a:cubicBezTo>
                  <a:lnTo>
                    <a:pt x="7848" y="2887"/>
                  </a:lnTo>
                  <a:cubicBezTo>
                    <a:pt x="6842" y="3229"/>
                    <a:pt x="5912" y="3739"/>
                    <a:pt x="5096" y="4402"/>
                  </a:cubicBezTo>
                  <a:lnTo>
                    <a:pt x="3174" y="3343"/>
                  </a:lnTo>
                  <a:cubicBezTo>
                    <a:pt x="2948" y="3222"/>
                    <a:pt x="2674" y="3263"/>
                    <a:pt x="2505" y="3444"/>
                  </a:cubicBezTo>
                  <a:cubicBezTo>
                    <a:pt x="1385" y="4597"/>
                    <a:pt x="526" y="5984"/>
                    <a:pt x="26" y="7526"/>
                  </a:cubicBezTo>
                  <a:cubicBezTo>
                    <a:pt x="-51" y="7761"/>
                    <a:pt x="55" y="8009"/>
                    <a:pt x="273" y="8130"/>
                  </a:cubicBezTo>
                  <a:lnTo>
                    <a:pt x="2202" y="9189"/>
                  </a:lnTo>
                  <a:cubicBezTo>
                    <a:pt x="2005" y="10188"/>
                    <a:pt x="2005" y="11213"/>
                    <a:pt x="2202" y="12219"/>
                  </a:cubicBezTo>
                  <a:lnTo>
                    <a:pt x="273" y="13278"/>
                  </a:lnTo>
                  <a:cubicBezTo>
                    <a:pt x="48" y="13399"/>
                    <a:pt x="-51" y="13647"/>
                    <a:pt x="26" y="13882"/>
                  </a:cubicBezTo>
                  <a:cubicBezTo>
                    <a:pt x="526" y="15417"/>
                    <a:pt x="1385" y="16805"/>
                    <a:pt x="2505" y="17964"/>
                  </a:cubicBezTo>
                  <a:cubicBezTo>
                    <a:pt x="2674" y="18139"/>
                    <a:pt x="2955" y="18186"/>
                    <a:pt x="3174" y="18065"/>
                  </a:cubicBezTo>
                  <a:lnTo>
                    <a:pt x="5103" y="17006"/>
                  </a:lnTo>
                  <a:cubicBezTo>
                    <a:pt x="5912" y="17669"/>
                    <a:pt x="6849" y="18186"/>
                    <a:pt x="7855" y="18521"/>
                  </a:cubicBezTo>
                  <a:lnTo>
                    <a:pt x="7855" y="20646"/>
                  </a:lnTo>
                  <a:cubicBezTo>
                    <a:pt x="7855" y="20887"/>
                    <a:pt x="8031" y="21102"/>
                    <a:pt x="8278" y="21149"/>
                  </a:cubicBezTo>
                  <a:cubicBezTo>
                    <a:pt x="9939" y="21504"/>
                    <a:pt x="11643" y="21484"/>
                    <a:pt x="13227" y="21149"/>
                  </a:cubicBezTo>
                  <a:cubicBezTo>
                    <a:pt x="13474" y="21095"/>
                    <a:pt x="13650" y="20887"/>
                    <a:pt x="13650" y="20646"/>
                  </a:cubicBezTo>
                  <a:lnTo>
                    <a:pt x="13650" y="18521"/>
                  </a:lnTo>
                  <a:cubicBezTo>
                    <a:pt x="14656" y="18179"/>
                    <a:pt x="15586" y="17669"/>
                    <a:pt x="16402" y="17006"/>
                  </a:cubicBezTo>
                  <a:lnTo>
                    <a:pt x="18332" y="18065"/>
                  </a:lnTo>
                  <a:cubicBezTo>
                    <a:pt x="18557" y="18186"/>
                    <a:pt x="18831" y="18145"/>
                    <a:pt x="19000" y="17964"/>
                  </a:cubicBezTo>
                  <a:cubicBezTo>
                    <a:pt x="20120" y="16811"/>
                    <a:pt x="20979" y="15424"/>
                    <a:pt x="21479" y="13882"/>
                  </a:cubicBezTo>
                  <a:cubicBezTo>
                    <a:pt x="21549" y="13640"/>
                    <a:pt x="21450" y="13392"/>
                    <a:pt x="21225" y="13272"/>
                  </a:cubicBezTo>
                  <a:close/>
                  <a:moveTo>
                    <a:pt x="10749" y="14143"/>
                  </a:moveTo>
                  <a:cubicBezTo>
                    <a:pt x="8750" y="14143"/>
                    <a:pt x="7123" y="12594"/>
                    <a:pt x="7123" y="10691"/>
                  </a:cubicBezTo>
                  <a:cubicBezTo>
                    <a:pt x="7123" y="8787"/>
                    <a:pt x="8750" y="7238"/>
                    <a:pt x="10749" y="7238"/>
                  </a:cubicBezTo>
                  <a:cubicBezTo>
                    <a:pt x="12748" y="7238"/>
                    <a:pt x="14375" y="8787"/>
                    <a:pt x="14375" y="10691"/>
                  </a:cubicBezTo>
                  <a:cubicBezTo>
                    <a:pt x="14375" y="12594"/>
                    <a:pt x="12741" y="14143"/>
                    <a:pt x="10749" y="14143"/>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484" name="Graphic 2"/>
            <p:cNvGrpSpPr/>
            <p:nvPr/>
          </p:nvGrpSpPr>
          <p:grpSpPr>
            <a:xfrm>
              <a:off x="3339036" y="451198"/>
              <a:ext cx="503121" cy="543950"/>
              <a:chOff x="-2" y="0"/>
              <a:chExt cx="503119" cy="543948"/>
            </a:xfrm>
          </p:grpSpPr>
          <p:sp>
            <p:nvSpPr>
              <p:cNvPr id="476" name="Freeform: Shape 226"/>
              <p:cNvSpPr/>
              <p:nvPr/>
            </p:nvSpPr>
            <p:spPr>
              <a:xfrm>
                <a:off x="116247" y="0"/>
                <a:ext cx="271976"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477" name="Freeform: Shape 227"/>
              <p:cNvSpPr/>
              <p:nvPr/>
            </p:nvSpPr>
            <p:spPr>
              <a:xfrm>
                <a:off x="14172" y="305885"/>
                <a:ext cx="475955" cy="238063"/>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2"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480" name="Graphic 2"/>
              <p:cNvGrpSpPr/>
              <p:nvPr/>
            </p:nvGrpSpPr>
            <p:grpSpPr>
              <a:xfrm>
                <a:off x="422811" y="68501"/>
                <a:ext cx="80306" cy="134295"/>
                <a:chOff x="0" y="0"/>
                <a:chExt cx="80306" cy="134293"/>
              </a:xfrm>
            </p:grpSpPr>
            <p:sp>
              <p:nvSpPr>
                <p:cNvPr id="478" name="Freeform: Shape 232"/>
                <p:cNvSpPr/>
                <p:nvPr/>
              </p:nvSpPr>
              <p:spPr>
                <a:xfrm>
                  <a:off x="0" y="28655"/>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0" y="0"/>
                      </a:moveTo>
                      <a:cubicBezTo>
                        <a:pt x="11930" y="1550"/>
                        <a:pt x="20218" y="5588"/>
                        <a:pt x="20847" y="10190"/>
                      </a:cubicBezTo>
                      <a:cubicBezTo>
                        <a:pt x="21600" y="15214"/>
                        <a:pt x="13061" y="19863"/>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479" name="Freeform: Shape 233"/>
                <p:cNvSpPr/>
                <p:nvPr/>
              </p:nvSpPr>
              <p:spPr>
                <a:xfrm>
                  <a:off x="31708"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0" y="0"/>
                      </a:moveTo>
                      <a:cubicBezTo>
                        <a:pt x="11968" y="1527"/>
                        <a:pt x="20214" y="5591"/>
                        <a:pt x="20871" y="10200"/>
                      </a:cubicBezTo>
                      <a:cubicBezTo>
                        <a:pt x="21600" y="15218"/>
                        <a:pt x="13062" y="19882"/>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nvGrpSpPr>
              <p:cNvPr id="483" name="Graphic 2"/>
              <p:cNvGrpSpPr/>
              <p:nvPr/>
            </p:nvGrpSpPr>
            <p:grpSpPr>
              <a:xfrm>
                <a:off x="-2" y="68331"/>
                <a:ext cx="80309" cy="134295"/>
                <a:chOff x="-1" y="0"/>
                <a:chExt cx="80306" cy="134293"/>
              </a:xfrm>
            </p:grpSpPr>
            <p:sp>
              <p:nvSpPr>
                <p:cNvPr id="481" name="Freeform: Shape 230"/>
                <p:cNvSpPr/>
                <p:nvPr/>
              </p:nvSpPr>
              <p:spPr>
                <a:xfrm>
                  <a:off x="52093" y="27638"/>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20893" y="21600"/>
                      </a:moveTo>
                      <a:cubicBezTo>
                        <a:pt x="8963" y="20050"/>
                        <a:pt x="675" y="16012"/>
                        <a:pt x="46" y="11410"/>
                      </a:cubicBezTo>
                      <a:cubicBezTo>
                        <a:pt x="-707" y="6386"/>
                        <a:pt x="7832" y="1737"/>
                        <a:pt x="20893"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482" name="Freeform: Shape 231"/>
                <p:cNvSpPr/>
                <p:nvPr/>
              </p:nvSpPr>
              <p:spPr>
                <a:xfrm>
                  <a:off x="-1"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20914" y="21600"/>
                      </a:moveTo>
                      <a:cubicBezTo>
                        <a:pt x="8946" y="20073"/>
                        <a:pt x="700" y="16009"/>
                        <a:pt x="44" y="11400"/>
                      </a:cubicBezTo>
                      <a:cubicBezTo>
                        <a:pt x="-686" y="6382"/>
                        <a:pt x="7852" y="1718"/>
                        <a:pt x="20914"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grpSp>
          <p:nvGrpSpPr>
            <p:cNvPr id="487" name="Graphic 2"/>
            <p:cNvGrpSpPr/>
            <p:nvPr/>
          </p:nvGrpSpPr>
          <p:grpSpPr>
            <a:xfrm>
              <a:off x="1685761" y="2216653"/>
              <a:ext cx="508850" cy="508775"/>
              <a:chOff x="0" y="0"/>
              <a:chExt cx="508849" cy="508774"/>
            </a:xfrm>
          </p:grpSpPr>
          <p:sp>
            <p:nvSpPr>
              <p:cNvPr id="485" name="Freeform: Shape 224"/>
              <p:cNvSpPr/>
              <p:nvPr/>
            </p:nvSpPr>
            <p:spPr>
              <a:xfrm>
                <a:off x="0" y="0"/>
                <a:ext cx="508849" cy="508774"/>
              </a:xfrm>
              <a:custGeom>
                <a:avLst/>
                <a:gdLst/>
                <a:ahLst/>
                <a:cxnLst>
                  <a:cxn ang="0">
                    <a:pos x="wd2" y="hd2"/>
                  </a:cxn>
                  <a:cxn ang="5400000">
                    <a:pos x="wd2" y="hd2"/>
                  </a:cxn>
                  <a:cxn ang="10800000">
                    <a:pos x="wd2" y="hd2"/>
                  </a:cxn>
                  <a:cxn ang="16200000">
                    <a:pos x="wd2" y="hd2"/>
                  </a:cxn>
                </a:cxnLst>
                <a:rect l="0" t="0" r="r" b="b"/>
                <a:pathLst>
                  <a:path w="21600" h="21454" extrusionOk="0">
                    <a:moveTo>
                      <a:pt x="18894" y="0"/>
                    </a:moveTo>
                    <a:lnTo>
                      <a:pt x="2699" y="0"/>
                    </a:lnTo>
                    <a:cubicBezTo>
                      <a:pt x="1209" y="0"/>
                      <a:pt x="0" y="1201"/>
                      <a:pt x="0" y="2681"/>
                    </a:cubicBezTo>
                    <a:lnTo>
                      <a:pt x="0" y="14750"/>
                    </a:lnTo>
                    <a:cubicBezTo>
                      <a:pt x="0" y="16230"/>
                      <a:pt x="1209" y="17432"/>
                      <a:pt x="2699" y="17432"/>
                    </a:cubicBezTo>
                    <a:lnTo>
                      <a:pt x="6751" y="17432"/>
                    </a:lnTo>
                    <a:lnTo>
                      <a:pt x="6751" y="20949"/>
                    </a:lnTo>
                    <a:cubicBezTo>
                      <a:pt x="6751" y="21357"/>
                      <a:pt x="7226" y="21600"/>
                      <a:pt x="7557" y="21357"/>
                    </a:cubicBezTo>
                    <a:lnTo>
                      <a:pt x="12826" y="17432"/>
                    </a:lnTo>
                    <a:lnTo>
                      <a:pt x="18901" y="17432"/>
                    </a:lnTo>
                    <a:cubicBezTo>
                      <a:pt x="20391" y="17432"/>
                      <a:pt x="21600" y="16230"/>
                      <a:pt x="21600" y="14750"/>
                    </a:cubicBezTo>
                    <a:lnTo>
                      <a:pt x="21600" y="2681"/>
                    </a:lnTo>
                    <a:cubicBezTo>
                      <a:pt x="21593" y="1201"/>
                      <a:pt x="20384" y="0"/>
                      <a:pt x="18894"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486" name="Freeform: Shape 225"/>
              <p:cNvSpPr/>
              <p:nvPr/>
            </p:nvSpPr>
            <p:spPr>
              <a:xfrm>
                <a:off x="205337" y="119709"/>
                <a:ext cx="97669" cy="179226"/>
              </a:xfrm>
              <a:custGeom>
                <a:avLst/>
                <a:gdLst/>
                <a:ahLst/>
                <a:cxnLst>
                  <a:cxn ang="0">
                    <a:pos x="wd2" y="hd2"/>
                  </a:cxn>
                  <a:cxn ang="5400000">
                    <a:pos x="wd2" y="hd2"/>
                  </a:cxn>
                  <a:cxn ang="10800000">
                    <a:pos x="wd2" y="hd2"/>
                  </a:cxn>
                  <a:cxn ang="16200000">
                    <a:pos x="wd2" y="hd2"/>
                  </a:cxn>
                </a:cxnLst>
                <a:rect l="0" t="0" r="r" b="b"/>
                <a:pathLst>
                  <a:path w="21600" h="21600" extrusionOk="0">
                    <a:moveTo>
                      <a:pt x="0" y="2166"/>
                    </a:moveTo>
                    <a:cubicBezTo>
                      <a:pt x="675" y="1860"/>
                      <a:pt x="1387" y="1594"/>
                      <a:pt x="2138" y="1328"/>
                    </a:cubicBezTo>
                    <a:cubicBezTo>
                      <a:pt x="2925" y="1063"/>
                      <a:pt x="3750" y="838"/>
                      <a:pt x="4613" y="633"/>
                    </a:cubicBezTo>
                    <a:cubicBezTo>
                      <a:pt x="5512" y="429"/>
                      <a:pt x="6450" y="286"/>
                      <a:pt x="7463" y="163"/>
                    </a:cubicBezTo>
                    <a:cubicBezTo>
                      <a:pt x="8475" y="61"/>
                      <a:pt x="9600" y="0"/>
                      <a:pt x="10763" y="0"/>
                    </a:cubicBezTo>
                    <a:cubicBezTo>
                      <a:pt x="12450" y="0"/>
                      <a:pt x="13950" y="123"/>
                      <a:pt x="15262" y="368"/>
                    </a:cubicBezTo>
                    <a:cubicBezTo>
                      <a:pt x="16612" y="613"/>
                      <a:pt x="17737" y="960"/>
                      <a:pt x="18675" y="1410"/>
                    </a:cubicBezTo>
                    <a:cubicBezTo>
                      <a:pt x="19613" y="1860"/>
                      <a:pt x="20325" y="2391"/>
                      <a:pt x="20850" y="3045"/>
                    </a:cubicBezTo>
                    <a:cubicBezTo>
                      <a:pt x="21338" y="3678"/>
                      <a:pt x="21600" y="4373"/>
                      <a:pt x="21600" y="5150"/>
                    </a:cubicBezTo>
                    <a:cubicBezTo>
                      <a:pt x="21600" y="5885"/>
                      <a:pt x="21412" y="6519"/>
                      <a:pt x="21037" y="7050"/>
                    </a:cubicBezTo>
                    <a:cubicBezTo>
                      <a:pt x="20663" y="7581"/>
                      <a:pt x="20212" y="8052"/>
                      <a:pt x="19613" y="8440"/>
                    </a:cubicBezTo>
                    <a:cubicBezTo>
                      <a:pt x="19050" y="8828"/>
                      <a:pt x="18412" y="9175"/>
                      <a:pt x="17737" y="9482"/>
                    </a:cubicBezTo>
                    <a:cubicBezTo>
                      <a:pt x="17062" y="9768"/>
                      <a:pt x="16425" y="10034"/>
                      <a:pt x="15787" y="10279"/>
                    </a:cubicBezTo>
                    <a:cubicBezTo>
                      <a:pt x="15188" y="10524"/>
                      <a:pt x="14625" y="10769"/>
                      <a:pt x="14175" y="11015"/>
                    </a:cubicBezTo>
                    <a:cubicBezTo>
                      <a:pt x="13725" y="11260"/>
                      <a:pt x="13425" y="11526"/>
                      <a:pt x="13312" y="11832"/>
                    </a:cubicBezTo>
                    <a:lnTo>
                      <a:pt x="12563" y="13855"/>
                    </a:lnTo>
                    <a:lnTo>
                      <a:pt x="6900" y="13855"/>
                    </a:lnTo>
                    <a:lnTo>
                      <a:pt x="6300" y="11526"/>
                    </a:lnTo>
                    <a:cubicBezTo>
                      <a:pt x="6150" y="11056"/>
                      <a:pt x="6262" y="10647"/>
                      <a:pt x="6563" y="10279"/>
                    </a:cubicBezTo>
                    <a:cubicBezTo>
                      <a:pt x="6900" y="9931"/>
                      <a:pt x="7312" y="9605"/>
                      <a:pt x="7875" y="9318"/>
                    </a:cubicBezTo>
                    <a:cubicBezTo>
                      <a:pt x="8437" y="9032"/>
                      <a:pt x="9075" y="8767"/>
                      <a:pt x="9750" y="8501"/>
                    </a:cubicBezTo>
                    <a:cubicBezTo>
                      <a:pt x="10425" y="8256"/>
                      <a:pt x="11100" y="7970"/>
                      <a:pt x="11700" y="7684"/>
                    </a:cubicBezTo>
                    <a:cubicBezTo>
                      <a:pt x="12300" y="7397"/>
                      <a:pt x="12825" y="7050"/>
                      <a:pt x="13237" y="6703"/>
                    </a:cubicBezTo>
                    <a:cubicBezTo>
                      <a:pt x="13650" y="6335"/>
                      <a:pt x="13875" y="5906"/>
                      <a:pt x="13875" y="5395"/>
                    </a:cubicBezTo>
                    <a:cubicBezTo>
                      <a:pt x="13875" y="4823"/>
                      <a:pt x="13537" y="4353"/>
                      <a:pt x="12825" y="4005"/>
                    </a:cubicBezTo>
                    <a:cubicBezTo>
                      <a:pt x="12113" y="3658"/>
                      <a:pt x="11175" y="3494"/>
                      <a:pt x="9937" y="3494"/>
                    </a:cubicBezTo>
                    <a:cubicBezTo>
                      <a:pt x="9000" y="3494"/>
                      <a:pt x="8212" y="3556"/>
                      <a:pt x="7575" y="3658"/>
                    </a:cubicBezTo>
                    <a:cubicBezTo>
                      <a:pt x="6937" y="3760"/>
                      <a:pt x="6412" y="3883"/>
                      <a:pt x="5962" y="4005"/>
                    </a:cubicBezTo>
                    <a:cubicBezTo>
                      <a:pt x="5512" y="4128"/>
                      <a:pt x="5100" y="4250"/>
                      <a:pt x="4763" y="4353"/>
                    </a:cubicBezTo>
                    <a:cubicBezTo>
                      <a:pt x="4425" y="4455"/>
                      <a:pt x="4088" y="4516"/>
                      <a:pt x="3750" y="4516"/>
                    </a:cubicBezTo>
                    <a:cubicBezTo>
                      <a:pt x="3000" y="4516"/>
                      <a:pt x="2400" y="4332"/>
                      <a:pt x="2062" y="3985"/>
                    </a:cubicBezTo>
                    <a:lnTo>
                      <a:pt x="0" y="2166"/>
                    </a:lnTo>
                    <a:close/>
                    <a:moveTo>
                      <a:pt x="4912" y="19107"/>
                    </a:moveTo>
                    <a:cubicBezTo>
                      <a:pt x="4912" y="18760"/>
                      <a:pt x="5025" y="18433"/>
                      <a:pt x="5288" y="18126"/>
                    </a:cubicBezTo>
                    <a:cubicBezTo>
                      <a:pt x="5512" y="17820"/>
                      <a:pt x="5850" y="17574"/>
                      <a:pt x="6262" y="17350"/>
                    </a:cubicBezTo>
                    <a:cubicBezTo>
                      <a:pt x="6675" y="17125"/>
                      <a:pt x="7162" y="16941"/>
                      <a:pt x="7725" y="16818"/>
                    </a:cubicBezTo>
                    <a:cubicBezTo>
                      <a:pt x="8287" y="16696"/>
                      <a:pt x="8925" y="16634"/>
                      <a:pt x="9600" y="16634"/>
                    </a:cubicBezTo>
                    <a:cubicBezTo>
                      <a:pt x="10275" y="16634"/>
                      <a:pt x="10875" y="16696"/>
                      <a:pt x="11438" y="16818"/>
                    </a:cubicBezTo>
                    <a:cubicBezTo>
                      <a:pt x="12000" y="16941"/>
                      <a:pt x="12488" y="17125"/>
                      <a:pt x="12938" y="17350"/>
                    </a:cubicBezTo>
                    <a:cubicBezTo>
                      <a:pt x="13350" y="17574"/>
                      <a:pt x="13687" y="17840"/>
                      <a:pt x="13950" y="18126"/>
                    </a:cubicBezTo>
                    <a:cubicBezTo>
                      <a:pt x="14175" y="18433"/>
                      <a:pt x="14325" y="18760"/>
                      <a:pt x="14325" y="19107"/>
                    </a:cubicBezTo>
                    <a:cubicBezTo>
                      <a:pt x="14325" y="19454"/>
                      <a:pt x="14212" y="19781"/>
                      <a:pt x="13950" y="20088"/>
                    </a:cubicBezTo>
                    <a:cubicBezTo>
                      <a:pt x="13725" y="20394"/>
                      <a:pt x="13388" y="20660"/>
                      <a:pt x="12938" y="20885"/>
                    </a:cubicBezTo>
                    <a:cubicBezTo>
                      <a:pt x="12525" y="21110"/>
                      <a:pt x="12000" y="21273"/>
                      <a:pt x="11438" y="21416"/>
                    </a:cubicBezTo>
                    <a:cubicBezTo>
                      <a:pt x="10875" y="21539"/>
                      <a:pt x="10237" y="21600"/>
                      <a:pt x="9600" y="21600"/>
                    </a:cubicBezTo>
                    <a:cubicBezTo>
                      <a:pt x="8925" y="21600"/>
                      <a:pt x="8287" y="21539"/>
                      <a:pt x="7725" y="21416"/>
                    </a:cubicBezTo>
                    <a:cubicBezTo>
                      <a:pt x="7162" y="21294"/>
                      <a:pt x="6675" y="21110"/>
                      <a:pt x="6262" y="20885"/>
                    </a:cubicBezTo>
                    <a:cubicBezTo>
                      <a:pt x="5850" y="20660"/>
                      <a:pt x="5512" y="20394"/>
                      <a:pt x="5288" y="20088"/>
                    </a:cubicBezTo>
                    <a:cubicBezTo>
                      <a:pt x="5025" y="19781"/>
                      <a:pt x="4912" y="19454"/>
                      <a:pt x="4912" y="19107"/>
                    </a:cubicBezTo>
                    <a:close/>
                  </a:path>
                </a:pathLst>
              </a:cu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grpSp>
        <p:sp>
          <p:nvSpPr>
            <p:cNvPr id="488" name="Freeform: Shape 223"/>
            <p:cNvSpPr/>
            <p:nvPr/>
          </p:nvSpPr>
          <p:spPr>
            <a:xfrm>
              <a:off x="4948089" y="2216653"/>
              <a:ext cx="508849" cy="508802"/>
            </a:xfrm>
            <a:custGeom>
              <a:avLst/>
              <a:gdLst/>
              <a:ahLst/>
              <a:cxnLst>
                <a:cxn ang="0">
                  <a:pos x="wd2" y="hd2"/>
                </a:cxn>
                <a:cxn ang="5400000">
                  <a:pos x="wd2" y="hd2"/>
                </a:cxn>
                <a:cxn ang="10800000">
                  <a:pos x="wd2" y="hd2"/>
                </a:cxn>
                <a:cxn ang="16200000">
                  <a:pos x="wd2" y="hd2"/>
                </a:cxn>
              </a:cxnLst>
              <a:rect l="0" t="0" r="r" b="b"/>
              <a:pathLst>
                <a:path w="21600" h="21455" extrusionOk="0">
                  <a:moveTo>
                    <a:pt x="0" y="2681"/>
                  </a:moveTo>
                  <a:lnTo>
                    <a:pt x="0" y="14750"/>
                  </a:lnTo>
                  <a:cubicBezTo>
                    <a:pt x="0" y="16230"/>
                    <a:pt x="1209" y="17432"/>
                    <a:pt x="2699" y="17432"/>
                  </a:cubicBezTo>
                  <a:lnTo>
                    <a:pt x="8774" y="17432"/>
                  </a:lnTo>
                  <a:lnTo>
                    <a:pt x="14043" y="21357"/>
                  </a:lnTo>
                  <a:cubicBezTo>
                    <a:pt x="14374" y="21600"/>
                    <a:pt x="14849" y="21364"/>
                    <a:pt x="14849" y="20949"/>
                  </a:cubicBezTo>
                  <a:lnTo>
                    <a:pt x="14849" y="17432"/>
                  </a:lnTo>
                  <a:lnTo>
                    <a:pt x="18901" y="17432"/>
                  </a:lnTo>
                  <a:cubicBezTo>
                    <a:pt x="20391" y="17432"/>
                    <a:pt x="21600" y="16230"/>
                    <a:pt x="21600" y="14750"/>
                  </a:cubicBezTo>
                  <a:lnTo>
                    <a:pt x="21600" y="2681"/>
                  </a:lnTo>
                  <a:cubicBezTo>
                    <a:pt x="21600" y="1201"/>
                    <a:pt x="20391" y="0"/>
                    <a:pt x="18901" y="0"/>
                  </a:cubicBezTo>
                  <a:lnTo>
                    <a:pt x="2706" y="0"/>
                  </a:lnTo>
                  <a:cubicBezTo>
                    <a:pt x="1209" y="0"/>
                    <a:pt x="0" y="1201"/>
                    <a:pt x="0" y="268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C4E0B-70E0-ACF4-0D44-02CAF903610C}"/>
              </a:ext>
            </a:extLst>
          </p:cNvPr>
          <p:cNvSpPr>
            <a:spLocks noGrp="1"/>
          </p:cNvSpPr>
          <p:nvPr>
            <p:ph idx="1"/>
          </p:nvPr>
        </p:nvSpPr>
        <p:spPr/>
        <p:txBody>
          <a:bodyPr/>
          <a:lstStyle/>
          <a:p>
            <a:pPr marL="0" indent="0">
              <a:buNone/>
            </a:pPr>
            <a:endParaRPr lang="en-GB"/>
          </a:p>
          <a:p>
            <a:pPr marL="0" indent="0">
              <a:buNone/>
            </a:pPr>
            <a:endParaRPr lang="en-GB"/>
          </a:p>
        </p:txBody>
      </p:sp>
      <p:pic>
        <p:nvPicPr>
          <p:cNvPr id="4" name="Content Placeholder 10">
            <a:extLst>
              <a:ext uri="{FF2B5EF4-FFF2-40B4-BE49-F238E27FC236}">
                <a16:creationId xmlns:a16="http://schemas.microsoft.com/office/drawing/2014/main" id="{22E3FB03-6804-1426-DBE9-093061B40575}"/>
              </a:ext>
            </a:extLst>
          </p:cNvPr>
          <p:cNvPicPr>
            <a:picLocks noGrp="1" noChangeAspect="1"/>
          </p:cNvPicPr>
          <p:nvPr>
            <p:ph idx="1"/>
          </p:nvPr>
        </p:nvPicPr>
        <p:blipFill rotWithShape="1">
          <a:blip r:embed="rId4"/>
          <a:srcRect b="77109"/>
          <a:stretch/>
        </p:blipFill>
        <p:spPr>
          <a:xfrm>
            <a:off x="4" y="-65900"/>
            <a:ext cx="12191996" cy="1584947"/>
          </a:xfrm>
        </p:spPr>
      </p:pic>
      <p:pic>
        <p:nvPicPr>
          <p:cNvPr id="2" name="Check in on those around you   #WorldMentalHealthDay 💛💚 #youarenotalone">
            <a:hlinkClick r:id="" action="ppaction://media"/>
            <a:extLst>
              <a:ext uri="{FF2B5EF4-FFF2-40B4-BE49-F238E27FC236}">
                <a16:creationId xmlns:a16="http://schemas.microsoft.com/office/drawing/2014/main" id="{5EC4D767-3020-CA00-2D86-29846EEAB6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844" y="369094"/>
            <a:ext cx="12192000" cy="6858000"/>
          </a:xfrm>
          <a:prstGeom prst="rect">
            <a:avLst/>
          </a:prstGeom>
        </p:spPr>
      </p:pic>
    </p:spTree>
    <p:extLst>
      <p:ext uri="{BB962C8B-B14F-4D97-AF65-F5344CB8AC3E}">
        <p14:creationId xmlns:p14="http://schemas.microsoft.com/office/powerpoint/2010/main" val="1244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 Placeholder 1"/>
          <p:cNvSpPr txBox="1">
            <a:spLocks noGrp="1"/>
          </p:cNvSpPr>
          <p:nvPr>
            <p:ph type="title" idx="4294967295"/>
          </p:nvPr>
        </p:nvSpPr>
        <p:spPr>
          <a:xfrm>
            <a:off x="509052" y="357633"/>
            <a:ext cx="11289645" cy="753535"/>
          </a:xfrm>
          <a:prstGeom prst="rect">
            <a:avLst/>
          </a:prstGeom>
        </p:spPr>
        <p:txBody>
          <a:bodyPr lIns="60960" tIns="60960" rIns="60960" bIns="60960" anchor="t">
            <a:normAutofit/>
          </a:bodyPr>
          <a:lstStyle>
            <a:lvl1pPr algn="l" defTabSz="1219140">
              <a:defRPr sz="4000" b="1">
                <a:solidFill>
                  <a:srgbClr val="2896C4"/>
                </a:solidFill>
                <a:latin typeface="+mn-lt"/>
                <a:ea typeface="+mn-ea"/>
                <a:cs typeface="+mn-cs"/>
                <a:sym typeface="Lato"/>
              </a:defRPr>
            </a:lvl1pPr>
          </a:lstStyle>
          <a:p>
            <a:r>
              <a:rPr lang="en-GB">
                <a:solidFill>
                  <a:srgbClr val="1300C1"/>
                </a:solidFill>
                <a:latin typeface="Mind Meridian" panose="020B0803030507020204" pitchFamily="34" charset="77"/>
                <a:cs typeface="Mind Meridian" panose="020B0803030507020204" pitchFamily="34" charset="77"/>
              </a:rPr>
              <a:t>Start</a:t>
            </a:r>
            <a:endParaRPr>
              <a:solidFill>
                <a:srgbClr val="1300C1"/>
              </a:solidFill>
              <a:latin typeface="Mind Meridian" panose="020B0803030507020204" pitchFamily="34" charset="77"/>
              <a:cs typeface="Mind Meridian" panose="020B0803030507020204" pitchFamily="34" charset="77"/>
            </a:endParaRPr>
          </a:p>
        </p:txBody>
      </p:sp>
      <p:sp>
        <p:nvSpPr>
          <p:cNvPr id="2" name="Action Button: Home 1">
            <a:hlinkClick r:id="" action="ppaction://hlinkshowjump?jump=firstslide" highlightClick="1"/>
            <a:extLst>
              <a:ext uri="{FF2B5EF4-FFF2-40B4-BE49-F238E27FC236}">
                <a16:creationId xmlns:a16="http://schemas.microsoft.com/office/drawing/2014/main" id="{A0BD8AF5-7DF9-D892-66B4-ABD6C320103E}"/>
              </a:ext>
            </a:extLst>
          </p:cNvPr>
          <p:cNvSpPr/>
          <p:nvPr/>
        </p:nvSpPr>
        <p:spPr>
          <a:xfrm>
            <a:off x="509052" y="1819243"/>
            <a:ext cx="4338918" cy="3488911"/>
          </a:xfrm>
          <a:prstGeom prst="actionButtonHome">
            <a:avLst/>
          </a:prstGeom>
          <a:solidFill>
            <a:srgbClr val="1300C1">
              <a:alpha val="25781"/>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4" name="TextBox 3">
            <a:extLst>
              <a:ext uri="{FF2B5EF4-FFF2-40B4-BE49-F238E27FC236}">
                <a16:creationId xmlns:a16="http://schemas.microsoft.com/office/drawing/2014/main" id="{9FC78DBD-4C89-8D17-EC7E-535E5BFF306E}"/>
              </a:ext>
            </a:extLst>
          </p:cNvPr>
          <p:cNvSpPr txBox="1"/>
          <p:nvPr/>
        </p:nvSpPr>
        <p:spPr>
          <a:xfrm>
            <a:off x="5397897" y="1209187"/>
            <a:ext cx="6400800"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GB" b="1" u="none" strike="noStrike">
                <a:solidFill>
                  <a:srgbClr val="1300C1"/>
                </a:solidFill>
                <a:effectLst/>
                <a:latin typeface="Mind Meridian" panose="020B0803030507020204" pitchFamily="34" charset="77"/>
                <a:cs typeface="Mind Meridian" panose="020B0803030507020204" pitchFamily="34" charset="77"/>
              </a:rPr>
              <a:t>Create a safe space to have the conversation</a:t>
            </a:r>
          </a:p>
          <a:p>
            <a:pPr algn="l"/>
            <a:endParaRPr lang="en-GB" b="1" u="none" strike="noStrike">
              <a:solidFill>
                <a:srgbClr val="1300C1"/>
              </a:solidFill>
              <a:effectLst/>
              <a:latin typeface="Mind Meridian" panose="020B0803030507020204" pitchFamily="34" charset="77"/>
              <a:cs typeface="Mind Meridian" panose="020B0803030507020204" pitchFamily="34" charset="77"/>
            </a:endParaRPr>
          </a:p>
          <a:p>
            <a:pPr algn="l">
              <a:buFont typeface="Arial" panose="020B0604020202020204" pitchFamily="34" charset="0"/>
              <a:buChar char="•"/>
            </a:pPr>
            <a:r>
              <a:rPr lang="en-GB" u="none" strike="noStrike">
                <a:solidFill>
                  <a:srgbClr val="383838"/>
                </a:solidFill>
                <a:effectLst/>
                <a:latin typeface="Mind Meridian" panose="020B0803030507020204" pitchFamily="34" charset="77"/>
                <a:cs typeface="Mind Meridian" panose="020B0803030507020204" pitchFamily="34" charset="77"/>
              </a:rPr>
              <a:t>Pick the right place: choose somewhere quiet with a relaxed atmosphere where the person will feel comfortable so you can talk without distractions</a:t>
            </a:r>
          </a:p>
          <a:p>
            <a:pPr algn="l">
              <a:buFont typeface="Arial" panose="020B0604020202020204" pitchFamily="34" charset="0"/>
              <a:buChar char="•"/>
            </a:pPr>
            <a:endParaRPr lang="en-GB" u="none" strike="noStrike">
              <a:solidFill>
                <a:srgbClr val="383838"/>
              </a:solidFill>
              <a:effectLst/>
              <a:latin typeface="Mind Meridian" panose="020B0803030507020204" pitchFamily="34" charset="77"/>
              <a:cs typeface="Mind Meridian" panose="020B0803030507020204" pitchFamily="34" charset="77"/>
            </a:endParaRPr>
          </a:p>
          <a:p>
            <a:pPr algn="l">
              <a:buFont typeface="Arial" panose="020B0604020202020204" pitchFamily="34" charset="0"/>
              <a:buChar char="•"/>
            </a:pPr>
            <a:r>
              <a:rPr lang="en-GB" u="none" strike="noStrike">
                <a:solidFill>
                  <a:srgbClr val="383838"/>
                </a:solidFill>
                <a:effectLst/>
                <a:latin typeface="Mind Meridian" panose="020B0803030507020204" pitchFamily="34" charset="77"/>
                <a:cs typeface="Mind Meridian" panose="020B0803030507020204" pitchFamily="34" charset="77"/>
              </a:rPr>
              <a:t>Walk and talk: some people feel more comfortable talking while doing an activity they enjoy, so the focus doesn’t feel entirely on them</a:t>
            </a:r>
          </a:p>
          <a:p>
            <a:pPr algn="l">
              <a:buFont typeface="Arial" panose="020B0604020202020204" pitchFamily="34" charset="0"/>
              <a:buChar char="•"/>
            </a:pPr>
            <a:endParaRPr lang="en-GB" u="none" strike="noStrike">
              <a:solidFill>
                <a:srgbClr val="383838"/>
              </a:solidFill>
              <a:effectLst/>
              <a:latin typeface="Mind Meridian" panose="020B0803030507020204" pitchFamily="34" charset="77"/>
              <a:cs typeface="Mind Meridian" panose="020B0803030507020204" pitchFamily="34" charset="77"/>
            </a:endParaRPr>
          </a:p>
          <a:p>
            <a:pPr algn="l">
              <a:buFont typeface="Arial" panose="020B0604020202020204" pitchFamily="34" charset="0"/>
              <a:buChar char="•"/>
            </a:pPr>
            <a:r>
              <a:rPr lang="en-GB" u="none" strike="noStrike">
                <a:solidFill>
                  <a:srgbClr val="383838"/>
                </a:solidFill>
                <a:effectLst/>
                <a:latin typeface="Mind Meridian" panose="020B0803030507020204" pitchFamily="34" charset="77"/>
                <a:cs typeface="Mind Meridian" panose="020B0803030507020204" pitchFamily="34" charset="77"/>
              </a:rPr>
              <a:t>Show you’re ready to listen: have open body language, such as sitting or standing upright, keeping comfortable eye contact and angling your body towards them</a:t>
            </a:r>
          </a:p>
          <a:p>
            <a:pPr algn="l">
              <a:buFont typeface="Arial" panose="020B0604020202020204" pitchFamily="34" charset="0"/>
              <a:buChar char="•"/>
            </a:pPr>
            <a:endParaRPr lang="en-GB" u="none" strike="noStrike">
              <a:solidFill>
                <a:srgbClr val="383838"/>
              </a:solidFill>
              <a:effectLst/>
              <a:latin typeface="Mind Meridian" panose="020B0803030507020204" pitchFamily="34" charset="77"/>
              <a:cs typeface="Mind Meridian" panose="020B0803030507020204" pitchFamily="34" charset="77"/>
            </a:endParaRPr>
          </a:p>
          <a:p>
            <a:pPr algn="l">
              <a:buFont typeface="Arial" panose="020B0604020202020204" pitchFamily="34" charset="0"/>
              <a:buChar char="•"/>
            </a:pPr>
            <a:r>
              <a:rPr lang="en-GB" u="none" strike="noStrike">
                <a:solidFill>
                  <a:srgbClr val="383838"/>
                </a:solidFill>
                <a:effectLst/>
                <a:latin typeface="Mind Meridian" panose="020B0803030507020204" pitchFamily="34" charset="77"/>
                <a:cs typeface="Mind Meridian" panose="020B0803030507020204" pitchFamily="34" charset="77"/>
              </a:rPr>
              <a:t>How are you feeling? Check in with yourself before the conversation and make sure you’re feeling calm, open and ready to listen</a:t>
            </a:r>
          </a:p>
        </p:txBody>
      </p:sp>
    </p:spTree>
    <p:extLst>
      <p:ext uri="{BB962C8B-B14F-4D97-AF65-F5344CB8AC3E}">
        <p14:creationId xmlns:p14="http://schemas.microsoft.com/office/powerpoint/2010/main" val="2738044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 name="Rectangle 5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ectangle 5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ectangle 5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Freeform: Shape 6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4" name="Rectangle 6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Text Placeholder 1"/>
          <p:cNvSpPr txBox="1">
            <a:spLocks noGrp="1"/>
          </p:cNvSpPr>
          <p:nvPr>
            <p:ph type="title" idx="4294967295"/>
          </p:nvPr>
        </p:nvSpPr>
        <p:spPr>
          <a:xfrm>
            <a:off x="421343" y="1525395"/>
            <a:ext cx="3201366" cy="3387497"/>
          </a:xfrm>
          <a:prstGeom prst="rect">
            <a:avLst/>
          </a:prstGeom>
        </p:spPr>
        <p:txBody>
          <a:bodyPr vert="horz" lIns="91440" tIns="45720" rIns="91440" bIns="45720" rtlCol="0" anchor="b">
            <a:normAutofit/>
          </a:bodyPr>
          <a:lstStyle/>
          <a:p>
            <a:pPr algn="ctr">
              <a:defRPr sz="2120" b="1">
                <a:solidFill>
                  <a:srgbClr val="2896C4"/>
                </a:solidFill>
                <a:latin typeface="+mn-lt"/>
                <a:ea typeface="+mn-ea"/>
                <a:cs typeface="+mn-cs"/>
                <a:sym typeface="Lato"/>
              </a:defRPr>
            </a:pPr>
            <a:r>
              <a:rPr lang="en-US" sz="4000" kern="1200">
                <a:solidFill>
                  <a:srgbClr val="FFFFFF"/>
                </a:solidFill>
                <a:latin typeface="+mj-lt"/>
                <a:ea typeface="+mj-ea"/>
                <a:cs typeface="+mj-cs"/>
              </a:rPr>
              <a:t>Mental health conversation cycle:</a:t>
            </a:r>
            <a:br>
              <a:rPr lang="en-US" sz="4000" kern="1200">
                <a:solidFill>
                  <a:srgbClr val="FFFFFF"/>
                </a:solidFill>
                <a:latin typeface="+mj-lt"/>
                <a:ea typeface="+mj-ea"/>
                <a:cs typeface="+mj-cs"/>
              </a:rPr>
            </a:br>
            <a:r>
              <a:rPr lang="en-US" sz="4000" kern="1200">
                <a:solidFill>
                  <a:srgbClr val="FFFFFF"/>
                </a:solidFill>
                <a:latin typeface="+mj-lt"/>
                <a:ea typeface="+mj-ea"/>
                <a:cs typeface="+mj-cs"/>
              </a:rPr>
              <a:t>Ask effectively</a:t>
            </a:r>
          </a:p>
        </p:txBody>
      </p:sp>
      <p:grpSp>
        <p:nvGrpSpPr>
          <p:cNvPr id="589" name="Graphic 2"/>
          <p:cNvGrpSpPr/>
          <p:nvPr/>
        </p:nvGrpSpPr>
        <p:grpSpPr>
          <a:xfrm>
            <a:off x="5303164" y="1754403"/>
            <a:ext cx="5430150" cy="3349194"/>
            <a:chOff x="0" y="-1"/>
            <a:chExt cx="7138801" cy="4201181"/>
          </a:xfrm>
        </p:grpSpPr>
        <p:sp>
          <p:nvSpPr>
            <p:cNvPr id="492" name="Freeform: Shape 199"/>
            <p:cNvSpPr/>
            <p:nvPr/>
          </p:nvSpPr>
          <p:spPr>
            <a:xfrm>
              <a:off x="2084905" y="916130"/>
              <a:ext cx="2990017" cy="2990016"/>
            </a:xfrm>
            <a:prstGeom prst="ellipse">
              <a:avLst/>
            </a:prstGeom>
            <a:solidFill>
              <a:schemeClr val="accent1">
                <a:lumOff val="48879"/>
              </a:schemeClr>
            </a:solidFill>
            <a:ln w="12700" cap="flat">
              <a:noFill/>
              <a:miter lim="400000"/>
            </a:ln>
            <a:effectLst/>
          </p:spPr>
          <p:txBody>
            <a:bodyPr wrap="square" lIns="45719" tIns="45719" rIns="45719" bIns="45719" numCol="1" anchor="ctr">
              <a:noAutofit/>
            </a:bodyPr>
            <a:lstStyle/>
            <a:p>
              <a:pPr>
                <a:defRPr sz="2800"/>
              </a:pPr>
              <a:endParaRPr/>
            </a:p>
          </p:txBody>
        </p:sp>
        <p:sp>
          <p:nvSpPr>
            <p:cNvPr id="493" name="Freeform: Shape 201"/>
            <p:cNvSpPr/>
            <p:nvPr/>
          </p:nvSpPr>
          <p:spPr>
            <a:xfrm>
              <a:off x="1877194" y="2040141"/>
              <a:ext cx="3405097" cy="2073546"/>
            </a:xfrm>
            <a:custGeom>
              <a:avLst/>
              <a:gdLst/>
              <a:ahLst/>
              <a:cxnLst>
                <a:cxn ang="0">
                  <a:pos x="wd2" y="hd2"/>
                </a:cxn>
                <a:cxn ang="5400000">
                  <a:pos x="wd2" y="hd2"/>
                </a:cxn>
                <a:cxn ang="10800000">
                  <a:pos x="wd2" y="hd2"/>
                </a:cxn>
                <a:cxn ang="16200000">
                  <a:pos x="wd2" y="hd2"/>
                </a:cxn>
              </a:cxnLst>
              <a:rect l="0" t="0" r="r" b="b"/>
              <a:pathLst>
                <a:path w="21600" h="21600" extrusionOk="0">
                  <a:moveTo>
                    <a:pt x="21343" y="0"/>
                  </a:moveTo>
                  <a:cubicBezTo>
                    <a:pt x="21512" y="1243"/>
                    <a:pt x="21600" y="2538"/>
                    <a:pt x="21600" y="3865"/>
                  </a:cubicBezTo>
                  <a:cubicBezTo>
                    <a:pt x="21600" y="13659"/>
                    <a:pt x="16765" y="21600"/>
                    <a:pt x="10800" y="21600"/>
                  </a:cubicBezTo>
                  <a:cubicBezTo>
                    <a:pt x="4835" y="21600"/>
                    <a:pt x="0" y="13661"/>
                    <a:pt x="0" y="3865"/>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494" name="Freeform: Shape 202"/>
            <p:cNvSpPr/>
            <p:nvPr/>
          </p:nvSpPr>
          <p:spPr>
            <a:xfrm>
              <a:off x="2058624" y="708589"/>
              <a:ext cx="3035289" cy="93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93" y="8788"/>
                    <a:pt x="6094" y="0"/>
                    <a:pt x="10826" y="0"/>
                  </a:cubicBezTo>
                  <a:cubicBezTo>
                    <a:pt x="15519" y="0"/>
                    <a:pt x="19587" y="8639"/>
                    <a:pt x="21600" y="21272"/>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495" name="Freeform: Shape 203"/>
            <p:cNvSpPr/>
            <p:nvPr/>
          </p:nvSpPr>
          <p:spPr>
            <a:xfrm>
              <a:off x="3540743" y="4029244"/>
              <a:ext cx="87156" cy="171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51"/>
                  </a:lnTo>
                  <a:lnTo>
                    <a:pt x="21012" y="2160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496" name="Freeform: Shape 204"/>
            <p:cNvSpPr/>
            <p:nvPr/>
          </p:nvSpPr>
          <p:spPr>
            <a:xfrm>
              <a:off x="4984882" y="1519254"/>
              <a:ext cx="160238" cy="111233"/>
            </a:xfrm>
            <a:custGeom>
              <a:avLst/>
              <a:gdLst/>
              <a:ahLst/>
              <a:cxnLst>
                <a:cxn ang="0">
                  <a:pos x="wd2" y="hd2"/>
                </a:cxn>
                <a:cxn ang="5400000">
                  <a:pos x="wd2" y="hd2"/>
                </a:cxn>
                <a:cxn ang="10800000">
                  <a:pos x="wd2" y="hd2"/>
                </a:cxn>
                <a:cxn ang="16200000">
                  <a:pos x="wd2" y="hd2"/>
                </a:cxn>
              </a:cxnLst>
              <a:rect l="0" t="0" r="r" b="b"/>
              <a:pathLst>
                <a:path w="21600" h="21600" extrusionOk="0">
                  <a:moveTo>
                    <a:pt x="0" y="12051"/>
                  </a:moveTo>
                  <a:lnTo>
                    <a:pt x="14971" y="21600"/>
                  </a:lnTo>
                  <a:lnTo>
                    <a:pt x="2160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497" name="Freeform: Shape 205"/>
            <p:cNvSpPr/>
            <p:nvPr/>
          </p:nvSpPr>
          <p:spPr>
            <a:xfrm>
              <a:off x="5783678"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498" name="Freeform: Shape 206"/>
            <p:cNvSpPr/>
            <p:nvPr/>
          </p:nvSpPr>
          <p:spPr>
            <a:xfrm>
              <a:off x="992941"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499" name="Freeform: Shape 207"/>
            <p:cNvSpPr/>
            <p:nvPr/>
          </p:nvSpPr>
          <p:spPr>
            <a:xfrm>
              <a:off x="0" y="1930775"/>
              <a:ext cx="998707"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500" name="Freeform: Shape 208"/>
            <p:cNvSpPr/>
            <p:nvPr/>
          </p:nvSpPr>
          <p:spPr>
            <a:xfrm>
              <a:off x="1437526" y="1930775"/>
              <a:ext cx="998708" cy="998708"/>
            </a:xfrm>
            <a:prstGeom prst="ellipse">
              <a:avLst/>
            </a:prstGeom>
            <a:solidFill>
              <a:srgbClr val="2896C5"/>
            </a:solidFill>
            <a:ln w="12700" cap="flat">
              <a:noFill/>
              <a:miter lim="400000"/>
            </a:ln>
            <a:effectLst/>
          </p:spPr>
          <p:txBody>
            <a:bodyPr wrap="square" lIns="45719" tIns="45719" rIns="45719" bIns="45719" numCol="1" anchor="ctr">
              <a:noAutofit/>
            </a:bodyPr>
            <a:lstStyle/>
            <a:p>
              <a:pPr>
                <a:defRPr sz="2800"/>
              </a:pPr>
              <a:endParaRPr/>
            </a:p>
          </p:txBody>
        </p:sp>
        <p:sp>
          <p:nvSpPr>
            <p:cNvPr id="501" name="Freeform: Shape 209"/>
            <p:cNvSpPr/>
            <p:nvPr/>
          </p:nvSpPr>
          <p:spPr>
            <a:xfrm>
              <a:off x="3080558" y="220088"/>
              <a:ext cx="998708" cy="998707"/>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502" name="Freeform: Shape 210"/>
            <p:cNvSpPr/>
            <p:nvPr/>
          </p:nvSpPr>
          <p:spPr>
            <a:xfrm>
              <a:off x="4706297"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503" name="Freeform: Shape 211"/>
            <p:cNvSpPr/>
            <p:nvPr/>
          </p:nvSpPr>
          <p:spPr>
            <a:xfrm>
              <a:off x="6140093"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504" name="Freeform: Shape 212"/>
            <p:cNvSpPr/>
            <p:nvPr/>
          </p:nvSpPr>
          <p:spPr>
            <a:xfrm>
              <a:off x="2987132" y="719781"/>
              <a:ext cx="108350" cy="16345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21600" y="7304"/>
                  </a:lnTo>
                  <a:lnTo>
                    <a:pt x="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grpSp>
          <p:nvGrpSpPr>
            <p:cNvPr id="510" name="Graphic 2"/>
            <p:cNvGrpSpPr/>
            <p:nvPr/>
          </p:nvGrpSpPr>
          <p:grpSpPr>
            <a:xfrm>
              <a:off x="282825" y="1716113"/>
              <a:ext cx="431870" cy="151250"/>
              <a:chOff x="0" y="0"/>
              <a:chExt cx="431870" cy="151249"/>
            </a:xfrm>
          </p:grpSpPr>
          <p:sp>
            <p:nvSpPr>
              <p:cNvPr id="505" name="Freeform: Shape 292"/>
              <p:cNvSpPr/>
              <p:nvPr/>
            </p:nvSpPr>
            <p:spPr>
              <a:xfrm>
                <a:off x="0" y="0"/>
                <a:ext cx="99534" cy="150571"/>
              </a:xfrm>
              <a:custGeom>
                <a:avLst/>
                <a:gdLst/>
                <a:ahLst/>
                <a:cxnLst>
                  <a:cxn ang="0">
                    <a:pos x="wd2" y="hd2"/>
                  </a:cxn>
                  <a:cxn ang="5400000">
                    <a:pos x="wd2" y="hd2"/>
                  </a:cxn>
                  <a:cxn ang="10800000">
                    <a:pos x="wd2" y="hd2"/>
                  </a:cxn>
                  <a:cxn ang="16200000">
                    <a:pos x="wd2" y="hd2"/>
                  </a:cxn>
                </a:cxnLst>
                <a:rect l="0" t="0" r="r" b="b"/>
                <a:pathLst>
                  <a:path w="21600" h="21600" extrusionOk="0">
                    <a:moveTo>
                      <a:pt x="19539" y="4135"/>
                    </a:moveTo>
                    <a:cubicBezTo>
                      <a:pt x="19355" y="4330"/>
                      <a:pt x="19171" y="4500"/>
                      <a:pt x="18987" y="4573"/>
                    </a:cubicBezTo>
                    <a:cubicBezTo>
                      <a:pt x="18803" y="4670"/>
                      <a:pt x="18546" y="4719"/>
                      <a:pt x="18251" y="4719"/>
                    </a:cubicBezTo>
                    <a:cubicBezTo>
                      <a:pt x="17957" y="4719"/>
                      <a:pt x="17626" y="4646"/>
                      <a:pt x="17258" y="4500"/>
                    </a:cubicBezTo>
                    <a:cubicBezTo>
                      <a:pt x="16890" y="4354"/>
                      <a:pt x="16485" y="4184"/>
                      <a:pt x="15970" y="3989"/>
                    </a:cubicBezTo>
                    <a:cubicBezTo>
                      <a:pt x="15455" y="3794"/>
                      <a:pt x="14903" y="3649"/>
                      <a:pt x="14204" y="3478"/>
                    </a:cubicBezTo>
                    <a:cubicBezTo>
                      <a:pt x="13541" y="3332"/>
                      <a:pt x="12732" y="3260"/>
                      <a:pt x="11812" y="3260"/>
                    </a:cubicBezTo>
                    <a:cubicBezTo>
                      <a:pt x="11002" y="3260"/>
                      <a:pt x="10266" y="3332"/>
                      <a:pt x="9641" y="3454"/>
                    </a:cubicBezTo>
                    <a:cubicBezTo>
                      <a:pt x="9015" y="3576"/>
                      <a:pt x="8500" y="3770"/>
                      <a:pt x="8095" y="3989"/>
                    </a:cubicBezTo>
                    <a:cubicBezTo>
                      <a:pt x="7690" y="4233"/>
                      <a:pt x="7359" y="4500"/>
                      <a:pt x="7175" y="4816"/>
                    </a:cubicBezTo>
                    <a:cubicBezTo>
                      <a:pt x="6955" y="5132"/>
                      <a:pt x="6881" y="5497"/>
                      <a:pt x="6881" y="5886"/>
                    </a:cubicBezTo>
                    <a:cubicBezTo>
                      <a:pt x="6881" y="6373"/>
                      <a:pt x="7102" y="6786"/>
                      <a:pt x="7507" y="7127"/>
                    </a:cubicBezTo>
                    <a:cubicBezTo>
                      <a:pt x="7911" y="7468"/>
                      <a:pt x="8463" y="7735"/>
                      <a:pt x="9162" y="7978"/>
                    </a:cubicBezTo>
                    <a:cubicBezTo>
                      <a:pt x="9861" y="8222"/>
                      <a:pt x="10634" y="8416"/>
                      <a:pt x="11517" y="8611"/>
                    </a:cubicBezTo>
                    <a:cubicBezTo>
                      <a:pt x="12401" y="8805"/>
                      <a:pt x="13320" y="9000"/>
                      <a:pt x="14241" y="9195"/>
                    </a:cubicBezTo>
                    <a:cubicBezTo>
                      <a:pt x="15160" y="9389"/>
                      <a:pt x="16080" y="9657"/>
                      <a:pt x="16963" y="9924"/>
                    </a:cubicBezTo>
                    <a:cubicBezTo>
                      <a:pt x="17846" y="10192"/>
                      <a:pt x="18619" y="10557"/>
                      <a:pt x="19318" y="10970"/>
                    </a:cubicBezTo>
                    <a:cubicBezTo>
                      <a:pt x="20018" y="11384"/>
                      <a:pt x="20570" y="11919"/>
                      <a:pt x="20974" y="12527"/>
                    </a:cubicBezTo>
                    <a:cubicBezTo>
                      <a:pt x="21379" y="13135"/>
                      <a:pt x="21600" y="13889"/>
                      <a:pt x="21600" y="14765"/>
                    </a:cubicBezTo>
                    <a:cubicBezTo>
                      <a:pt x="21600" y="15714"/>
                      <a:pt x="21342" y="16613"/>
                      <a:pt x="20864" y="17441"/>
                    </a:cubicBezTo>
                    <a:cubicBezTo>
                      <a:pt x="20386" y="18267"/>
                      <a:pt x="19650" y="18997"/>
                      <a:pt x="18693" y="19605"/>
                    </a:cubicBezTo>
                    <a:cubicBezTo>
                      <a:pt x="17736" y="20213"/>
                      <a:pt x="16596" y="20700"/>
                      <a:pt x="15234" y="21065"/>
                    </a:cubicBezTo>
                    <a:cubicBezTo>
                      <a:pt x="13873" y="21430"/>
                      <a:pt x="12290" y="21600"/>
                      <a:pt x="10524" y="21600"/>
                    </a:cubicBezTo>
                    <a:cubicBezTo>
                      <a:pt x="9494" y="21600"/>
                      <a:pt x="8500" y="21527"/>
                      <a:pt x="7507" y="21405"/>
                    </a:cubicBezTo>
                    <a:cubicBezTo>
                      <a:pt x="6513" y="21284"/>
                      <a:pt x="5593" y="21089"/>
                      <a:pt x="4673" y="20846"/>
                    </a:cubicBezTo>
                    <a:cubicBezTo>
                      <a:pt x="3753" y="20603"/>
                      <a:pt x="2907" y="20311"/>
                      <a:pt x="2134" y="19970"/>
                    </a:cubicBezTo>
                    <a:cubicBezTo>
                      <a:pt x="1361" y="19630"/>
                      <a:pt x="626" y="19240"/>
                      <a:pt x="0" y="18827"/>
                    </a:cubicBezTo>
                    <a:lnTo>
                      <a:pt x="1729" y="16954"/>
                    </a:lnTo>
                    <a:cubicBezTo>
                      <a:pt x="1877" y="16808"/>
                      <a:pt x="2060" y="16711"/>
                      <a:pt x="2318" y="16613"/>
                    </a:cubicBezTo>
                    <a:cubicBezTo>
                      <a:pt x="2576" y="16516"/>
                      <a:pt x="2797" y="16468"/>
                      <a:pt x="3054" y="16468"/>
                    </a:cubicBezTo>
                    <a:cubicBezTo>
                      <a:pt x="3422" y="16468"/>
                      <a:pt x="3827" y="16565"/>
                      <a:pt x="4232" y="16759"/>
                    </a:cubicBezTo>
                    <a:cubicBezTo>
                      <a:pt x="4673" y="16954"/>
                      <a:pt x="5152" y="17173"/>
                      <a:pt x="5740" y="17416"/>
                    </a:cubicBezTo>
                    <a:cubicBezTo>
                      <a:pt x="6329" y="17659"/>
                      <a:pt x="7028" y="17878"/>
                      <a:pt x="7801" y="18073"/>
                    </a:cubicBezTo>
                    <a:cubicBezTo>
                      <a:pt x="8574" y="18267"/>
                      <a:pt x="9530" y="18365"/>
                      <a:pt x="10634" y="18365"/>
                    </a:cubicBezTo>
                    <a:cubicBezTo>
                      <a:pt x="12327" y="18365"/>
                      <a:pt x="13652" y="18097"/>
                      <a:pt x="14572" y="17562"/>
                    </a:cubicBezTo>
                    <a:cubicBezTo>
                      <a:pt x="15491" y="17027"/>
                      <a:pt x="15970" y="16273"/>
                      <a:pt x="15970" y="15276"/>
                    </a:cubicBezTo>
                    <a:cubicBezTo>
                      <a:pt x="15970" y="14716"/>
                      <a:pt x="15749" y="14278"/>
                      <a:pt x="15344" y="13913"/>
                    </a:cubicBezTo>
                    <a:cubicBezTo>
                      <a:pt x="14940" y="13573"/>
                      <a:pt x="14351" y="13257"/>
                      <a:pt x="13688" y="13038"/>
                    </a:cubicBezTo>
                    <a:cubicBezTo>
                      <a:pt x="13026" y="12819"/>
                      <a:pt x="12217" y="12600"/>
                      <a:pt x="11333" y="12430"/>
                    </a:cubicBezTo>
                    <a:cubicBezTo>
                      <a:pt x="10450" y="12260"/>
                      <a:pt x="9567" y="12089"/>
                      <a:pt x="8647" y="11895"/>
                    </a:cubicBezTo>
                    <a:cubicBezTo>
                      <a:pt x="7727" y="11700"/>
                      <a:pt x="6844" y="11457"/>
                      <a:pt x="5961" y="11189"/>
                    </a:cubicBezTo>
                    <a:cubicBezTo>
                      <a:pt x="5078" y="10922"/>
                      <a:pt x="4305" y="10557"/>
                      <a:pt x="3606" y="10119"/>
                    </a:cubicBezTo>
                    <a:cubicBezTo>
                      <a:pt x="2907" y="9681"/>
                      <a:pt x="2355" y="9122"/>
                      <a:pt x="1950" y="8489"/>
                    </a:cubicBezTo>
                    <a:cubicBezTo>
                      <a:pt x="1545" y="7832"/>
                      <a:pt x="1325" y="7030"/>
                      <a:pt x="1325" y="6057"/>
                    </a:cubicBezTo>
                    <a:cubicBezTo>
                      <a:pt x="1325" y="5278"/>
                      <a:pt x="1545" y="4549"/>
                      <a:pt x="2024" y="3819"/>
                    </a:cubicBezTo>
                    <a:cubicBezTo>
                      <a:pt x="2502" y="3089"/>
                      <a:pt x="3165" y="2432"/>
                      <a:pt x="4048" y="1873"/>
                    </a:cubicBezTo>
                    <a:cubicBezTo>
                      <a:pt x="4931" y="1313"/>
                      <a:pt x="6035" y="851"/>
                      <a:pt x="7323" y="511"/>
                    </a:cubicBezTo>
                    <a:cubicBezTo>
                      <a:pt x="8611" y="170"/>
                      <a:pt x="10119" y="0"/>
                      <a:pt x="11775" y="0"/>
                    </a:cubicBezTo>
                    <a:cubicBezTo>
                      <a:pt x="13652" y="0"/>
                      <a:pt x="15381" y="195"/>
                      <a:pt x="17000" y="584"/>
                    </a:cubicBezTo>
                    <a:cubicBezTo>
                      <a:pt x="18583" y="973"/>
                      <a:pt x="19944" y="1508"/>
                      <a:pt x="21048" y="2213"/>
                    </a:cubicBezTo>
                    <a:lnTo>
                      <a:pt x="19539" y="41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06" name="Freeform: Shape 293"/>
              <p:cNvSpPr/>
              <p:nvPr/>
            </p:nvSpPr>
            <p:spPr>
              <a:xfrm>
                <a:off x="105974"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07" name="Freeform: Shape 294"/>
              <p:cNvSpPr/>
              <p:nvPr/>
            </p:nvSpPr>
            <p:spPr>
              <a:xfrm>
                <a:off x="183464" y="42898"/>
                <a:ext cx="86817" cy="108351"/>
              </a:xfrm>
              <a:custGeom>
                <a:avLst/>
                <a:gdLst/>
                <a:ahLst/>
                <a:cxnLst>
                  <a:cxn ang="0">
                    <a:pos x="wd2" y="hd2"/>
                  </a:cxn>
                  <a:cxn ang="5400000">
                    <a:pos x="wd2" y="hd2"/>
                  </a:cxn>
                  <a:cxn ang="10800000">
                    <a:pos x="wd2" y="hd2"/>
                  </a:cxn>
                  <a:cxn ang="16200000">
                    <a:pos x="wd2" y="hd2"/>
                  </a:cxn>
                </a:cxnLst>
                <a:rect l="0" t="0" r="r" b="b"/>
                <a:pathLst>
                  <a:path w="21600" h="21600" extrusionOk="0">
                    <a:moveTo>
                      <a:pt x="1139" y="3279"/>
                    </a:moveTo>
                    <a:cubicBezTo>
                      <a:pt x="4134" y="1082"/>
                      <a:pt x="7720" y="0"/>
                      <a:pt x="11939" y="0"/>
                    </a:cubicBezTo>
                    <a:cubicBezTo>
                      <a:pt x="13458" y="0"/>
                      <a:pt x="14808" y="203"/>
                      <a:pt x="16031" y="608"/>
                    </a:cubicBezTo>
                    <a:cubicBezTo>
                      <a:pt x="17212" y="1014"/>
                      <a:pt x="18225" y="1555"/>
                      <a:pt x="19069" y="2265"/>
                    </a:cubicBezTo>
                    <a:cubicBezTo>
                      <a:pt x="19912" y="2975"/>
                      <a:pt x="20503" y="3820"/>
                      <a:pt x="20967" y="4800"/>
                    </a:cubicBezTo>
                    <a:cubicBezTo>
                      <a:pt x="21431" y="5780"/>
                      <a:pt x="21600" y="6862"/>
                      <a:pt x="21600" y="8045"/>
                    </a:cubicBezTo>
                    <a:lnTo>
                      <a:pt x="21600" y="21194"/>
                    </a:lnTo>
                    <a:lnTo>
                      <a:pt x="18774" y="21194"/>
                    </a:lnTo>
                    <a:cubicBezTo>
                      <a:pt x="18183" y="21194"/>
                      <a:pt x="17719" y="21127"/>
                      <a:pt x="17423" y="20992"/>
                    </a:cubicBezTo>
                    <a:cubicBezTo>
                      <a:pt x="17086" y="20857"/>
                      <a:pt x="16833" y="20552"/>
                      <a:pt x="16664" y="20147"/>
                    </a:cubicBezTo>
                    <a:lnTo>
                      <a:pt x="16116" y="18659"/>
                    </a:lnTo>
                    <a:cubicBezTo>
                      <a:pt x="15441" y="19132"/>
                      <a:pt x="14808" y="19538"/>
                      <a:pt x="14175" y="19910"/>
                    </a:cubicBezTo>
                    <a:cubicBezTo>
                      <a:pt x="13542" y="20282"/>
                      <a:pt x="12909" y="20586"/>
                      <a:pt x="12234" y="20823"/>
                    </a:cubicBezTo>
                    <a:cubicBezTo>
                      <a:pt x="11560" y="21059"/>
                      <a:pt x="10842" y="21262"/>
                      <a:pt x="10083" y="21397"/>
                    </a:cubicBezTo>
                    <a:cubicBezTo>
                      <a:pt x="9323" y="21532"/>
                      <a:pt x="8480" y="21600"/>
                      <a:pt x="7551" y="21600"/>
                    </a:cubicBezTo>
                    <a:cubicBezTo>
                      <a:pt x="6455" y="21600"/>
                      <a:pt x="5442" y="21465"/>
                      <a:pt x="4514" y="21262"/>
                    </a:cubicBezTo>
                    <a:cubicBezTo>
                      <a:pt x="3586" y="21026"/>
                      <a:pt x="2784" y="20654"/>
                      <a:pt x="2109" y="20180"/>
                    </a:cubicBezTo>
                    <a:cubicBezTo>
                      <a:pt x="1434" y="19707"/>
                      <a:pt x="928" y="19132"/>
                      <a:pt x="548" y="18423"/>
                    </a:cubicBezTo>
                    <a:cubicBezTo>
                      <a:pt x="169" y="17713"/>
                      <a:pt x="0" y="16902"/>
                      <a:pt x="0" y="15955"/>
                    </a:cubicBezTo>
                    <a:cubicBezTo>
                      <a:pt x="0" y="15414"/>
                      <a:pt x="127" y="14907"/>
                      <a:pt x="337" y="14400"/>
                    </a:cubicBezTo>
                    <a:cubicBezTo>
                      <a:pt x="548" y="13893"/>
                      <a:pt x="928" y="13386"/>
                      <a:pt x="1392" y="12913"/>
                    </a:cubicBezTo>
                    <a:cubicBezTo>
                      <a:pt x="1899" y="12439"/>
                      <a:pt x="2531" y="12000"/>
                      <a:pt x="3333" y="11561"/>
                    </a:cubicBezTo>
                    <a:cubicBezTo>
                      <a:pt x="4134" y="11121"/>
                      <a:pt x="5105" y="10783"/>
                      <a:pt x="6244" y="10479"/>
                    </a:cubicBezTo>
                    <a:cubicBezTo>
                      <a:pt x="7383" y="10175"/>
                      <a:pt x="8733" y="9904"/>
                      <a:pt x="10294" y="9735"/>
                    </a:cubicBezTo>
                    <a:cubicBezTo>
                      <a:pt x="11813" y="9532"/>
                      <a:pt x="13584" y="9431"/>
                      <a:pt x="15567" y="9363"/>
                    </a:cubicBezTo>
                    <a:lnTo>
                      <a:pt x="15567" y="8147"/>
                    </a:lnTo>
                    <a:cubicBezTo>
                      <a:pt x="15567" y="6761"/>
                      <a:pt x="15187" y="5713"/>
                      <a:pt x="14470" y="5037"/>
                    </a:cubicBezTo>
                    <a:cubicBezTo>
                      <a:pt x="13711" y="4361"/>
                      <a:pt x="12656" y="4023"/>
                      <a:pt x="11264" y="4023"/>
                    </a:cubicBezTo>
                    <a:cubicBezTo>
                      <a:pt x="10251" y="4023"/>
                      <a:pt x="9408" y="4124"/>
                      <a:pt x="8733" y="4293"/>
                    </a:cubicBezTo>
                    <a:cubicBezTo>
                      <a:pt x="8058" y="4496"/>
                      <a:pt x="7467" y="4699"/>
                      <a:pt x="6961" y="4935"/>
                    </a:cubicBezTo>
                    <a:cubicBezTo>
                      <a:pt x="6455" y="5172"/>
                      <a:pt x="5991" y="5375"/>
                      <a:pt x="5569" y="5577"/>
                    </a:cubicBezTo>
                    <a:cubicBezTo>
                      <a:pt x="5147" y="5780"/>
                      <a:pt x="4683" y="5848"/>
                      <a:pt x="4177" y="5848"/>
                    </a:cubicBezTo>
                    <a:cubicBezTo>
                      <a:pt x="3755" y="5848"/>
                      <a:pt x="3375" y="5747"/>
                      <a:pt x="3080" y="5577"/>
                    </a:cubicBezTo>
                    <a:cubicBezTo>
                      <a:pt x="2784" y="5408"/>
                      <a:pt x="2531" y="5172"/>
                      <a:pt x="2362" y="4935"/>
                    </a:cubicBezTo>
                    <a:lnTo>
                      <a:pt x="1139" y="3279"/>
                    </a:lnTo>
                    <a:close/>
                    <a:moveTo>
                      <a:pt x="15483" y="12304"/>
                    </a:moveTo>
                    <a:cubicBezTo>
                      <a:pt x="13669" y="12372"/>
                      <a:pt x="12150" y="12507"/>
                      <a:pt x="10927" y="12676"/>
                    </a:cubicBezTo>
                    <a:cubicBezTo>
                      <a:pt x="9703" y="12845"/>
                      <a:pt x="8691" y="13082"/>
                      <a:pt x="7973" y="13386"/>
                    </a:cubicBezTo>
                    <a:cubicBezTo>
                      <a:pt x="7214" y="13657"/>
                      <a:pt x="6708" y="13994"/>
                      <a:pt x="6370" y="14366"/>
                    </a:cubicBezTo>
                    <a:cubicBezTo>
                      <a:pt x="6033" y="14738"/>
                      <a:pt x="5906" y="15144"/>
                      <a:pt x="5906" y="15617"/>
                    </a:cubicBezTo>
                    <a:cubicBezTo>
                      <a:pt x="5906" y="16496"/>
                      <a:pt x="6244" y="17138"/>
                      <a:pt x="6877" y="17510"/>
                    </a:cubicBezTo>
                    <a:cubicBezTo>
                      <a:pt x="7509" y="17882"/>
                      <a:pt x="8353" y="18085"/>
                      <a:pt x="9408" y="18085"/>
                    </a:cubicBezTo>
                    <a:cubicBezTo>
                      <a:pt x="10673" y="18085"/>
                      <a:pt x="11813" y="17882"/>
                      <a:pt x="12741" y="17510"/>
                    </a:cubicBezTo>
                    <a:cubicBezTo>
                      <a:pt x="13669" y="17138"/>
                      <a:pt x="14597" y="16563"/>
                      <a:pt x="15483" y="15820"/>
                    </a:cubicBezTo>
                    <a:lnTo>
                      <a:pt x="15483" y="1230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08" name="Freeform: Shape 295"/>
              <p:cNvSpPr/>
              <p:nvPr/>
            </p:nvSpPr>
            <p:spPr>
              <a:xfrm>
                <a:off x="293677" y="42729"/>
                <a:ext cx="62740" cy="106316"/>
              </a:xfrm>
              <a:custGeom>
                <a:avLst/>
                <a:gdLst/>
                <a:ahLst/>
                <a:cxnLst>
                  <a:cxn ang="0">
                    <a:pos x="wd2" y="hd2"/>
                  </a:cxn>
                  <a:cxn ang="5400000">
                    <a:pos x="wd2" y="hd2"/>
                  </a:cxn>
                  <a:cxn ang="10800000">
                    <a:pos x="wd2" y="hd2"/>
                  </a:cxn>
                  <a:cxn ang="16200000">
                    <a:pos x="wd2" y="hd2"/>
                  </a:cxn>
                </a:cxnLst>
                <a:rect l="0" t="0" r="r" b="b"/>
                <a:pathLst>
                  <a:path w="21600" h="21600" extrusionOk="0">
                    <a:moveTo>
                      <a:pt x="8173" y="4099"/>
                    </a:moveTo>
                    <a:cubicBezTo>
                      <a:pt x="9282" y="2825"/>
                      <a:pt x="10625" y="1826"/>
                      <a:pt x="12143" y="1102"/>
                    </a:cubicBezTo>
                    <a:cubicBezTo>
                      <a:pt x="13661" y="379"/>
                      <a:pt x="15529" y="0"/>
                      <a:pt x="17630" y="0"/>
                    </a:cubicBezTo>
                    <a:cubicBezTo>
                      <a:pt x="19265" y="0"/>
                      <a:pt x="20608" y="207"/>
                      <a:pt x="21600" y="654"/>
                    </a:cubicBezTo>
                    <a:lnTo>
                      <a:pt x="21016" y="4478"/>
                    </a:lnTo>
                    <a:cubicBezTo>
                      <a:pt x="20899" y="4720"/>
                      <a:pt x="20724" y="4892"/>
                      <a:pt x="20491" y="4995"/>
                    </a:cubicBezTo>
                    <a:cubicBezTo>
                      <a:pt x="20257" y="5099"/>
                      <a:pt x="19965" y="5133"/>
                      <a:pt x="19615" y="5133"/>
                    </a:cubicBezTo>
                    <a:cubicBezTo>
                      <a:pt x="19265" y="5133"/>
                      <a:pt x="18739" y="5099"/>
                      <a:pt x="18039" y="5030"/>
                    </a:cubicBezTo>
                    <a:cubicBezTo>
                      <a:pt x="17338" y="4961"/>
                      <a:pt x="16696" y="4926"/>
                      <a:pt x="15996" y="4926"/>
                    </a:cubicBezTo>
                    <a:cubicBezTo>
                      <a:pt x="15062" y="4926"/>
                      <a:pt x="14186" y="4995"/>
                      <a:pt x="13427" y="5167"/>
                    </a:cubicBezTo>
                    <a:cubicBezTo>
                      <a:pt x="12668" y="5340"/>
                      <a:pt x="12026" y="5581"/>
                      <a:pt x="11442" y="5891"/>
                    </a:cubicBezTo>
                    <a:cubicBezTo>
                      <a:pt x="10859" y="6201"/>
                      <a:pt x="10333" y="6580"/>
                      <a:pt x="9866" y="7028"/>
                    </a:cubicBezTo>
                    <a:cubicBezTo>
                      <a:pt x="9399" y="7476"/>
                      <a:pt x="8990" y="7958"/>
                      <a:pt x="8582" y="8544"/>
                    </a:cubicBezTo>
                    <a:lnTo>
                      <a:pt x="8582" y="21600"/>
                    </a:lnTo>
                    <a:lnTo>
                      <a:pt x="0" y="21600"/>
                    </a:lnTo>
                    <a:lnTo>
                      <a:pt x="0" y="379"/>
                    </a:lnTo>
                    <a:lnTo>
                      <a:pt x="5079" y="379"/>
                    </a:lnTo>
                    <a:cubicBezTo>
                      <a:pt x="5954" y="379"/>
                      <a:pt x="6597" y="482"/>
                      <a:pt x="6947" y="654"/>
                    </a:cubicBezTo>
                    <a:cubicBezTo>
                      <a:pt x="7297" y="827"/>
                      <a:pt x="7531" y="1171"/>
                      <a:pt x="7647" y="1654"/>
                    </a:cubicBezTo>
                    <a:lnTo>
                      <a:pt x="8173" y="40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09" name="Freeform: Shape 296"/>
              <p:cNvSpPr/>
              <p:nvPr/>
            </p:nvSpPr>
            <p:spPr>
              <a:xfrm>
                <a:off x="360822"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48" name="Graphic 2"/>
            <p:cNvGrpSpPr/>
            <p:nvPr/>
          </p:nvGrpSpPr>
          <p:grpSpPr>
            <a:xfrm>
              <a:off x="2688537" y="2064558"/>
              <a:ext cx="1770882" cy="672814"/>
              <a:chOff x="0" y="0"/>
              <a:chExt cx="1770882" cy="672814"/>
            </a:xfrm>
          </p:grpSpPr>
          <p:sp>
            <p:nvSpPr>
              <p:cNvPr id="511" name="Freeform: Shape 255"/>
              <p:cNvSpPr/>
              <p:nvPr/>
            </p:nvSpPr>
            <p:spPr>
              <a:xfrm>
                <a:off x="0" y="4069"/>
                <a:ext cx="102755"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135" y="2311"/>
                    </a:moveTo>
                    <a:lnTo>
                      <a:pt x="4135" y="9670"/>
                    </a:lnTo>
                    <a:lnTo>
                      <a:pt x="9624" y="9670"/>
                    </a:lnTo>
                    <a:cubicBezTo>
                      <a:pt x="10800" y="9670"/>
                      <a:pt x="11798" y="9569"/>
                      <a:pt x="12653" y="9393"/>
                    </a:cubicBezTo>
                    <a:cubicBezTo>
                      <a:pt x="13509" y="9218"/>
                      <a:pt x="14222" y="8967"/>
                      <a:pt x="14792" y="8640"/>
                    </a:cubicBezTo>
                    <a:cubicBezTo>
                      <a:pt x="15362" y="8313"/>
                      <a:pt x="15754" y="7937"/>
                      <a:pt x="16039" y="7485"/>
                    </a:cubicBezTo>
                    <a:cubicBezTo>
                      <a:pt x="16325" y="7032"/>
                      <a:pt x="16432" y="6530"/>
                      <a:pt x="16432" y="5978"/>
                    </a:cubicBezTo>
                    <a:cubicBezTo>
                      <a:pt x="16432" y="4697"/>
                      <a:pt x="15897" y="3767"/>
                      <a:pt x="14792" y="3190"/>
                    </a:cubicBezTo>
                    <a:cubicBezTo>
                      <a:pt x="13723" y="2612"/>
                      <a:pt x="12012" y="2311"/>
                      <a:pt x="9731" y="2311"/>
                    </a:cubicBezTo>
                    <a:lnTo>
                      <a:pt x="4135" y="2311"/>
                    </a:lnTo>
                    <a:close/>
                    <a:moveTo>
                      <a:pt x="10764" y="19264"/>
                    </a:moveTo>
                    <a:cubicBezTo>
                      <a:pt x="11941" y="19264"/>
                      <a:pt x="12974" y="19164"/>
                      <a:pt x="13830" y="18988"/>
                    </a:cubicBezTo>
                    <a:cubicBezTo>
                      <a:pt x="14685" y="18787"/>
                      <a:pt x="15398" y="18536"/>
                      <a:pt x="15933" y="18184"/>
                    </a:cubicBezTo>
                    <a:cubicBezTo>
                      <a:pt x="16467" y="17832"/>
                      <a:pt x="16895" y="17431"/>
                      <a:pt x="17145" y="16953"/>
                    </a:cubicBezTo>
                    <a:cubicBezTo>
                      <a:pt x="17394" y="16476"/>
                      <a:pt x="17536" y="15949"/>
                      <a:pt x="17536" y="15371"/>
                    </a:cubicBezTo>
                    <a:cubicBezTo>
                      <a:pt x="17536" y="14266"/>
                      <a:pt x="16966" y="13387"/>
                      <a:pt x="15861" y="12734"/>
                    </a:cubicBezTo>
                    <a:cubicBezTo>
                      <a:pt x="14756" y="12081"/>
                      <a:pt x="13045" y="11754"/>
                      <a:pt x="10800" y="11754"/>
                    </a:cubicBezTo>
                    <a:lnTo>
                      <a:pt x="4170" y="11754"/>
                    </a:lnTo>
                    <a:lnTo>
                      <a:pt x="4170" y="19264"/>
                    </a:lnTo>
                    <a:lnTo>
                      <a:pt x="10764"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2" name="Freeform: Shape 256"/>
              <p:cNvSpPr/>
              <p:nvPr/>
            </p:nvSpPr>
            <p:spPr>
              <a:xfrm>
                <a:off x="119878" y="45102"/>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3" name="Freeform: Shape 257"/>
              <p:cNvSpPr/>
              <p:nvPr/>
            </p:nvSpPr>
            <p:spPr>
              <a:xfrm>
                <a:off x="285538" y="45102"/>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4" name="Freeform: Shape 258"/>
              <p:cNvSpPr/>
              <p:nvPr/>
            </p:nvSpPr>
            <p:spPr>
              <a:xfrm>
                <a:off x="392869" y="45102"/>
                <a:ext cx="98346" cy="106147"/>
              </a:xfrm>
              <a:custGeom>
                <a:avLst/>
                <a:gdLst/>
                <a:ahLst/>
                <a:cxnLst>
                  <a:cxn ang="0">
                    <a:pos x="wd2" y="hd2"/>
                  </a:cxn>
                  <a:cxn ang="5400000">
                    <a:pos x="wd2" y="hd2"/>
                  </a:cxn>
                  <a:cxn ang="10800000">
                    <a:pos x="wd2" y="hd2"/>
                  </a:cxn>
                  <a:cxn ang="16200000">
                    <a:pos x="wd2" y="hd2"/>
                  </a:cxn>
                </a:cxnLst>
                <a:rect l="0" t="0" r="r" b="b"/>
                <a:pathLst>
                  <a:path w="21600" h="21600" extrusionOk="0">
                    <a:moveTo>
                      <a:pt x="10837" y="0"/>
                    </a:moveTo>
                    <a:cubicBezTo>
                      <a:pt x="12476" y="0"/>
                      <a:pt x="13966" y="241"/>
                      <a:pt x="15306" y="759"/>
                    </a:cubicBezTo>
                    <a:cubicBezTo>
                      <a:pt x="16647" y="1277"/>
                      <a:pt x="17764" y="2001"/>
                      <a:pt x="18695" y="2933"/>
                    </a:cubicBezTo>
                    <a:cubicBezTo>
                      <a:pt x="19626" y="3865"/>
                      <a:pt x="20334" y="5003"/>
                      <a:pt x="20855" y="6349"/>
                    </a:cubicBezTo>
                    <a:cubicBezTo>
                      <a:pt x="21339" y="7695"/>
                      <a:pt x="21600" y="9178"/>
                      <a:pt x="21600" y="10800"/>
                    </a:cubicBezTo>
                    <a:cubicBezTo>
                      <a:pt x="21600" y="12456"/>
                      <a:pt x="21339" y="13940"/>
                      <a:pt x="20855" y="15286"/>
                    </a:cubicBezTo>
                    <a:cubicBezTo>
                      <a:pt x="20371" y="16597"/>
                      <a:pt x="19626" y="17735"/>
                      <a:pt x="18695" y="18667"/>
                    </a:cubicBezTo>
                    <a:cubicBezTo>
                      <a:pt x="17764" y="19599"/>
                      <a:pt x="16610" y="20323"/>
                      <a:pt x="15306" y="20841"/>
                    </a:cubicBezTo>
                    <a:cubicBezTo>
                      <a:pt x="13966" y="21359"/>
                      <a:pt x="12476" y="21600"/>
                      <a:pt x="10837" y="21600"/>
                    </a:cubicBezTo>
                    <a:cubicBezTo>
                      <a:pt x="9162" y="21600"/>
                      <a:pt x="7672" y="21359"/>
                      <a:pt x="6331" y="20841"/>
                    </a:cubicBezTo>
                    <a:cubicBezTo>
                      <a:pt x="4990" y="20323"/>
                      <a:pt x="3873" y="19599"/>
                      <a:pt x="2905" y="18667"/>
                    </a:cubicBezTo>
                    <a:cubicBezTo>
                      <a:pt x="1974" y="17735"/>
                      <a:pt x="1229" y="16597"/>
                      <a:pt x="745" y="15286"/>
                    </a:cubicBezTo>
                    <a:cubicBezTo>
                      <a:pt x="261" y="13975"/>
                      <a:pt x="0" y="12456"/>
                      <a:pt x="0" y="10800"/>
                    </a:cubicBezTo>
                    <a:cubicBezTo>
                      <a:pt x="0" y="9144"/>
                      <a:pt x="261" y="7660"/>
                      <a:pt x="745" y="6349"/>
                    </a:cubicBezTo>
                    <a:cubicBezTo>
                      <a:pt x="1229" y="5003"/>
                      <a:pt x="1974" y="3899"/>
                      <a:pt x="2905" y="2933"/>
                    </a:cubicBezTo>
                    <a:cubicBezTo>
                      <a:pt x="3836" y="2001"/>
                      <a:pt x="4990" y="1277"/>
                      <a:pt x="6331" y="759"/>
                    </a:cubicBezTo>
                    <a:cubicBezTo>
                      <a:pt x="7672" y="276"/>
                      <a:pt x="9199" y="0"/>
                      <a:pt x="10837" y="0"/>
                    </a:cubicBezTo>
                    <a:close/>
                    <a:moveTo>
                      <a:pt x="10837" y="18736"/>
                    </a:moveTo>
                    <a:cubicBezTo>
                      <a:pt x="13072" y="18736"/>
                      <a:pt x="14748" y="18046"/>
                      <a:pt x="15828" y="16666"/>
                    </a:cubicBezTo>
                    <a:cubicBezTo>
                      <a:pt x="16945" y="15286"/>
                      <a:pt x="17466" y="13353"/>
                      <a:pt x="17466" y="10869"/>
                    </a:cubicBezTo>
                    <a:cubicBezTo>
                      <a:pt x="17466" y="8385"/>
                      <a:pt x="16908" y="6418"/>
                      <a:pt x="15828" y="5038"/>
                    </a:cubicBezTo>
                    <a:cubicBezTo>
                      <a:pt x="14710" y="3658"/>
                      <a:pt x="13072" y="2933"/>
                      <a:pt x="10837" y="2933"/>
                    </a:cubicBezTo>
                    <a:cubicBezTo>
                      <a:pt x="9720" y="2933"/>
                      <a:pt x="8715" y="3105"/>
                      <a:pt x="7858" y="3485"/>
                    </a:cubicBezTo>
                    <a:cubicBezTo>
                      <a:pt x="7001" y="3830"/>
                      <a:pt x="6331" y="4348"/>
                      <a:pt x="5772" y="5038"/>
                    </a:cubicBezTo>
                    <a:cubicBezTo>
                      <a:pt x="5214" y="5728"/>
                      <a:pt x="4804" y="6556"/>
                      <a:pt x="4506" y="7522"/>
                    </a:cubicBezTo>
                    <a:cubicBezTo>
                      <a:pt x="4245" y="8523"/>
                      <a:pt x="4097" y="9627"/>
                      <a:pt x="4097" y="10869"/>
                    </a:cubicBezTo>
                    <a:cubicBezTo>
                      <a:pt x="4097" y="13353"/>
                      <a:pt x="4655" y="15286"/>
                      <a:pt x="5772" y="16666"/>
                    </a:cubicBezTo>
                    <a:cubicBezTo>
                      <a:pt x="6890" y="18046"/>
                      <a:pt x="8603" y="18736"/>
                      <a:pt x="10837" y="1873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5" name="Freeform: Shape 259"/>
              <p:cNvSpPr/>
              <p:nvPr/>
            </p:nvSpPr>
            <p:spPr>
              <a:xfrm>
                <a:off x="514444" y="45102"/>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6" name="Freeform: Shape 260"/>
              <p:cNvSpPr/>
              <p:nvPr/>
            </p:nvSpPr>
            <p:spPr>
              <a:xfrm>
                <a:off x="626184" y="80654"/>
                <a:ext cx="50192"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7" name="Freeform: Shape 261"/>
              <p:cNvSpPr/>
              <p:nvPr/>
            </p:nvSpPr>
            <p:spPr>
              <a:xfrm>
                <a:off x="681798" y="1186"/>
                <a:ext cx="44427" cy="185671"/>
              </a:xfrm>
              <a:custGeom>
                <a:avLst/>
                <a:gdLst/>
                <a:ahLst/>
                <a:cxnLst>
                  <a:cxn ang="0">
                    <a:pos x="wd2" y="hd2"/>
                  </a:cxn>
                  <a:cxn ang="5400000">
                    <a:pos x="wd2" y="hd2"/>
                  </a:cxn>
                  <a:cxn ang="10800000">
                    <a:pos x="wd2" y="hd2"/>
                  </a:cxn>
                  <a:cxn ang="16200000">
                    <a:pos x="wd2" y="hd2"/>
                  </a:cxn>
                </a:cxnLst>
                <a:rect l="0" t="0" r="r" b="b"/>
                <a:pathLst>
                  <a:path w="21600" h="21600" extrusionOk="0">
                    <a:moveTo>
                      <a:pt x="19787" y="5306"/>
                    </a:moveTo>
                    <a:lnTo>
                      <a:pt x="19787" y="18187"/>
                    </a:lnTo>
                    <a:cubicBezTo>
                      <a:pt x="19787" y="18661"/>
                      <a:pt x="19539" y="19114"/>
                      <a:pt x="18962" y="19529"/>
                    </a:cubicBezTo>
                    <a:cubicBezTo>
                      <a:pt x="18385" y="19943"/>
                      <a:pt x="17560" y="20298"/>
                      <a:pt x="16406" y="20614"/>
                    </a:cubicBezTo>
                    <a:cubicBezTo>
                      <a:pt x="15252" y="20929"/>
                      <a:pt x="13768" y="21166"/>
                      <a:pt x="11955" y="21344"/>
                    </a:cubicBezTo>
                    <a:cubicBezTo>
                      <a:pt x="10141" y="21521"/>
                      <a:pt x="7997" y="21600"/>
                      <a:pt x="5524" y="21600"/>
                    </a:cubicBezTo>
                    <a:cubicBezTo>
                      <a:pt x="4452" y="21600"/>
                      <a:pt x="3463" y="21580"/>
                      <a:pt x="2638" y="21541"/>
                    </a:cubicBezTo>
                    <a:cubicBezTo>
                      <a:pt x="1731" y="21501"/>
                      <a:pt x="825" y="21442"/>
                      <a:pt x="0" y="21363"/>
                    </a:cubicBezTo>
                    <a:lnTo>
                      <a:pt x="330" y="20219"/>
                    </a:lnTo>
                    <a:cubicBezTo>
                      <a:pt x="412" y="20140"/>
                      <a:pt x="495" y="20101"/>
                      <a:pt x="659" y="20061"/>
                    </a:cubicBezTo>
                    <a:cubicBezTo>
                      <a:pt x="825" y="20022"/>
                      <a:pt x="989" y="20002"/>
                      <a:pt x="1319" y="20002"/>
                    </a:cubicBezTo>
                    <a:cubicBezTo>
                      <a:pt x="1566" y="20002"/>
                      <a:pt x="1896" y="20002"/>
                      <a:pt x="2309" y="20002"/>
                    </a:cubicBezTo>
                    <a:cubicBezTo>
                      <a:pt x="2721" y="20002"/>
                      <a:pt x="3216" y="20002"/>
                      <a:pt x="3875" y="20002"/>
                    </a:cubicBezTo>
                    <a:cubicBezTo>
                      <a:pt x="6430" y="20002"/>
                      <a:pt x="8244" y="19864"/>
                      <a:pt x="9398" y="19568"/>
                    </a:cubicBezTo>
                    <a:cubicBezTo>
                      <a:pt x="10470" y="19272"/>
                      <a:pt x="11048" y="18819"/>
                      <a:pt x="11048" y="18187"/>
                    </a:cubicBezTo>
                    <a:lnTo>
                      <a:pt x="11048" y="5306"/>
                    </a:lnTo>
                    <a:lnTo>
                      <a:pt x="19787" y="5306"/>
                    </a:lnTo>
                    <a:close/>
                    <a:moveTo>
                      <a:pt x="21600" y="1539"/>
                    </a:moveTo>
                    <a:cubicBezTo>
                      <a:pt x="21600" y="1736"/>
                      <a:pt x="21435" y="1933"/>
                      <a:pt x="21105" y="2111"/>
                    </a:cubicBezTo>
                    <a:cubicBezTo>
                      <a:pt x="20776" y="2288"/>
                      <a:pt x="20281" y="2446"/>
                      <a:pt x="19704" y="2584"/>
                    </a:cubicBezTo>
                    <a:cubicBezTo>
                      <a:pt x="19127" y="2722"/>
                      <a:pt x="18467" y="2840"/>
                      <a:pt x="17725" y="2919"/>
                    </a:cubicBezTo>
                    <a:cubicBezTo>
                      <a:pt x="16983" y="2998"/>
                      <a:pt x="16159" y="3038"/>
                      <a:pt x="15335" y="3038"/>
                    </a:cubicBezTo>
                    <a:cubicBezTo>
                      <a:pt x="14510" y="3038"/>
                      <a:pt x="13686" y="2998"/>
                      <a:pt x="12944" y="2919"/>
                    </a:cubicBezTo>
                    <a:cubicBezTo>
                      <a:pt x="12202" y="2840"/>
                      <a:pt x="11542" y="2742"/>
                      <a:pt x="10965" y="2584"/>
                    </a:cubicBezTo>
                    <a:cubicBezTo>
                      <a:pt x="10388" y="2426"/>
                      <a:pt x="9975" y="2288"/>
                      <a:pt x="9646" y="2111"/>
                    </a:cubicBezTo>
                    <a:cubicBezTo>
                      <a:pt x="9316" y="1933"/>
                      <a:pt x="9151" y="1736"/>
                      <a:pt x="9151" y="1539"/>
                    </a:cubicBezTo>
                    <a:cubicBezTo>
                      <a:pt x="9151" y="1341"/>
                      <a:pt x="9316" y="1144"/>
                      <a:pt x="9646" y="947"/>
                    </a:cubicBezTo>
                    <a:cubicBezTo>
                      <a:pt x="9975" y="750"/>
                      <a:pt x="10388" y="592"/>
                      <a:pt x="10965" y="454"/>
                    </a:cubicBezTo>
                    <a:cubicBezTo>
                      <a:pt x="11542" y="316"/>
                      <a:pt x="12202" y="197"/>
                      <a:pt x="12944" y="118"/>
                    </a:cubicBezTo>
                    <a:cubicBezTo>
                      <a:pt x="13686" y="39"/>
                      <a:pt x="14510" y="0"/>
                      <a:pt x="15335" y="0"/>
                    </a:cubicBezTo>
                    <a:cubicBezTo>
                      <a:pt x="16159" y="0"/>
                      <a:pt x="16983" y="39"/>
                      <a:pt x="17725" y="118"/>
                    </a:cubicBezTo>
                    <a:cubicBezTo>
                      <a:pt x="18467" y="197"/>
                      <a:pt x="19127" y="296"/>
                      <a:pt x="19704" y="454"/>
                    </a:cubicBezTo>
                    <a:cubicBezTo>
                      <a:pt x="20281" y="592"/>
                      <a:pt x="20776" y="750"/>
                      <a:pt x="21105" y="947"/>
                    </a:cubicBezTo>
                    <a:cubicBezTo>
                      <a:pt x="21435" y="1144"/>
                      <a:pt x="21600" y="1341"/>
                      <a:pt x="21600" y="153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8" name="Freeform: Shape 262"/>
              <p:cNvSpPr/>
              <p:nvPr/>
            </p:nvSpPr>
            <p:spPr>
              <a:xfrm>
                <a:off x="750980" y="46797"/>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89"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4985" y="16436"/>
                      <a:pt x="5879" y="17308"/>
                    </a:cubicBezTo>
                    <a:cubicBezTo>
                      <a:pt x="6774" y="18180"/>
                      <a:pt x="8137" y="18634"/>
                      <a:pt x="9969" y="18634"/>
                    </a:cubicBezTo>
                    <a:cubicBezTo>
                      <a:pt x="11333" y="18634"/>
                      <a:pt x="12568"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19" name="Freeform: Shape 263"/>
              <p:cNvSpPr/>
              <p:nvPr/>
            </p:nvSpPr>
            <p:spPr>
              <a:xfrm>
                <a:off x="859837" y="0"/>
                <a:ext cx="91056" cy="1514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2"/>
                    </a:lnTo>
                    <a:lnTo>
                      <a:pt x="19026" y="21382"/>
                    </a:lnTo>
                    <a:cubicBezTo>
                      <a:pt x="18422" y="21382"/>
                      <a:pt x="18020" y="21213"/>
                      <a:pt x="17859" y="20850"/>
                    </a:cubicBezTo>
                    <a:lnTo>
                      <a:pt x="17457" y="19060"/>
                    </a:lnTo>
                    <a:cubicBezTo>
                      <a:pt x="16411" y="19810"/>
                      <a:pt x="15204" y="20415"/>
                      <a:pt x="13877" y="20899"/>
                    </a:cubicBezTo>
                    <a:cubicBezTo>
                      <a:pt x="12550" y="21358"/>
                      <a:pt x="10981" y="21600"/>
                      <a:pt x="9251" y="21600"/>
                    </a:cubicBezTo>
                    <a:cubicBezTo>
                      <a:pt x="7844" y="21600"/>
                      <a:pt x="6597" y="21431"/>
                      <a:pt x="5430" y="21116"/>
                    </a:cubicBezTo>
                    <a:cubicBezTo>
                      <a:pt x="4304" y="20802"/>
                      <a:pt x="3298" y="20318"/>
                      <a:pt x="2494" y="19689"/>
                    </a:cubicBezTo>
                    <a:cubicBezTo>
                      <a:pt x="1689" y="19060"/>
                      <a:pt x="1086" y="18286"/>
                      <a:pt x="644" y="17343"/>
                    </a:cubicBezTo>
                    <a:cubicBezTo>
                      <a:pt x="201" y="16399"/>
                      <a:pt x="0" y="15335"/>
                      <a:pt x="0" y="14102"/>
                    </a:cubicBezTo>
                    <a:cubicBezTo>
                      <a:pt x="0" y="13013"/>
                      <a:pt x="241" y="12021"/>
                      <a:pt x="724" y="11078"/>
                    </a:cubicBezTo>
                    <a:cubicBezTo>
                      <a:pt x="1207" y="10135"/>
                      <a:pt x="1891" y="9337"/>
                      <a:pt x="2816" y="8659"/>
                    </a:cubicBezTo>
                    <a:cubicBezTo>
                      <a:pt x="3741" y="7982"/>
                      <a:pt x="4827" y="7426"/>
                      <a:pt x="6154" y="7039"/>
                    </a:cubicBezTo>
                    <a:cubicBezTo>
                      <a:pt x="7482" y="6652"/>
                      <a:pt x="8930" y="6458"/>
                      <a:pt x="10579" y="6458"/>
                    </a:cubicBezTo>
                    <a:cubicBezTo>
                      <a:pt x="12067" y="6458"/>
                      <a:pt x="13354" y="6603"/>
                      <a:pt x="14440" y="6918"/>
                    </a:cubicBezTo>
                    <a:cubicBezTo>
                      <a:pt x="15526" y="7232"/>
                      <a:pt x="16451" y="7643"/>
                      <a:pt x="17296" y="8175"/>
                    </a:cubicBezTo>
                    <a:lnTo>
                      <a:pt x="17296" y="24"/>
                    </a:lnTo>
                    <a:lnTo>
                      <a:pt x="21600" y="24"/>
                    </a:lnTo>
                    <a:close/>
                    <a:moveTo>
                      <a:pt x="17296" y="10159"/>
                    </a:moveTo>
                    <a:cubicBezTo>
                      <a:pt x="16491" y="9506"/>
                      <a:pt x="15607" y="9046"/>
                      <a:pt x="14682" y="8804"/>
                    </a:cubicBezTo>
                    <a:cubicBezTo>
                      <a:pt x="13756" y="8538"/>
                      <a:pt x="12710" y="8417"/>
                      <a:pt x="11544" y="8417"/>
                    </a:cubicBezTo>
                    <a:cubicBezTo>
                      <a:pt x="9292" y="8417"/>
                      <a:pt x="7522" y="8901"/>
                      <a:pt x="6315" y="9893"/>
                    </a:cubicBezTo>
                    <a:cubicBezTo>
                      <a:pt x="5108" y="10860"/>
                      <a:pt x="4465" y="12263"/>
                      <a:pt x="4465" y="14077"/>
                    </a:cubicBezTo>
                    <a:cubicBezTo>
                      <a:pt x="4465" y="15045"/>
                      <a:pt x="4585" y="15867"/>
                      <a:pt x="4867" y="16545"/>
                    </a:cubicBezTo>
                    <a:cubicBezTo>
                      <a:pt x="5149" y="17222"/>
                      <a:pt x="5551" y="17778"/>
                      <a:pt x="6074" y="18238"/>
                    </a:cubicBezTo>
                    <a:cubicBezTo>
                      <a:pt x="6597" y="18673"/>
                      <a:pt x="7240" y="19012"/>
                      <a:pt x="8045" y="19205"/>
                    </a:cubicBezTo>
                    <a:cubicBezTo>
                      <a:pt x="8809" y="19399"/>
                      <a:pt x="9694" y="19520"/>
                      <a:pt x="10659" y="19520"/>
                    </a:cubicBezTo>
                    <a:cubicBezTo>
                      <a:pt x="12067" y="19520"/>
                      <a:pt x="13314" y="19326"/>
                      <a:pt x="14360" y="18939"/>
                    </a:cubicBezTo>
                    <a:cubicBezTo>
                      <a:pt x="15406" y="18552"/>
                      <a:pt x="16371" y="17996"/>
                      <a:pt x="17256" y="17294"/>
                    </a:cubicBezTo>
                    <a:lnTo>
                      <a:pt x="17256" y="1015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0" name="Freeform: Shape 264"/>
              <p:cNvSpPr/>
              <p:nvPr/>
            </p:nvSpPr>
            <p:spPr>
              <a:xfrm>
                <a:off x="971576" y="45441"/>
                <a:ext cx="94955" cy="141754"/>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2" y="2429"/>
                      <a:pt x="20636" y="2506"/>
                    </a:cubicBezTo>
                    <a:lnTo>
                      <a:pt x="17974" y="2739"/>
                    </a:lnTo>
                    <a:cubicBezTo>
                      <a:pt x="18514" y="3410"/>
                      <a:pt x="18746" y="4186"/>
                      <a:pt x="18746" y="5012"/>
                    </a:cubicBezTo>
                    <a:cubicBezTo>
                      <a:pt x="18746" y="5788"/>
                      <a:pt x="18514" y="6485"/>
                      <a:pt x="18090" y="7105"/>
                    </a:cubicBezTo>
                    <a:cubicBezTo>
                      <a:pt x="17666" y="7725"/>
                      <a:pt x="17049" y="8268"/>
                      <a:pt x="16277" y="8707"/>
                    </a:cubicBezTo>
                    <a:cubicBezTo>
                      <a:pt x="15506" y="9146"/>
                      <a:pt x="14580" y="9482"/>
                      <a:pt x="13500" y="9741"/>
                    </a:cubicBezTo>
                    <a:cubicBezTo>
                      <a:pt x="12420" y="9973"/>
                      <a:pt x="11263" y="10102"/>
                      <a:pt x="9990" y="10102"/>
                    </a:cubicBezTo>
                    <a:cubicBezTo>
                      <a:pt x="8910" y="10102"/>
                      <a:pt x="7869" y="10025"/>
                      <a:pt x="6904" y="9844"/>
                    </a:cubicBezTo>
                    <a:cubicBezTo>
                      <a:pt x="6403" y="10051"/>
                      <a:pt x="6017" y="10283"/>
                      <a:pt x="5786" y="10490"/>
                    </a:cubicBezTo>
                    <a:cubicBezTo>
                      <a:pt x="5516" y="10723"/>
                      <a:pt x="5400" y="10955"/>
                      <a:pt x="5400" y="11188"/>
                    </a:cubicBezTo>
                    <a:cubicBezTo>
                      <a:pt x="5400" y="11549"/>
                      <a:pt x="5631" y="11834"/>
                      <a:pt x="6094" y="12040"/>
                    </a:cubicBezTo>
                    <a:cubicBezTo>
                      <a:pt x="6557" y="12221"/>
                      <a:pt x="7136" y="12376"/>
                      <a:pt x="7869" y="12454"/>
                    </a:cubicBezTo>
                    <a:cubicBezTo>
                      <a:pt x="8601" y="12531"/>
                      <a:pt x="9450" y="12583"/>
                      <a:pt x="10414" y="12609"/>
                    </a:cubicBezTo>
                    <a:cubicBezTo>
                      <a:pt x="11379" y="12634"/>
                      <a:pt x="12343" y="12660"/>
                      <a:pt x="13346" y="12712"/>
                    </a:cubicBezTo>
                    <a:cubicBezTo>
                      <a:pt x="14349" y="12764"/>
                      <a:pt x="15313" y="12841"/>
                      <a:pt x="16277" y="12944"/>
                    </a:cubicBezTo>
                    <a:cubicBezTo>
                      <a:pt x="17241" y="13048"/>
                      <a:pt x="18051" y="13255"/>
                      <a:pt x="18823" y="13513"/>
                    </a:cubicBezTo>
                    <a:cubicBezTo>
                      <a:pt x="19556" y="13771"/>
                      <a:pt x="20173" y="14133"/>
                      <a:pt x="20597" y="14572"/>
                    </a:cubicBezTo>
                    <a:cubicBezTo>
                      <a:pt x="21060" y="15037"/>
                      <a:pt x="21292" y="15606"/>
                      <a:pt x="21292" y="16329"/>
                    </a:cubicBezTo>
                    <a:cubicBezTo>
                      <a:pt x="21292" y="17001"/>
                      <a:pt x="21021" y="17647"/>
                      <a:pt x="20520" y="18293"/>
                    </a:cubicBezTo>
                    <a:cubicBezTo>
                      <a:pt x="20019" y="18913"/>
                      <a:pt x="19286" y="19481"/>
                      <a:pt x="18360" y="19972"/>
                    </a:cubicBezTo>
                    <a:cubicBezTo>
                      <a:pt x="17434" y="20463"/>
                      <a:pt x="16277" y="20851"/>
                      <a:pt x="14889" y="21161"/>
                    </a:cubicBezTo>
                    <a:cubicBezTo>
                      <a:pt x="13539" y="21445"/>
                      <a:pt x="11996" y="21600"/>
                      <a:pt x="10260" y="21600"/>
                    </a:cubicBezTo>
                    <a:cubicBezTo>
                      <a:pt x="8563" y="21600"/>
                      <a:pt x="7059" y="21497"/>
                      <a:pt x="5786" y="21264"/>
                    </a:cubicBezTo>
                    <a:cubicBezTo>
                      <a:pt x="4513" y="21032"/>
                      <a:pt x="3433" y="20721"/>
                      <a:pt x="2584" y="20360"/>
                    </a:cubicBezTo>
                    <a:cubicBezTo>
                      <a:pt x="1736" y="19972"/>
                      <a:pt x="1080" y="19533"/>
                      <a:pt x="656" y="19042"/>
                    </a:cubicBezTo>
                    <a:cubicBezTo>
                      <a:pt x="231" y="18551"/>
                      <a:pt x="0" y="18009"/>
                      <a:pt x="0" y="17466"/>
                    </a:cubicBezTo>
                    <a:cubicBezTo>
                      <a:pt x="0" y="16691"/>
                      <a:pt x="347" y="16045"/>
                      <a:pt x="1080" y="15502"/>
                    </a:cubicBezTo>
                    <a:cubicBezTo>
                      <a:pt x="1813" y="14960"/>
                      <a:pt x="2816" y="14546"/>
                      <a:pt x="4050" y="14210"/>
                    </a:cubicBezTo>
                    <a:cubicBezTo>
                      <a:pt x="3356" y="14004"/>
                      <a:pt x="2816" y="13720"/>
                      <a:pt x="2391" y="13384"/>
                    </a:cubicBezTo>
                    <a:cubicBezTo>
                      <a:pt x="1967" y="13048"/>
                      <a:pt x="1774" y="12557"/>
                      <a:pt x="1774" y="11989"/>
                    </a:cubicBezTo>
                    <a:cubicBezTo>
                      <a:pt x="1774" y="11756"/>
                      <a:pt x="1851" y="11523"/>
                      <a:pt x="1967" y="11291"/>
                    </a:cubicBezTo>
                    <a:cubicBezTo>
                      <a:pt x="2083" y="11058"/>
                      <a:pt x="2276" y="10800"/>
                      <a:pt x="2546" y="10567"/>
                    </a:cubicBezTo>
                    <a:cubicBezTo>
                      <a:pt x="2816" y="10335"/>
                      <a:pt x="3124" y="10102"/>
                      <a:pt x="3471" y="9870"/>
                    </a:cubicBezTo>
                    <a:cubicBezTo>
                      <a:pt x="3857" y="9663"/>
                      <a:pt x="4281" y="9456"/>
                      <a:pt x="4783" y="9301"/>
                    </a:cubicBezTo>
                    <a:cubicBezTo>
                      <a:pt x="3626" y="8862"/>
                      <a:pt x="2739" y="8294"/>
                      <a:pt x="2083" y="7570"/>
                    </a:cubicBezTo>
                    <a:cubicBezTo>
                      <a:pt x="1427" y="6847"/>
                      <a:pt x="1119" y="6020"/>
                      <a:pt x="1119" y="5064"/>
                    </a:cubicBezTo>
                    <a:cubicBezTo>
                      <a:pt x="1119" y="4289"/>
                      <a:pt x="1350" y="3617"/>
                      <a:pt x="1774" y="2971"/>
                    </a:cubicBezTo>
                    <a:cubicBezTo>
                      <a:pt x="2199" y="2351"/>
                      <a:pt x="2816" y="1809"/>
                      <a:pt x="3626" y="1369"/>
                    </a:cubicBezTo>
                    <a:cubicBezTo>
                      <a:pt x="4436" y="930"/>
                      <a:pt x="5362" y="594"/>
                      <a:pt x="6441" y="362"/>
                    </a:cubicBezTo>
                    <a:cubicBezTo>
                      <a:pt x="7521" y="129"/>
                      <a:pt x="8717" y="0"/>
                      <a:pt x="10029" y="0"/>
                    </a:cubicBezTo>
                    <a:cubicBezTo>
                      <a:pt x="11032" y="0"/>
                      <a:pt x="11996" y="78"/>
                      <a:pt x="12883" y="233"/>
                    </a:cubicBezTo>
                    <a:cubicBezTo>
                      <a:pt x="13770" y="388"/>
                      <a:pt x="14580" y="594"/>
                      <a:pt x="15274" y="879"/>
                    </a:cubicBezTo>
                    <a:lnTo>
                      <a:pt x="21600" y="879"/>
                    </a:lnTo>
                    <a:close/>
                    <a:moveTo>
                      <a:pt x="17396" y="16768"/>
                    </a:moveTo>
                    <a:cubicBezTo>
                      <a:pt x="17396" y="16381"/>
                      <a:pt x="17241" y="16071"/>
                      <a:pt x="16894" y="15838"/>
                    </a:cubicBezTo>
                    <a:cubicBezTo>
                      <a:pt x="16547" y="15606"/>
                      <a:pt x="16123" y="15425"/>
                      <a:pt x="15583" y="15270"/>
                    </a:cubicBezTo>
                    <a:cubicBezTo>
                      <a:pt x="15043" y="15115"/>
                      <a:pt x="14387" y="15037"/>
                      <a:pt x="13654" y="14986"/>
                    </a:cubicBezTo>
                    <a:cubicBezTo>
                      <a:pt x="12921" y="14934"/>
                      <a:pt x="12150" y="14882"/>
                      <a:pt x="11340" y="14857"/>
                    </a:cubicBezTo>
                    <a:cubicBezTo>
                      <a:pt x="10530" y="14831"/>
                      <a:pt x="9720" y="14805"/>
                      <a:pt x="8871" y="14753"/>
                    </a:cubicBezTo>
                    <a:cubicBezTo>
                      <a:pt x="8023" y="14727"/>
                      <a:pt x="7251" y="14676"/>
                      <a:pt x="6480" y="14598"/>
                    </a:cubicBezTo>
                    <a:cubicBezTo>
                      <a:pt x="5631" y="14857"/>
                      <a:pt x="4899" y="15192"/>
                      <a:pt x="4359" y="15606"/>
                    </a:cubicBezTo>
                    <a:cubicBezTo>
                      <a:pt x="3819" y="16019"/>
                      <a:pt x="3549" y="16484"/>
                      <a:pt x="3549" y="17027"/>
                    </a:cubicBezTo>
                    <a:cubicBezTo>
                      <a:pt x="3549" y="17388"/>
                      <a:pt x="3703" y="17698"/>
                      <a:pt x="3973" y="18009"/>
                    </a:cubicBezTo>
                    <a:cubicBezTo>
                      <a:pt x="4243" y="18319"/>
                      <a:pt x="4667" y="18577"/>
                      <a:pt x="5207" y="18810"/>
                    </a:cubicBezTo>
                    <a:cubicBezTo>
                      <a:pt x="5747" y="19042"/>
                      <a:pt x="6480" y="19197"/>
                      <a:pt x="7290" y="19326"/>
                    </a:cubicBezTo>
                    <a:cubicBezTo>
                      <a:pt x="8139" y="19456"/>
                      <a:pt x="9141" y="19533"/>
                      <a:pt x="10260" y="19533"/>
                    </a:cubicBezTo>
                    <a:cubicBezTo>
                      <a:pt x="11379" y="19533"/>
                      <a:pt x="12382" y="19456"/>
                      <a:pt x="13230" y="19326"/>
                    </a:cubicBezTo>
                    <a:cubicBezTo>
                      <a:pt x="14117" y="19197"/>
                      <a:pt x="14850" y="18990"/>
                      <a:pt x="15467" y="18758"/>
                    </a:cubicBezTo>
                    <a:cubicBezTo>
                      <a:pt x="16084" y="18500"/>
                      <a:pt x="16547" y="18215"/>
                      <a:pt x="16856" y="17879"/>
                    </a:cubicBezTo>
                    <a:cubicBezTo>
                      <a:pt x="17164" y="17543"/>
                      <a:pt x="17396" y="17182"/>
                      <a:pt x="17396" y="16768"/>
                    </a:cubicBezTo>
                    <a:close/>
                    <a:moveTo>
                      <a:pt x="9990" y="8242"/>
                    </a:moveTo>
                    <a:cubicBezTo>
                      <a:pt x="10839" y="8242"/>
                      <a:pt x="11571" y="8165"/>
                      <a:pt x="12189" y="8010"/>
                    </a:cubicBezTo>
                    <a:cubicBezTo>
                      <a:pt x="12806" y="7855"/>
                      <a:pt x="13346" y="7648"/>
                      <a:pt x="13770" y="7364"/>
                    </a:cubicBezTo>
                    <a:cubicBezTo>
                      <a:pt x="14194" y="7080"/>
                      <a:pt x="14541" y="6743"/>
                      <a:pt x="14734" y="6356"/>
                    </a:cubicBezTo>
                    <a:cubicBezTo>
                      <a:pt x="14966" y="5968"/>
                      <a:pt x="15043" y="5529"/>
                      <a:pt x="15043" y="5064"/>
                    </a:cubicBezTo>
                    <a:cubicBezTo>
                      <a:pt x="15043" y="4108"/>
                      <a:pt x="14618" y="3333"/>
                      <a:pt x="13731" y="2765"/>
                    </a:cubicBezTo>
                    <a:cubicBezTo>
                      <a:pt x="12844" y="2196"/>
                      <a:pt x="11610" y="1912"/>
                      <a:pt x="9951" y="1912"/>
                    </a:cubicBezTo>
                    <a:cubicBezTo>
                      <a:pt x="8293" y="1912"/>
                      <a:pt x="7020" y="2196"/>
                      <a:pt x="6133" y="2765"/>
                    </a:cubicBezTo>
                    <a:cubicBezTo>
                      <a:pt x="5246" y="3333"/>
                      <a:pt x="4821" y="4108"/>
                      <a:pt x="4821" y="5064"/>
                    </a:cubicBezTo>
                    <a:cubicBezTo>
                      <a:pt x="4821" y="5529"/>
                      <a:pt x="4937" y="5943"/>
                      <a:pt x="5169" y="6356"/>
                    </a:cubicBezTo>
                    <a:cubicBezTo>
                      <a:pt x="5400" y="6769"/>
                      <a:pt x="5709" y="7080"/>
                      <a:pt x="6133" y="7364"/>
                    </a:cubicBezTo>
                    <a:cubicBezTo>
                      <a:pt x="6557" y="7648"/>
                      <a:pt x="7097" y="7855"/>
                      <a:pt x="7714" y="8010"/>
                    </a:cubicBezTo>
                    <a:cubicBezTo>
                      <a:pt x="8409" y="8165"/>
                      <a:pt x="9141" y="8242"/>
                      <a:pt x="9990"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1" name="Freeform: Shape 265"/>
              <p:cNvSpPr/>
              <p:nvPr/>
            </p:nvSpPr>
            <p:spPr>
              <a:xfrm>
                <a:off x="1077721"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2" name="Freeform: Shape 266"/>
              <p:cNvSpPr/>
              <p:nvPr/>
            </p:nvSpPr>
            <p:spPr>
              <a:xfrm>
                <a:off x="1191156" y="44933"/>
                <a:ext cx="139889"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6" y="384"/>
                    </a:lnTo>
                    <a:cubicBezTo>
                      <a:pt x="2068" y="384"/>
                      <a:pt x="2330" y="628"/>
                      <a:pt x="2409" y="1152"/>
                    </a:cubicBezTo>
                    <a:lnTo>
                      <a:pt x="2618" y="3315"/>
                    </a:lnTo>
                    <a:cubicBezTo>
                      <a:pt x="3194" y="2338"/>
                      <a:pt x="3875" y="1570"/>
                      <a:pt x="4608" y="942"/>
                    </a:cubicBezTo>
                    <a:cubicBezTo>
                      <a:pt x="5341" y="314"/>
                      <a:pt x="6179" y="35"/>
                      <a:pt x="7148" y="35"/>
                    </a:cubicBezTo>
                    <a:cubicBezTo>
                      <a:pt x="8221" y="35"/>
                      <a:pt x="9085" y="419"/>
                      <a:pt x="9740" y="1221"/>
                    </a:cubicBezTo>
                    <a:cubicBezTo>
                      <a:pt x="10394" y="2024"/>
                      <a:pt x="10892" y="3106"/>
                      <a:pt x="11180" y="4432"/>
                    </a:cubicBezTo>
                    <a:cubicBezTo>
                      <a:pt x="11415" y="3664"/>
                      <a:pt x="11703" y="3001"/>
                      <a:pt x="12070" y="2443"/>
                    </a:cubicBezTo>
                    <a:cubicBezTo>
                      <a:pt x="12436" y="1884"/>
                      <a:pt x="12829" y="1431"/>
                      <a:pt x="13274" y="1047"/>
                    </a:cubicBezTo>
                    <a:cubicBezTo>
                      <a:pt x="13719" y="698"/>
                      <a:pt x="14191" y="419"/>
                      <a:pt x="14714" y="244"/>
                    </a:cubicBezTo>
                    <a:cubicBezTo>
                      <a:pt x="15238" y="70"/>
                      <a:pt x="15735" y="0"/>
                      <a:pt x="16259" y="0"/>
                    </a:cubicBezTo>
                    <a:cubicBezTo>
                      <a:pt x="17097" y="0"/>
                      <a:pt x="17856" y="175"/>
                      <a:pt x="18511" y="524"/>
                    </a:cubicBezTo>
                    <a:cubicBezTo>
                      <a:pt x="19165" y="872"/>
                      <a:pt x="19715" y="1396"/>
                      <a:pt x="20186" y="2094"/>
                    </a:cubicBezTo>
                    <a:cubicBezTo>
                      <a:pt x="20657" y="2792"/>
                      <a:pt x="20998" y="3629"/>
                      <a:pt x="21234" y="4606"/>
                    </a:cubicBezTo>
                    <a:cubicBezTo>
                      <a:pt x="21469" y="5618"/>
                      <a:pt x="21600" y="6735"/>
                      <a:pt x="21600" y="8026"/>
                    </a:cubicBezTo>
                    <a:lnTo>
                      <a:pt x="21600" y="21530"/>
                    </a:lnTo>
                    <a:lnTo>
                      <a:pt x="18799" y="21530"/>
                    </a:lnTo>
                    <a:lnTo>
                      <a:pt x="18799" y="8026"/>
                    </a:lnTo>
                    <a:cubicBezTo>
                      <a:pt x="18799" y="6351"/>
                      <a:pt x="18537" y="5095"/>
                      <a:pt x="17987" y="4257"/>
                    </a:cubicBezTo>
                    <a:cubicBezTo>
                      <a:pt x="17437" y="3420"/>
                      <a:pt x="16652" y="2966"/>
                      <a:pt x="15630" y="2966"/>
                    </a:cubicBezTo>
                    <a:cubicBezTo>
                      <a:pt x="15159" y="2966"/>
                      <a:pt x="14740" y="3071"/>
                      <a:pt x="14321" y="3280"/>
                    </a:cubicBezTo>
                    <a:cubicBezTo>
                      <a:pt x="13903" y="3490"/>
                      <a:pt x="13536" y="3804"/>
                      <a:pt x="13222" y="4222"/>
                    </a:cubicBezTo>
                    <a:cubicBezTo>
                      <a:pt x="12908" y="4641"/>
                      <a:pt x="12672" y="5164"/>
                      <a:pt x="12463" y="5793"/>
                    </a:cubicBezTo>
                    <a:cubicBezTo>
                      <a:pt x="12279" y="6421"/>
                      <a:pt x="12201" y="7154"/>
                      <a:pt x="12201" y="7991"/>
                    </a:cubicBezTo>
                    <a:lnTo>
                      <a:pt x="12201" y="21495"/>
                    </a:lnTo>
                    <a:lnTo>
                      <a:pt x="9399" y="21495"/>
                    </a:lnTo>
                    <a:lnTo>
                      <a:pt x="9399" y="7991"/>
                    </a:lnTo>
                    <a:cubicBezTo>
                      <a:pt x="9399" y="6281"/>
                      <a:pt x="9137" y="5025"/>
                      <a:pt x="8640" y="4187"/>
                    </a:cubicBezTo>
                    <a:cubicBezTo>
                      <a:pt x="8116" y="3350"/>
                      <a:pt x="7383" y="2931"/>
                      <a:pt x="6388" y="2931"/>
                    </a:cubicBezTo>
                    <a:cubicBezTo>
                      <a:pt x="5708" y="2931"/>
                      <a:pt x="5053" y="3175"/>
                      <a:pt x="4477" y="3664"/>
                    </a:cubicBezTo>
                    <a:cubicBezTo>
                      <a:pt x="3901" y="4152"/>
                      <a:pt x="3351" y="4815"/>
                      <a:pt x="2854" y="5688"/>
                    </a:cubicBezTo>
                    <a:lnTo>
                      <a:pt x="2854"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3" name="Freeform: Shape 267"/>
              <p:cNvSpPr/>
              <p:nvPr/>
            </p:nvSpPr>
            <p:spPr>
              <a:xfrm>
                <a:off x="1352577"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2"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4" name="Freeform: Shape 268"/>
              <p:cNvSpPr/>
              <p:nvPr/>
            </p:nvSpPr>
            <p:spPr>
              <a:xfrm>
                <a:off x="1466012" y="45102"/>
                <a:ext cx="85799" cy="104960"/>
              </a:xfrm>
              <a:custGeom>
                <a:avLst/>
                <a:gdLst/>
                <a:ahLst/>
                <a:cxnLst>
                  <a:cxn ang="0">
                    <a:pos x="wd2" y="hd2"/>
                  </a:cxn>
                  <a:cxn ang="5400000">
                    <a:pos x="wd2" y="hd2"/>
                  </a:cxn>
                  <a:cxn ang="10800000">
                    <a:pos x="wd2" y="hd2"/>
                  </a:cxn>
                  <a:cxn ang="16200000">
                    <a:pos x="wd2" y="hd2"/>
                  </a:cxn>
                </a:cxnLst>
                <a:rect l="0" t="0" r="r" b="b"/>
                <a:pathLst>
                  <a:path w="21600" h="21600" extrusionOk="0">
                    <a:moveTo>
                      <a:pt x="4269" y="3420"/>
                    </a:moveTo>
                    <a:cubicBezTo>
                      <a:pt x="4824" y="2896"/>
                      <a:pt x="5421" y="2443"/>
                      <a:pt x="6062" y="2024"/>
                    </a:cubicBezTo>
                    <a:cubicBezTo>
                      <a:pt x="6702" y="1605"/>
                      <a:pt x="7385" y="1256"/>
                      <a:pt x="8068" y="942"/>
                    </a:cubicBezTo>
                    <a:cubicBezTo>
                      <a:pt x="8751" y="628"/>
                      <a:pt x="9519" y="419"/>
                      <a:pt x="10330" y="244"/>
                    </a:cubicBezTo>
                    <a:cubicBezTo>
                      <a:pt x="11141" y="70"/>
                      <a:pt x="11995" y="0"/>
                      <a:pt x="12892" y="0"/>
                    </a:cubicBezTo>
                    <a:cubicBezTo>
                      <a:pt x="14300" y="0"/>
                      <a:pt x="15581" y="175"/>
                      <a:pt x="16648" y="593"/>
                    </a:cubicBezTo>
                    <a:cubicBezTo>
                      <a:pt x="17715" y="977"/>
                      <a:pt x="18654" y="1535"/>
                      <a:pt x="19380" y="2233"/>
                    </a:cubicBezTo>
                    <a:cubicBezTo>
                      <a:pt x="20106" y="2931"/>
                      <a:pt x="20661" y="3769"/>
                      <a:pt x="21045" y="4781"/>
                    </a:cubicBezTo>
                    <a:cubicBezTo>
                      <a:pt x="21429" y="5793"/>
                      <a:pt x="21600" y="6874"/>
                      <a:pt x="21600" y="8061"/>
                    </a:cubicBezTo>
                    <a:lnTo>
                      <a:pt x="21600" y="21565"/>
                    </a:lnTo>
                    <a:lnTo>
                      <a:pt x="17032" y="21565"/>
                    </a:lnTo>
                    <a:lnTo>
                      <a:pt x="17032" y="8061"/>
                    </a:lnTo>
                    <a:cubicBezTo>
                      <a:pt x="17032" y="6455"/>
                      <a:pt x="16563" y="5199"/>
                      <a:pt x="15666" y="4327"/>
                    </a:cubicBezTo>
                    <a:cubicBezTo>
                      <a:pt x="14770" y="3455"/>
                      <a:pt x="13404" y="3001"/>
                      <a:pt x="11568" y="3001"/>
                    </a:cubicBezTo>
                    <a:cubicBezTo>
                      <a:pt x="10202" y="3001"/>
                      <a:pt x="8965" y="3280"/>
                      <a:pt x="7812" y="3803"/>
                    </a:cubicBezTo>
                    <a:cubicBezTo>
                      <a:pt x="6659" y="4327"/>
                      <a:pt x="5549" y="5060"/>
                      <a:pt x="4568" y="5967"/>
                    </a:cubicBezTo>
                    <a:lnTo>
                      <a:pt x="4568" y="21600"/>
                    </a:lnTo>
                    <a:lnTo>
                      <a:pt x="0" y="21600"/>
                    </a:lnTo>
                    <a:lnTo>
                      <a:pt x="0" y="384"/>
                    </a:lnTo>
                    <a:lnTo>
                      <a:pt x="2732" y="384"/>
                    </a:lnTo>
                    <a:cubicBezTo>
                      <a:pt x="3372" y="384"/>
                      <a:pt x="3799" y="628"/>
                      <a:pt x="3927" y="1152"/>
                    </a:cubicBezTo>
                    <a:lnTo>
                      <a:pt x="4269"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5" name="Freeform: Shape 269"/>
              <p:cNvSpPr/>
              <p:nvPr/>
            </p:nvSpPr>
            <p:spPr>
              <a:xfrm>
                <a:off x="1567917" y="12886"/>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6"/>
                    </a:lnTo>
                    <a:lnTo>
                      <a:pt x="6870" y="555"/>
                    </a:lnTo>
                    <a:cubicBezTo>
                      <a:pt x="6925" y="397"/>
                      <a:pt x="7090" y="264"/>
                      <a:pt x="7310" y="159"/>
                    </a:cubicBezTo>
                    <a:cubicBezTo>
                      <a:pt x="7530" y="53"/>
                      <a:pt x="7859" y="0"/>
                      <a:pt x="8244" y="0"/>
                    </a:cubicBezTo>
                    <a:lnTo>
                      <a:pt x="11212" y="0"/>
                    </a:lnTo>
                    <a:lnTo>
                      <a:pt x="11212" y="5526"/>
                    </a:lnTo>
                    <a:lnTo>
                      <a:pt x="20886" y="5526"/>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94"/>
                      <a:pt x="16488" y="19115"/>
                    </a:cubicBezTo>
                    <a:cubicBezTo>
                      <a:pt x="16928" y="19035"/>
                      <a:pt x="17313" y="18956"/>
                      <a:pt x="17643" y="18850"/>
                    </a:cubicBezTo>
                    <a:cubicBezTo>
                      <a:pt x="17973" y="18745"/>
                      <a:pt x="18247" y="18665"/>
                      <a:pt x="18467" y="18586"/>
                    </a:cubicBezTo>
                    <a:cubicBezTo>
                      <a:pt x="18687" y="18507"/>
                      <a:pt x="18907" y="18480"/>
                      <a:pt x="19072" y="18480"/>
                    </a:cubicBezTo>
                    <a:cubicBezTo>
                      <a:pt x="19401" y="18480"/>
                      <a:pt x="19676" y="18560"/>
                      <a:pt x="19896" y="18745"/>
                    </a:cubicBezTo>
                    <a:lnTo>
                      <a:pt x="21600" y="20093"/>
                    </a:lnTo>
                    <a:cubicBezTo>
                      <a:pt x="20611" y="20542"/>
                      <a:pt x="19347" y="20912"/>
                      <a:pt x="17917" y="21177"/>
                    </a:cubicBezTo>
                    <a:cubicBezTo>
                      <a:pt x="16543" y="21468"/>
                      <a:pt x="15060"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6" name="Freeform: Shape 270"/>
              <p:cNvSpPr/>
              <p:nvPr/>
            </p:nvSpPr>
            <p:spPr>
              <a:xfrm>
                <a:off x="1643541" y="4493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271" y="962"/>
                      <a:pt x="18308" y="1511"/>
                      <a:pt x="19120" y="2198"/>
                    </a:cubicBezTo>
                    <a:cubicBezTo>
                      <a:pt x="19932" y="2885"/>
                      <a:pt x="20563" y="3709"/>
                      <a:pt x="20969" y="4705"/>
                    </a:cubicBezTo>
                    <a:cubicBezTo>
                      <a:pt x="21375" y="5700"/>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141"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464" y="5082"/>
                      <a:pt x="4058" y="5220"/>
                      <a:pt x="3653" y="5220"/>
                    </a:cubicBezTo>
                    <a:cubicBezTo>
                      <a:pt x="3337" y="5220"/>
                      <a:pt x="3067" y="5151"/>
                      <a:pt x="2796" y="5014"/>
                    </a:cubicBezTo>
                    <a:cubicBezTo>
                      <a:pt x="2525" y="4876"/>
                      <a:pt x="2345" y="4739"/>
                      <a:pt x="2210" y="4533"/>
                    </a:cubicBezTo>
                    <a:lnTo>
                      <a:pt x="1263" y="3331"/>
                    </a:lnTo>
                    <a:close/>
                    <a:moveTo>
                      <a:pt x="16820" y="11847"/>
                    </a:moveTo>
                    <a:cubicBezTo>
                      <a:pt x="14611" y="11916"/>
                      <a:pt x="12717" y="12019"/>
                      <a:pt x="11138" y="12260"/>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69"/>
                    </a:cubicBezTo>
                    <a:cubicBezTo>
                      <a:pt x="6223" y="18544"/>
                      <a:pt x="6719" y="18715"/>
                      <a:pt x="7260" y="18818"/>
                    </a:cubicBezTo>
                    <a:cubicBezTo>
                      <a:pt x="7801" y="18921"/>
                      <a:pt x="8388" y="18990"/>
                      <a:pt x="9019" y="18990"/>
                    </a:cubicBezTo>
                    <a:cubicBezTo>
                      <a:pt x="9876" y="18990"/>
                      <a:pt x="10642" y="18921"/>
                      <a:pt x="11364" y="18784"/>
                    </a:cubicBezTo>
                    <a:cubicBezTo>
                      <a:pt x="12085" y="18647"/>
                      <a:pt x="12717" y="18475"/>
                      <a:pt x="13348" y="18200"/>
                    </a:cubicBezTo>
                    <a:cubicBezTo>
                      <a:pt x="13979" y="17960"/>
                      <a:pt x="14565" y="17651"/>
                      <a:pt x="15152" y="17308"/>
                    </a:cubicBezTo>
                    <a:cubicBezTo>
                      <a:pt x="15738" y="16964"/>
                      <a:pt x="16279" y="16586"/>
                      <a:pt x="16820" y="16140"/>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7" name="Freeform: Shape 271"/>
              <p:cNvSpPr/>
              <p:nvPr/>
            </p:nvSpPr>
            <p:spPr>
              <a:xfrm>
                <a:off x="1752737" y="0"/>
                <a:ext cx="18145" cy="149893"/>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8" name="Freeform: Shape 272"/>
              <p:cNvSpPr/>
              <p:nvPr/>
            </p:nvSpPr>
            <p:spPr>
              <a:xfrm>
                <a:off x="403382" y="248234"/>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5"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6"/>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3"/>
                    </a:cubicBezTo>
                    <a:cubicBezTo>
                      <a:pt x="13473" y="9218"/>
                      <a:pt x="14186" y="8966"/>
                      <a:pt x="14756" y="8640"/>
                    </a:cubicBezTo>
                    <a:cubicBezTo>
                      <a:pt x="15327" y="8313"/>
                      <a:pt x="15719" y="7937"/>
                      <a:pt x="16004" y="7485"/>
                    </a:cubicBezTo>
                    <a:cubicBezTo>
                      <a:pt x="16289" y="7033"/>
                      <a:pt x="16396" y="6530"/>
                      <a:pt x="16396" y="5978"/>
                    </a:cubicBezTo>
                    <a:cubicBezTo>
                      <a:pt x="16396" y="4697"/>
                      <a:pt x="15861" y="3767"/>
                      <a:pt x="14756" y="3190"/>
                    </a:cubicBezTo>
                    <a:cubicBezTo>
                      <a:pt x="13687" y="2612"/>
                      <a:pt x="11976" y="2311"/>
                      <a:pt x="9695" y="2311"/>
                    </a:cubicBezTo>
                    <a:lnTo>
                      <a:pt x="4099" y="2311"/>
                    </a:lnTo>
                    <a:close/>
                    <a:moveTo>
                      <a:pt x="10729" y="19264"/>
                    </a:moveTo>
                    <a:cubicBezTo>
                      <a:pt x="11905" y="19264"/>
                      <a:pt x="12938" y="19164"/>
                      <a:pt x="13794" y="18988"/>
                    </a:cubicBezTo>
                    <a:cubicBezTo>
                      <a:pt x="14650" y="18787"/>
                      <a:pt x="15362" y="18536"/>
                      <a:pt x="15897" y="18184"/>
                    </a:cubicBezTo>
                    <a:cubicBezTo>
                      <a:pt x="16432" y="17832"/>
                      <a:pt x="16859" y="17431"/>
                      <a:pt x="17109" y="16954"/>
                    </a:cubicBezTo>
                    <a:cubicBezTo>
                      <a:pt x="17358" y="16476"/>
                      <a:pt x="17501" y="15949"/>
                      <a:pt x="17501" y="15371"/>
                    </a:cubicBezTo>
                    <a:cubicBezTo>
                      <a:pt x="17501" y="14266"/>
                      <a:pt x="16931" y="13387"/>
                      <a:pt x="15826" y="12734"/>
                    </a:cubicBezTo>
                    <a:cubicBezTo>
                      <a:pt x="14721" y="12081"/>
                      <a:pt x="13010" y="11754"/>
                      <a:pt x="10764" y="11754"/>
                    </a:cubicBezTo>
                    <a:lnTo>
                      <a:pt x="4135" y="11754"/>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29" name="Freeform: Shape 273"/>
              <p:cNvSpPr/>
              <p:nvPr/>
            </p:nvSpPr>
            <p:spPr>
              <a:xfrm>
                <a:off x="523092"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0" name="Freeform: Shape 274"/>
              <p:cNvSpPr/>
              <p:nvPr/>
            </p:nvSpPr>
            <p:spPr>
              <a:xfrm>
                <a:off x="680781" y="289607"/>
                <a:ext cx="94786" cy="141755"/>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1" y="2429"/>
                      <a:pt x="20634" y="2506"/>
                    </a:cubicBezTo>
                    <a:lnTo>
                      <a:pt x="17968" y="2739"/>
                    </a:lnTo>
                    <a:cubicBezTo>
                      <a:pt x="18509" y="3410"/>
                      <a:pt x="18740" y="4186"/>
                      <a:pt x="18740" y="5012"/>
                    </a:cubicBezTo>
                    <a:cubicBezTo>
                      <a:pt x="18740" y="5788"/>
                      <a:pt x="18509" y="6485"/>
                      <a:pt x="18084" y="7105"/>
                    </a:cubicBezTo>
                    <a:cubicBezTo>
                      <a:pt x="17658" y="7725"/>
                      <a:pt x="17040" y="8268"/>
                      <a:pt x="16267" y="8707"/>
                    </a:cubicBezTo>
                    <a:cubicBezTo>
                      <a:pt x="15495" y="9146"/>
                      <a:pt x="14567" y="9482"/>
                      <a:pt x="13485" y="9741"/>
                    </a:cubicBezTo>
                    <a:cubicBezTo>
                      <a:pt x="12403" y="9999"/>
                      <a:pt x="11244" y="10102"/>
                      <a:pt x="9969" y="10102"/>
                    </a:cubicBezTo>
                    <a:cubicBezTo>
                      <a:pt x="8887" y="10102"/>
                      <a:pt x="7844" y="10025"/>
                      <a:pt x="6878" y="9844"/>
                    </a:cubicBezTo>
                    <a:cubicBezTo>
                      <a:pt x="6376" y="10051"/>
                      <a:pt x="5989" y="10283"/>
                      <a:pt x="5757" y="10490"/>
                    </a:cubicBezTo>
                    <a:cubicBezTo>
                      <a:pt x="5487" y="10722"/>
                      <a:pt x="5371" y="10955"/>
                      <a:pt x="5371" y="11187"/>
                    </a:cubicBezTo>
                    <a:cubicBezTo>
                      <a:pt x="5371" y="11549"/>
                      <a:pt x="5603" y="11834"/>
                      <a:pt x="6067" y="12040"/>
                    </a:cubicBezTo>
                    <a:cubicBezTo>
                      <a:pt x="6530" y="12221"/>
                      <a:pt x="7110" y="12376"/>
                      <a:pt x="7844" y="12454"/>
                    </a:cubicBezTo>
                    <a:cubicBezTo>
                      <a:pt x="8578" y="12531"/>
                      <a:pt x="9428" y="12583"/>
                      <a:pt x="10394" y="12609"/>
                    </a:cubicBezTo>
                    <a:cubicBezTo>
                      <a:pt x="11360" y="12634"/>
                      <a:pt x="12326" y="12660"/>
                      <a:pt x="13331" y="12712"/>
                    </a:cubicBezTo>
                    <a:cubicBezTo>
                      <a:pt x="14336" y="12764"/>
                      <a:pt x="15302" y="12841"/>
                      <a:pt x="16267" y="12944"/>
                    </a:cubicBezTo>
                    <a:cubicBezTo>
                      <a:pt x="17234" y="13048"/>
                      <a:pt x="18045" y="13255"/>
                      <a:pt x="18818" y="13513"/>
                    </a:cubicBezTo>
                    <a:cubicBezTo>
                      <a:pt x="19552" y="13771"/>
                      <a:pt x="20170" y="14133"/>
                      <a:pt x="20595" y="14572"/>
                    </a:cubicBezTo>
                    <a:cubicBezTo>
                      <a:pt x="21059" y="15037"/>
                      <a:pt x="21291" y="15606"/>
                      <a:pt x="21291" y="16329"/>
                    </a:cubicBezTo>
                    <a:cubicBezTo>
                      <a:pt x="21291" y="17001"/>
                      <a:pt x="21059" y="17647"/>
                      <a:pt x="20557" y="18293"/>
                    </a:cubicBezTo>
                    <a:cubicBezTo>
                      <a:pt x="20054" y="18913"/>
                      <a:pt x="19320" y="19481"/>
                      <a:pt x="18393" y="19972"/>
                    </a:cubicBezTo>
                    <a:cubicBezTo>
                      <a:pt x="17466" y="20463"/>
                      <a:pt x="16306" y="20851"/>
                      <a:pt x="14915" y="21161"/>
                    </a:cubicBezTo>
                    <a:cubicBezTo>
                      <a:pt x="13524" y="21471"/>
                      <a:pt x="12017" y="21600"/>
                      <a:pt x="10278" y="21600"/>
                    </a:cubicBezTo>
                    <a:cubicBezTo>
                      <a:pt x="8539" y="21600"/>
                      <a:pt x="7071" y="21497"/>
                      <a:pt x="5796" y="21264"/>
                    </a:cubicBezTo>
                    <a:cubicBezTo>
                      <a:pt x="4521" y="21032"/>
                      <a:pt x="3439" y="20721"/>
                      <a:pt x="2589" y="20360"/>
                    </a:cubicBezTo>
                    <a:cubicBezTo>
                      <a:pt x="1739" y="19972"/>
                      <a:pt x="1082" y="19533"/>
                      <a:pt x="657" y="19042"/>
                    </a:cubicBezTo>
                    <a:cubicBezTo>
                      <a:pt x="232" y="18551"/>
                      <a:pt x="0" y="18009"/>
                      <a:pt x="0" y="17466"/>
                    </a:cubicBezTo>
                    <a:cubicBezTo>
                      <a:pt x="0" y="16691"/>
                      <a:pt x="348" y="16045"/>
                      <a:pt x="1082" y="15502"/>
                    </a:cubicBezTo>
                    <a:cubicBezTo>
                      <a:pt x="1816" y="14960"/>
                      <a:pt x="2821" y="14546"/>
                      <a:pt x="4057" y="14210"/>
                    </a:cubicBezTo>
                    <a:cubicBezTo>
                      <a:pt x="3362" y="14004"/>
                      <a:pt x="2821" y="13720"/>
                      <a:pt x="2396" y="13384"/>
                    </a:cubicBezTo>
                    <a:cubicBezTo>
                      <a:pt x="1971" y="13048"/>
                      <a:pt x="1778" y="12557"/>
                      <a:pt x="1778" y="11989"/>
                    </a:cubicBezTo>
                    <a:cubicBezTo>
                      <a:pt x="1778" y="11756"/>
                      <a:pt x="1855" y="11523"/>
                      <a:pt x="1971" y="11291"/>
                    </a:cubicBezTo>
                    <a:cubicBezTo>
                      <a:pt x="2087" y="11058"/>
                      <a:pt x="2280" y="10800"/>
                      <a:pt x="2550" y="10567"/>
                    </a:cubicBezTo>
                    <a:cubicBezTo>
                      <a:pt x="2821" y="10335"/>
                      <a:pt x="3130" y="10102"/>
                      <a:pt x="3478" y="9870"/>
                    </a:cubicBezTo>
                    <a:cubicBezTo>
                      <a:pt x="3864" y="9663"/>
                      <a:pt x="4289" y="9456"/>
                      <a:pt x="4791" y="9301"/>
                    </a:cubicBezTo>
                    <a:cubicBezTo>
                      <a:pt x="3632" y="8862"/>
                      <a:pt x="2743" y="8294"/>
                      <a:pt x="2087" y="7570"/>
                    </a:cubicBezTo>
                    <a:cubicBezTo>
                      <a:pt x="1430" y="6847"/>
                      <a:pt x="1121" y="6020"/>
                      <a:pt x="1121" y="5064"/>
                    </a:cubicBezTo>
                    <a:cubicBezTo>
                      <a:pt x="1121" y="4289"/>
                      <a:pt x="1352" y="3617"/>
                      <a:pt x="1778" y="2971"/>
                    </a:cubicBezTo>
                    <a:cubicBezTo>
                      <a:pt x="2203" y="2351"/>
                      <a:pt x="2821" y="1809"/>
                      <a:pt x="3632" y="1369"/>
                    </a:cubicBezTo>
                    <a:cubicBezTo>
                      <a:pt x="4443" y="930"/>
                      <a:pt x="5371" y="594"/>
                      <a:pt x="6453" y="362"/>
                    </a:cubicBezTo>
                    <a:cubicBezTo>
                      <a:pt x="7535" y="129"/>
                      <a:pt x="8733" y="0"/>
                      <a:pt x="10046" y="0"/>
                    </a:cubicBezTo>
                    <a:cubicBezTo>
                      <a:pt x="11051" y="0"/>
                      <a:pt x="12017" y="77"/>
                      <a:pt x="12906" y="232"/>
                    </a:cubicBezTo>
                    <a:cubicBezTo>
                      <a:pt x="13794" y="387"/>
                      <a:pt x="14606" y="594"/>
                      <a:pt x="15302" y="879"/>
                    </a:cubicBezTo>
                    <a:lnTo>
                      <a:pt x="21600" y="879"/>
                    </a:lnTo>
                    <a:close/>
                    <a:moveTo>
                      <a:pt x="17388" y="16768"/>
                    </a:moveTo>
                    <a:cubicBezTo>
                      <a:pt x="17388" y="16381"/>
                      <a:pt x="17234" y="16071"/>
                      <a:pt x="16886" y="15838"/>
                    </a:cubicBezTo>
                    <a:cubicBezTo>
                      <a:pt x="16538" y="15606"/>
                      <a:pt x="16113" y="15425"/>
                      <a:pt x="15572" y="15270"/>
                    </a:cubicBezTo>
                    <a:cubicBezTo>
                      <a:pt x="15031" y="15141"/>
                      <a:pt x="14374" y="15037"/>
                      <a:pt x="13679" y="14986"/>
                    </a:cubicBezTo>
                    <a:cubicBezTo>
                      <a:pt x="12945" y="14934"/>
                      <a:pt x="12172" y="14882"/>
                      <a:pt x="11360" y="14857"/>
                    </a:cubicBezTo>
                    <a:cubicBezTo>
                      <a:pt x="10549" y="14831"/>
                      <a:pt x="9737" y="14805"/>
                      <a:pt x="8887" y="14753"/>
                    </a:cubicBezTo>
                    <a:cubicBezTo>
                      <a:pt x="8037" y="14727"/>
                      <a:pt x="7264" y="14676"/>
                      <a:pt x="6491" y="14598"/>
                    </a:cubicBezTo>
                    <a:cubicBezTo>
                      <a:pt x="5642" y="14857"/>
                      <a:pt x="4907" y="15192"/>
                      <a:pt x="4366" y="15606"/>
                    </a:cubicBezTo>
                    <a:cubicBezTo>
                      <a:pt x="3825" y="16019"/>
                      <a:pt x="3555" y="16484"/>
                      <a:pt x="3555" y="17027"/>
                    </a:cubicBezTo>
                    <a:cubicBezTo>
                      <a:pt x="3555" y="17388"/>
                      <a:pt x="3671" y="17698"/>
                      <a:pt x="3941" y="18009"/>
                    </a:cubicBezTo>
                    <a:cubicBezTo>
                      <a:pt x="4212" y="18319"/>
                      <a:pt x="4637" y="18577"/>
                      <a:pt x="5178" y="18810"/>
                    </a:cubicBezTo>
                    <a:cubicBezTo>
                      <a:pt x="5719" y="19042"/>
                      <a:pt x="6453" y="19197"/>
                      <a:pt x="7264" y="19326"/>
                    </a:cubicBezTo>
                    <a:cubicBezTo>
                      <a:pt x="8115" y="19456"/>
                      <a:pt x="9119" y="19533"/>
                      <a:pt x="10240" y="19533"/>
                    </a:cubicBezTo>
                    <a:cubicBezTo>
                      <a:pt x="11360" y="19533"/>
                      <a:pt x="12365" y="19456"/>
                      <a:pt x="13215" y="19326"/>
                    </a:cubicBezTo>
                    <a:cubicBezTo>
                      <a:pt x="14104" y="19197"/>
                      <a:pt x="14838" y="18990"/>
                      <a:pt x="15456" y="18758"/>
                    </a:cubicBezTo>
                    <a:cubicBezTo>
                      <a:pt x="16074" y="18499"/>
                      <a:pt x="16538" y="18215"/>
                      <a:pt x="16847" y="17879"/>
                    </a:cubicBezTo>
                    <a:cubicBezTo>
                      <a:pt x="17156" y="17543"/>
                      <a:pt x="17388" y="17182"/>
                      <a:pt x="17388" y="16768"/>
                    </a:cubicBezTo>
                    <a:close/>
                    <a:moveTo>
                      <a:pt x="9969" y="8242"/>
                    </a:moveTo>
                    <a:cubicBezTo>
                      <a:pt x="10819" y="8242"/>
                      <a:pt x="11554" y="8164"/>
                      <a:pt x="12172" y="8009"/>
                    </a:cubicBezTo>
                    <a:cubicBezTo>
                      <a:pt x="12790" y="7855"/>
                      <a:pt x="13331" y="7648"/>
                      <a:pt x="13756" y="7364"/>
                    </a:cubicBezTo>
                    <a:cubicBezTo>
                      <a:pt x="14181" y="7079"/>
                      <a:pt x="14529" y="6743"/>
                      <a:pt x="14722" y="6356"/>
                    </a:cubicBezTo>
                    <a:cubicBezTo>
                      <a:pt x="14954" y="5968"/>
                      <a:pt x="15031" y="5529"/>
                      <a:pt x="15031" y="5064"/>
                    </a:cubicBezTo>
                    <a:cubicBezTo>
                      <a:pt x="15031" y="4108"/>
                      <a:pt x="14606" y="3333"/>
                      <a:pt x="13717" y="2765"/>
                    </a:cubicBezTo>
                    <a:cubicBezTo>
                      <a:pt x="12828" y="2196"/>
                      <a:pt x="11592" y="1912"/>
                      <a:pt x="9931" y="1912"/>
                    </a:cubicBezTo>
                    <a:cubicBezTo>
                      <a:pt x="8269" y="1912"/>
                      <a:pt x="6994" y="2196"/>
                      <a:pt x="6105" y="2765"/>
                    </a:cubicBezTo>
                    <a:cubicBezTo>
                      <a:pt x="5216" y="3333"/>
                      <a:pt x="4791" y="4108"/>
                      <a:pt x="4791" y="5064"/>
                    </a:cubicBezTo>
                    <a:cubicBezTo>
                      <a:pt x="4791" y="5529"/>
                      <a:pt x="4907" y="5943"/>
                      <a:pt x="5139" y="6356"/>
                    </a:cubicBezTo>
                    <a:cubicBezTo>
                      <a:pt x="5371" y="6743"/>
                      <a:pt x="5680" y="7079"/>
                      <a:pt x="6105" y="7364"/>
                    </a:cubicBezTo>
                    <a:cubicBezTo>
                      <a:pt x="6530" y="7648"/>
                      <a:pt x="7071" y="7855"/>
                      <a:pt x="7690" y="8009"/>
                    </a:cubicBezTo>
                    <a:cubicBezTo>
                      <a:pt x="8385" y="8164"/>
                      <a:pt x="9119" y="8242"/>
                      <a:pt x="9969"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1" name="Freeform: Shape 275"/>
              <p:cNvSpPr/>
              <p:nvPr/>
            </p:nvSpPr>
            <p:spPr>
              <a:xfrm>
                <a:off x="786757"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19"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2" name="Freeform: Shape 276"/>
              <p:cNvSpPr/>
              <p:nvPr/>
            </p:nvSpPr>
            <p:spPr>
              <a:xfrm>
                <a:off x="900361" y="289267"/>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2"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2"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3" name="Freeform: Shape 277"/>
              <p:cNvSpPr/>
              <p:nvPr/>
            </p:nvSpPr>
            <p:spPr>
              <a:xfrm>
                <a:off x="1012440" y="290963"/>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90"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5027" y="16436"/>
                      <a:pt x="5922" y="17308"/>
                    </a:cubicBezTo>
                    <a:cubicBezTo>
                      <a:pt x="6817" y="18180"/>
                      <a:pt x="8180" y="18634"/>
                      <a:pt x="10012" y="18634"/>
                    </a:cubicBezTo>
                    <a:cubicBezTo>
                      <a:pt x="11375" y="18634"/>
                      <a:pt x="12611"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4" name="Freeform: Shape 278"/>
              <p:cNvSpPr/>
              <p:nvPr/>
            </p:nvSpPr>
            <p:spPr>
              <a:xfrm>
                <a:off x="1124180" y="245351"/>
                <a:ext cx="25945" cy="148707"/>
              </a:xfrm>
              <a:custGeom>
                <a:avLst/>
                <a:gdLst/>
                <a:ahLst/>
                <a:cxnLst>
                  <a:cxn ang="0">
                    <a:pos x="wd2" y="hd2"/>
                  </a:cxn>
                  <a:cxn ang="5400000">
                    <a:pos x="wd2" y="hd2"/>
                  </a:cxn>
                  <a:cxn ang="10800000">
                    <a:pos x="wd2" y="hd2"/>
                  </a:cxn>
                  <a:cxn ang="16200000">
                    <a:pos x="wd2" y="hd2"/>
                  </a:cxn>
                </a:cxnLst>
                <a:rect l="0" t="0" r="r" b="b"/>
                <a:pathLst>
                  <a:path w="21600" h="21600" extrusionOk="0">
                    <a:moveTo>
                      <a:pt x="21600" y="1921"/>
                    </a:moveTo>
                    <a:cubicBezTo>
                      <a:pt x="21600" y="2167"/>
                      <a:pt x="21318" y="2414"/>
                      <a:pt x="20753" y="2635"/>
                    </a:cubicBezTo>
                    <a:cubicBezTo>
                      <a:pt x="20188" y="2857"/>
                      <a:pt x="19341" y="3054"/>
                      <a:pt x="18353" y="3226"/>
                    </a:cubicBezTo>
                    <a:cubicBezTo>
                      <a:pt x="17365" y="3399"/>
                      <a:pt x="16235" y="3547"/>
                      <a:pt x="14824" y="3645"/>
                    </a:cubicBezTo>
                    <a:cubicBezTo>
                      <a:pt x="13553" y="3744"/>
                      <a:pt x="12142" y="3793"/>
                      <a:pt x="10589" y="3793"/>
                    </a:cubicBezTo>
                    <a:cubicBezTo>
                      <a:pt x="9176" y="3793"/>
                      <a:pt x="7764" y="3744"/>
                      <a:pt x="6494" y="3645"/>
                    </a:cubicBezTo>
                    <a:cubicBezTo>
                      <a:pt x="5223" y="3547"/>
                      <a:pt x="4094" y="3424"/>
                      <a:pt x="3106" y="3226"/>
                    </a:cubicBezTo>
                    <a:cubicBezTo>
                      <a:pt x="2117" y="3054"/>
                      <a:pt x="1412" y="2857"/>
                      <a:pt x="847" y="2635"/>
                    </a:cubicBezTo>
                    <a:cubicBezTo>
                      <a:pt x="282" y="2414"/>
                      <a:pt x="0" y="2167"/>
                      <a:pt x="0" y="1921"/>
                    </a:cubicBezTo>
                    <a:cubicBezTo>
                      <a:pt x="0" y="1675"/>
                      <a:pt x="282" y="1429"/>
                      <a:pt x="847" y="1182"/>
                    </a:cubicBezTo>
                    <a:cubicBezTo>
                      <a:pt x="1412" y="936"/>
                      <a:pt x="2117" y="739"/>
                      <a:pt x="3106" y="566"/>
                    </a:cubicBezTo>
                    <a:cubicBezTo>
                      <a:pt x="4094" y="394"/>
                      <a:pt x="5223" y="246"/>
                      <a:pt x="6494" y="148"/>
                    </a:cubicBezTo>
                    <a:cubicBezTo>
                      <a:pt x="7764" y="49"/>
                      <a:pt x="9176" y="0"/>
                      <a:pt x="10589" y="0"/>
                    </a:cubicBezTo>
                    <a:cubicBezTo>
                      <a:pt x="12001" y="0"/>
                      <a:pt x="13412" y="49"/>
                      <a:pt x="14824" y="148"/>
                    </a:cubicBezTo>
                    <a:cubicBezTo>
                      <a:pt x="16094" y="246"/>
                      <a:pt x="17365" y="369"/>
                      <a:pt x="18353" y="566"/>
                    </a:cubicBezTo>
                    <a:cubicBezTo>
                      <a:pt x="19341" y="739"/>
                      <a:pt x="20188" y="936"/>
                      <a:pt x="20753" y="1182"/>
                    </a:cubicBezTo>
                    <a:cubicBezTo>
                      <a:pt x="21318" y="1429"/>
                      <a:pt x="21600" y="1675"/>
                      <a:pt x="21600" y="1921"/>
                    </a:cubicBezTo>
                    <a:close/>
                    <a:moveTo>
                      <a:pt x="18353" y="6625"/>
                    </a:moveTo>
                    <a:lnTo>
                      <a:pt x="18353" y="21600"/>
                    </a:lnTo>
                    <a:lnTo>
                      <a:pt x="3247" y="21600"/>
                    </a:lnTo>
                    <a:lnTo>
                      <a:pt x="3247" y="6625"/>
                    </a:lnTo>
                    <a:lnTo>
                      <a:pt x="18353" y="662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5" name="Freeform: Shape 279"/>
              <p:cNvSpPr/>
              <p:nvPr/>
            </p:nvSpPr>
            <p:spPr>
              <a:xfrm>
                <a:off x="1176234" y="289267"/>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6" name="Freeform: Shape 280"/>
              <p:cNvSpPr/>
              <p:nvPr/>
            </p:nvSpPr>
            <p:spPr>
              <a:xfrm>
                <a:off x="1283566" y="289267"/>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7" name="Freeform: Shape 281"/>
              <p:cNvSpPr/>
              <p:nvPr/>
            </p:nvSpPr>
            <p:spPr>
              <a:xfrm>
                <a:off x="255357" y="492399"/>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79"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4"/>
                    </a:cubicBezTo>
                    <a:cubicBezTo>
                      <a:pt x="13473" y="9218"/>
                      <a:pt x="14186" y="8967"/>
                      <a:pt x="14756" y="8640"/>
                    </a:cubicBezTo>
                    <a:cubicBezTo>
                      <a:pt x="15327" y="8313"/>
                      <a:pt x="15719" y="7937"/>
                      <a:pt x="16004" y="7459"/>
                    </a:cubicBezTo>
                    <a:cubicBezTo>
                      <a:pt x="16289" y="7007"/>
                      <a:pt x="16396" y="6505"/>
                      <a:pt x="16396" y="5953"/>
                    </a:cubicBezTo>
                    <a:cubicBezTo>
                      <a:pt x="16396" y="4672"/>
                      <a:pt x="15861" y="3742"/>
                      <a:pt x="14756" y="3165"/>
                    </a:cubicBezTo>
                    <a:cubicBezTo>
                      <a:pt x="13687" y="2587"/>
                      <a:pt x="11976" y="2285"/>
                      <a:pt x="9695" y="2285"/>
                    </a:cubicBezTo>
                    <a:lnTo>
                      <a:pt x="4099" y="2285"/>
                    </a:lnTo>
                    <a:close/>
                    <a:moveTo>
                      <a:pt x="10729" y="19264"/>
                    </a:moveTo>
                    <a:cubicBezTo>
                      <a:pt x="11905" y="19264"/>
                      <a:pt x="12939" y="19164"/>
                      <a:pt x="13794" y="18988"/>
                    </a:cubicBezTo>
                    <a:cubicBezTo>
                      <a:pt x="14650" y="18787"/>
                      <a:pt x="15362" y="18536"/>
                      <a:pt x="15897" y="18184"/>
                    </a:cubicBezTo>
                    <a:cubicBezTo>
                      <a:pt x="16432" y="17833"/>
                      <a:pt x="16859" y="17431"/>
                      <a:pt x="17109" y="16954"/>
                    </a:cubicBezTo>
                    <a:cubicBezTo>
                      <a:pt x="17358" y="16476"/>
                      <a:pt x="17501" y="15949"/>
                      <a:pt x="17501" y="15371"/>
                    </a:cubicBezTo>
                    <a:cubicBezTo>
                      <a:pt x="17501" y="14266"/>
                      <a:pt x="16931" y="13387"/>
                      <a:pt x="15826" y="12734"/>
                    </a:cubicBezTo>
                    <a:cubicBezTo>
                      <a:pt x="14685" y="12081"/>
                      <a:pt x="13010" y="11755"/>
                      <a:pt x="10764" y="11755"/>
                    </a:cubicBezTo>
                    <a:lnTo>
                      <a:pt x="4135" y="11755"/>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8" name="Freeform: Shape 282"/>
              <p:cNvSpPr/>
              <p:nvPr/>
            </p:nvSpPr>
            <p:spPr>
              <a:xfrm>
                <a:off x="375065"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39" name="Freeform: Shape 283"/>
              <p:cNvSpPr/>
              <p:nvPr/>
            </p:nvSpPr>
            <p:spPr>
              <a:xfrm>
                <a:off x="534621"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0" name="Freeform: Shape 284"/>
              <p:cNvSpPr/>
              <p:nvPr/>
            </p:nvSpPr>
            <p:spPr>
              <a:xfrm>
                <a:off x="648057" y="533263"/>
                <a:ext cx="139720"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8" y="384"/>
                    </a:lnTo>
                    <a:cubicBezTo>
                      <a:pt x="2071" y="384"/>
                      <a:pt x="2333" y="628"/>
                      <a:pt x="2412" y="1152"/>
                    </a:cubicBezTo>
                    <a:lnTo>
                      <a:pt x="2621" y="3315"/>
                    </a:lnTo>
                    <a:cubicBezTo>
                      <a:pt x="3198" y="2338"/>
                      <a:pt x="3880" y="1570"/>
                      <a:pt x="4614" y="942"/>
                    </a:cubicBezTo>
                    <a:cubicBezTo>
                      <a:pt x="5348" y="314"/>
                      <a:pt x="6186" y="35"/>
                      <a:pt x="7156" y="35"/>
                    </a:cubicBezTo>
                    <a:cubicBezTo>
                      <a:pt x="8231" y="35"/>
                      <a:pt x="9096" y="419"/>
                      <a:pt x="9751" y="1221"/>
                    </a:cubicBezTo>
                    <a:cubicBezTo>
                      <a:pt x="10407" y="2024"/>
                      <a:pt x="10905" y="3106"/>
                      <a:pt x="11193" y="4432"/>
                    </a:cubicBezTo>
                    <a:cubicBezTo>
                      <a:pt x="11429" y="3664"/>
                      <a:pt x="11717" y="3001"/>
                      <a:pt x="12084" y="2443"/>
                    </a:cubicBezTo>
                    <a:cubicBezTo>
                      <a:pt x="12452" y="1884"/>
                      <a:pt x="12845" y="1431"/>
                      <a:pt x="13290" y="1047"/>
                    </a:cubicBezTo>
                    <a:cubicBezTo>
                      <a:pt x="13736" y="698"/>
                      <a:pt x="14208" y="419"/>
                      <a:pt x="14732" y="244"/>
                    </a:cubicBezTo>
                    <a:cubicBezTo>
                      <a:pt x="15230" y="70"/>
                      <a:pt x="15754" y="0"/>
                      <a:pt x="16279" y="0"/>
                    </a:cubicBezTo>
                    <a:cubicBezTo>
                      <a:pt x="17117" y="0"/>
                      <a:pt x="17852" y="175"/>
                      <a:pt x="18507" y="523"/>
                    </a:cubicBezTo>
                    <a:cubicBezTo>
                      <a:pt x="19162" y="872"/>
                      <a:pt x="19713" y="1396"/>
                      <a:pt x="20185" y="2094"/>
                    </a:cubicBezTo>
                    <a:cubicBezTo>
                      <a:pt x="20630" y="2792"/>
                      <a:pt x="20997" y="3629"/>
                      <a:pt x="21233" y="4606"/>
                    </a:cubicBezTo>
                    <a:cubicBezTo>
                      <a:pt x="21469" y="5618"/>
                      <a:pt x="21600" y="6735"/>
                      <a:pt x="21600" y="8026"/>
                    </a:cubicBezTo>
                    <a:lnTo>
                      <a:pt x="21600" y="21530"/>
                    </a:lnTo>
                    <a:lnTo>
                      <a:pt x="18795" y="21530"/>
                    </a:lnTo>
                    <a:lnTo>
                      <a:pt x="18795" y="8026"/>
                    </a:lnTo>
                    <a:cubicBezTo>
                      <a:pt x="18795" y="6351"/>
                      <a:pt x="18533" y="5095"/>
                      <a:pt x="17982" y="4257"/>
                    </a:cubicBezTo>
                    <a:cubicBezTo>
                      <a:pt x="17432" y="3420"/>
                      <a:pt x="16646" y="2966"/>
                      <a:pt x="15623" y="2966"/>
                    </a:cubicBezTo>
                    <a:cubicBezTo>
                      <a:pt x="15151" y="2966"/>
                      <a:pt x="14732" y="3071"/>
                      <a:pt x="14313" y="3280"/>
                    </a:cubicBezTo>
                    <a:cubicBezTo>
                      <a:pt x="13893" y="3490"/>
                      <a:pt x="13526" y="3803"/>
                      <a:pt x="13212" y="4222"/>
                    </a:cubicBezTo>
                    <a:cubicBezTo>
                      <a:pt x="12897" y="4641"/>
                      <a:pt x="12635" y="5164"/>
                      <a:pt x="12452" y="5793"/>
                    </a:cubicBezTo>
                    <a:cubicBezTo>
                      <a:pt x="12268" y="6421"/>
                      <a:pt x="12189" y="7154"/>
                      <a:pt x="12189" y="7991"/>
                    </a:cubicBezTo>
                    <a:lnTo>
                      <a:pt x="12189" y="21495"/>
                    </a:lnTo>
                    <a:lnTo>
                      <a:pt x="9385" y="21495"/>
                    </a:lnTo>
                    <a:lnTo>
                      <a:pt x="9385" y="7991"/>
                    </a:lnTo>
                    <a:cubicBezTo>
                      <a:pt x="9385" y="6281"/>
                      <a:pt x="9122" y="5025"/>
                      <a:pt x="8624" y="4187"/>
                    </a:cubicBezTo>
                    <a:cubicBezTo>
                      <a:pt x="8126" y="3350"/>
                      <a:pt x="7366" y="2931"/>
                      <a:pt x="6370" y="2931"/>
                    </a:cubicBezTo>
                    <a:cubicBezTo>
                      <a:pt x="5688" y="2931"/>
                      <a:pt x="5033" y="3175"/>
                      <a:pt x="4456" y="3664"/>
                    </a:cubicBezTo>
                    <a:cubicBezTo>
                      <a:pt x="3880" y="4152"/>
                      <a:pt x="3329" y="4815"/>
                      <a:pt x="2831" y="5688"/>
                    </a:cubicBezTo>
                    <a:lnTo>
                      <a:pt x="2831"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1" name="Freeform: Shape 285"/>
              <p:cNvSpPr/>
              <p:nvPr/>
            </p:nvSpPr>
            <p:spPr>
              <a:xfrm>
                <a:off x="815242" y="533263"/>
                <a:ext cx="91056" cy="139551"/>
              </a:xfrm>
              <a:custGeom>
                <a:avLst/>
                <a:gdLst/>
                <a:ahLst/>
                <a:cxnLst>
                  <a:cxn ang="0">
                    <a:pos x="wd2" y="hd2"/>
                  </a:cxn>
                  <a:cxn ang="5400000">
                    <a:pos x="wd2" y="hd2"/>
                  </a:cxn>
                  <a:cxn ang="10800000">
                    <a:pos x="wd2" y="hd2"/>
                  </a:cxn>
                  <a:cxn ang="16200000">
                    <a:pos x="wd2" y="hd2"/>
                  </a:cxn>
                </a:cxnLst>
                <a:rect l="0" t="0" r="r" b="b"/>
                <a:pathLst>
                  <a:path w="21600" h="21600" extrusionOk="0">
                    <a:moveTo>
                      <a:pt x="4143" y="2756"/>
                    </a:moveTo>
                    <a:cubicBezTo>
                      <a:pt x="5189" y="1916"/>
                      <a:pt x="6355" y="1260"/>
                      <a:pt x="7723" y="761"/>
                    </a:cubicBezTo>
                    <a:cubicBezTo>
                      <a:pt x="9090" y="263"/>
                      <a:pt x="10619" y="0"/>
                      <a:pt x="12349" y="0"/>
                    </a:cubicBezTo>
                    <a:cubicBezTo>
                      <a:pt x="13756" y="0"/>
                      <a:pt x="15044" y="184"/>
                      <a:pt x="16170" y="525"/>
                    </a:cubicBezTo>
                    <a:cubicBezTo>
                      <a:pt x="17296" y="866"/>
                      <a:pt x="18302" y="1391"/>
                      <a:pt x="19106" y="2073"/>
                    </a:cubicBezTo>
                    <a:cubicBezTo>
                      <a:pt x="19911" y="2756"/>
                      <a:pt x="20514" y="3622"/>
                      <a:pt x="20957" y="4619"/>
                    </a:cubicBezTo>
                    <a:cubicBezTo>
                      <a:pt x="21399" y="5643"/>
                      <a:pt x="21600" y="6798"/>
                      <a:pt x="21600" y="8136"/>
                    </a:cubicBezTo>
                    <a:cubicBezTo>
                      <a:pt x="21600" y="9317"/>
                      <a:pt x="21359" y="10419"/>
                      <a:pt x="20876" y="11417"/>
                    </a:cubicBezTo>
                    <a:cubicBezTo>
                      <a:pt x="20393" y="12440"/>
                      <a:pt x="19709" y="13306"/>
                      <a:pt x="18784" y="14041"/>
                    </a:cubicBezTo>
                    <a:cubicBezTo>
                      <a:pt x="17859" y="14776"/>
                      <a:pt x="16773" y="15353"/>
                      <a:pt x="15446" y="15800"/>
                    </a:cubicBezTo>
                    <a:cubicBezTo>
                      <a:pt x="14119" y="16220"/>
                      <a:pt x="12670" y="16430"/>
                      <a:pt x="11021" y="16430"/>
                    </a:cubicBezTo>
                    <a:cubicBezTo>
                      <a:pt x="9533" y="16430"/>
                      <a:pt x="8246" y="16272"/>
                      <a:pt x="7160" y="15931"/>
                    </a:cubicBezTo>
                    <a:cubicBezTo>
                      <a:pt x="6074" y="15590"/>
                      <a:pt x="5149" y="15144"/>
                      <a:pt x="4304" y="14540"/>
                    </a:cubicBezTo>
                    <a:lnTo>
                      <a:pt x="4304" y="21600"/>
                    </a:lnTo>
                    <a:lnTo>
                      <a:pt x="0" y="21600"/>
                    </a:lnTo>
                    <a:lnTo>
                      <a:pt x="0" y="236"/>
                    </a:lnTo>
                    <a:lnTo>
                      <a:pt x="2574" y="236"/>
                    </a:lnTo>
                    <a:cubicBezTo>
                      <a:pt x="3178" y="236"/>
                      <a:pt x="3580" y="420"/>
                      <a:pt x="3701" y="814"/>
                    </a:cubicBezTo>
                    <a:lnTo>
                      <a:pt x="4143" y="2756"/>
                    </a:lnTo>
                    <a:close/>
                    <a:moveTo>
                      <a:pt x="4344" y="12388"/>
                    </a:moveTo>
                    <a:cubicBezTo>
                      <a:pt x="5149" y="13070"/>
                      <a:pt x="5993" y="13569"/>
                      <a:pt x="6918" y="13858"/>
                    </a:cubicBezTo>
                    <a:cubicBezTo>
                      <a:pt x="7844" y="14146"/>
                      <a:pt x="8890" y="14277"/>
                      <a:pt x="10056" y="14277"/>
                    </a:cubicBezTo>
                    <a:cubicBezTo>
                      <a:pt x="12349" y="14277"/>
                      <a:pt x="14078" y="13753"/>
                      <a:pt x="15325" y="12677"/>
                    </a:cubicBezTo>
                    <a:cubicBezTo>
                      <a:pt x="16532" y="11627"/>
                      <a:pt x="17176" y="10104"/>
                      <a:pt x="17176" y="8136"/>
                    </a:cubicBezTo>
                    <a:cubicBezTo>
                      <a:pt x="17176" y="7086"/>
                      <a:pt x="17015" y="6194"/>
                      <a:pt x="16773" y="5459"/>
                    </a:cubicBezTo>
                    <a:cubicBezTo>
                      <a:pt x="16532" y="4724"/>
                      <a:pt x="16089" y="4094"/>
                      <a:pt x="15567" y="3622"/>
                    </a:cubicBezTo>
                    <a:cubicBezTo>
                      <a:pt x="15044" y="3149"/>
                      <a:pt x="14400" y="2808"/>
                      <a:pt x="13595" y="2572"/>
                    </a:cubicBezTo>
                    <a:cubicBezTo>
                      <a:pt x="12791" y="2336"/>
                      <a:pt x="11946" y="2231"/>
                      <a:pt x="10981" y="2231"/>
                    </a:cubicBezTo>
                    <a:cubicBezTo>
                      <a:pt x="9573" y="2231"/>
                      <a:pt x="8366" y="2441"/>
                      <a:pt x="7281" y="2861"/>
                    </a:cubicBezTo>
                    <a:cubicBezTo>
                      <a:pt x="6235" y="3281"/>
                      <a:pt x="5269" y="3884"/>
                      <a:pt x="4384" y="4645"/>
                    </a:cubicBezTo>
                    <a:lnTo>
                      <a:pt x="4384" y="1238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2" name="Freeform: Shape 286"/>
              <p:cNvSpPr/>
              <p:nvPr/>
            </p:nvSpPr>
            <p:spPr>
              <a:xfrm>
                <a:off x="922065" y="53326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316" y="962"/>
                      <a:pt x="18308" y="1511"/>
                      <a:pt x="19120" y="2198"/>
                    </a:cubicBezTo>
                    <a:cubicBezTo>
                      <a:pt x="19932" y="2885"/>
                      <a:pt x="20563" y="3709"/>
                      <a:pt x="20969" y="4705"/>
                    </a:cubicBezTo>
                    <a:cubicBezTo>
                      <a:pt x="21374" y="5666"/>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096"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509" y="5117"/>
                      <a:pt x="4058" y="5220"/>
                      <a:pt x="3653" y="5220"/>
                    </a:cubicBezTo>
                    <a:cubicBezTo>
                      <a:pt x="3337" y="5220"/>
                      <a:pt x="3066" y="5151"/>
                      <a:pt x="2796" y="5014"/>
                    </a:cubicBezTo>
                    <a:cubicBezTo>
                      <a:pt x="2525" y="4876"/>
                      <a:pt x="2345" y="4739"/>
                      <a:pt x="2210" y="4533"/>
                    </a:cubicBezTo>
                    <a:lnTo>
                      <a:pt x="1263" y="3331"/>
                    </a:lnTo>
                    <a:close/>
                    <a:moveTo>
                      <a:pt x="16820" y="11847"/>
                    </a:moveTo>
                    <a:cubicBezTo>
                      <a:pt x="14611" y="11916"/>
                      <a:pt x="12717" y="12019"/>
                      <a:pt x="11138" y="12259"/>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35"/>
                    </a:cubicBezTo>
                    <a:cubicBezTo>
                      <a:pt x="6223" y="18475"/>
                      <a:pt x="6719" y="18681"/>
                      <a:pt x="7260" y="18784"/>
                    </a:cubicBezTo>
                    <a:cubicBezTo>
                      <a:pt x="7801" y="18887"/>
                      <a:pt x="8388" y="18956"/>
                      <a:pt x="9019" y="18956"/>
                    </a:cubicBezTo>
                    <a:cubicBezTo>
                      <a:pt x="9876" y="18956"/>
                      <a:pt x="10642" y="18887"/>
                      <a:pt x="11364" y="18750"/>
                    </a:cubicBezTo>
                    <a:cubicBezTo>
                      <a:pt x="12085" y="18612"/>
                      <a:pt x="12717" y="18441"/>
                      <a:pt x="13348" y="18166"/>
                    </a:cubicBezTo>
                    <a:cubicBezTo>
                      <a:pt x="13979" y="17926"/>
                      <a:pt x="14565" y="17616"/>
                      <a:pt x="15152" y="17273"/>
                    </a:cubicBezTo>
                    <a:cubicBezTo>
                      <a:pt x="15738" y="16930"/>
                      <a:pt x="16279" y="16552"/>
                      <a:pt x="16820" y="16106"/>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3" name="Freeform: Shape 287"/>
              <p:cNvSpPr/>
              <p:nvPr/>
            </p:nvSpPr>
            <p:spPr>
              <a:xfrm>
                <a:off x="1019053" y="501217"/>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5"/>
                    </a:lnTo>
                    <a:lnTo>
                      <a:pt x="6870" y="555"/>
                    </a:lnTo>
                    <a:cubicBezTo>
                      <a:pt x="6925" y="396"/>
                      <a:pt x="7090" y="264"/>
                      <a:pt x="7310" y="159"/>
                    </a:cubicBezTo>
                    <a:cubicBezTo>
                      <a:pt x="7530" y="53"/>
                      <a:pt x="7859" y="0"/>
                      <a:pt x="8244" y="0"/>
                    </a:cubicBezTo>
                    <a:lnTo>
                      <a:pt x="11212" y="0"/>
                    </a:lnTo>
                    <a:lnTo>
                      <a:pt x="11212" y="5525"/>
                    </a:lnTo>
                    <a:lnTo>
                      <a:pt x="20886" y="5525"/>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68"/>
                      <a:pt x="16488" y="19088"/>
                    </a:cubicBezTo>
                    <a:cubicBezTo>
                      <a:pt x="16928" y="19009"/>
                      <a:pt x="17313" y="18930"/>
                      <a:pt x="17642" y="18824"/>
                    </a:cubicBezTo>
                    <a:cubicBezTo>
                      <a:pt x="17972" y="18718"/>
                      <a:pt x="18247" y="18639"/>
                      <a:pt x="18467" y="18560"/>
                    </a:cubicBezTo>
                    <a:cubicBezTo>
                      <a:pt x="18687" y="18480"/>
                      <a:pt x="18907" y="18454"/>
                      <a:pt x="19072" y="18454"/>
                    </a:cubicBezTo>
                    <a:cubicBezTo>
                      <a:pt x="19401" y="18454"/>
                      <a:pt x="19676" y="18533"/>
                      <a:pt x="19896" y="18718"/>
                    </a:cubicBezTo>
                    <a:lnTo>
                      <a:pt x="21600" y="20067"/>
                    </a:lnTo>
                    <a:cubicBezTo>
                      <a:pt x="20611" y="20516"/>
                      <a:pt x="19347" y="20886"/>
                      <a:pt x="17917" y="21151"/>
                    </a:cubicBezTo>
                    <a:cubicBezTo>
                      <a:pt x="16488" y="21415"/>
                      <a:pt x="15059"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4" name="Freeform: Shape 288"/>
              <p:cNvSpPr/>
              <p:nvPr/>
            </p:nvSpPr>
            <p:spPr>
              <a:xfrm>
                <a:off x="1102137" y="488501"/>
                <a:ext cx="85800" cy="149893"/>
              </a:xfrm>
              <a:custGeom>
                <a:avLst/>
                <a:gdLst/>
                <a:ahLst/>
                <a:cxnLst>
                  <a:cxn ang="0">
                    <a:pos x="wd2" y="hd2"/>
                  </a:cxn>
                  <a:cxn ang="5400000">
                    <a:pos x="wd2" y="hd2"/>
                  </a:cxn>
                  <a:cxn ang="10800000">
                    <a:pos x="wd2" y="hd2"/>
                  </a:cxn>
                  <a:cxn ang="16200000">
                    <a:pos x="wd2" y="hd2"/>
                  </a:cxn>
                </a:cxnLst>
                <a:rect l="0" t="0" r="r" b="b"/>
                <a:pathLst>
                  <a:path w="21600" h="21600" extrusionOk="0">
                    <a:moveTo>
                      <a:pt x="4568" y="8699"/>
                    </a:moveTo>
                    <a:cubicBezTo>
                      <a:pt x="5678" y="8015"/>
                      <a:pt x="6915" y="7477"/>
                      <a:pt x="8239" y="7086"/>
                    </a:cubicBezTo>
                    <a:cubicBezTo>
                      <a:pt x="9605" y="6695"/>
                      <a:pt x="11141" y="6475"/>
                      <a:pt x="12892" y="6475"/>
                    </a:cubicBezTo>
                    <a:cubicBezTo>
                      <a:pt x="14300" y="6475"/>
                      <a:pt x="15581" y="6597"/>
                      <a:pt x="16648" y="6891"/>
                    </a:cubicBezTo>
                    <a:cubicBezTo>
                      <a:pt x="17716" y="7184"/>
                      <a:pt x="18654" y="7550"/>
                      <a:pt x="19380" y="8039"/>
                    </a:cubicBezTo>
                    <a:cubicBezTo>
                      <a:pt x="20106" y="8528"/>
                      <a:pt x="20661" y="9139"/>
                      <a:pt x="21045" y="9823"/>
                    </a:cubicBezTo>
                    <a:cubicBezTo>
                      <a:pt x="21429" y="10507"/>
                      <a:pt x="21600" y="11289"/>
                      <a:pt x="21600" y="12119"/>
                    </a:cubicBezTo>
                    <a:lnTo>
                      <a:pt x="21600" y="21576"/>
                    </a:lnTo>
                    <a:lnTo>
                      <a:pt x="17032" y="21576"/>
                    </a:lnTo>
                    <a:lnTo>
                      <a:pt x="17032" y="12119"/>
                    </a:lnTo>
                    <a:cubicBezTo>
                      <a:pt x="17032" y="10995"/>
                      <a:pt x="16563" y="10116"/>
                      <a:pt x="15666" y="9505"/>
                    </a:cubicBezTo>
                    <a:cubicBezTo>
                      <a:pt x="14770" y="8894"/>
                      <a:pt x="13404" y="8577"/>
                      <a:pt x="11568" y="8577"/>
                    </a:cubicBezTo>
                    <a:cubicBezTo>
                      <a:pt x="10202" y="8577"/>
                      <a:pt x="8965" y="8772"/>
                      <a:pt x="7812" y="9139"/>
                    </a:cubicBezTo>
                    <a:cubicBezTo>
                      <a:pt x="6659" y="9505"/>
                      <a:pt x="5549" y="10018"/>
                      <a:pt x="4568" y="10653"/>
                    </a:cubicBezTo>
                    <a:lnTo>
                      <a:pt x="4568" y="21600"/>
                    </a:lnTo>
                    <a:lnTo>
                      <a:pt x="0" y="21600"/>
                    </a:lnTo>
                    <a:lnTo>
                      <a:pt x="0" y="0"/>
                    </a:lnTo>
                    <a:lnTo>
                      <a:pt x="4568" y="0"/>
                    </a:lnTo>
                    <a:lnTo>
                      <a:pt x="4568" y="86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5" name="Freeform: Shape 289"/>
              <p:cNvSpPr/>
              <p:nvPr/>
            </p:nvSpPr>
            <p:spPr>
              <a:xfrm>
                <a:off x="1209808"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51"/>
                    </a:cubicBezTo>
                    <a:cubicBezTo>
                      <a:pt x="21600" y="9937"/>
                      <a:pt x="21520" y="10317"/>
                      <a:pt x="21398" y="10524"/>
                    </a:cubicBezTo>
                    <a:cubicBezTo>
                      <a:pt x="21237" y="10731"/>
                      <a:pt x="20995" y="10800"/>
                      <a:pt x="20593" y="10800"/>
                    </a:cubicBezTo>
                    <a:lnTo>
                      <a:pt x="4231" y="10800"/>
                    </a:lnTo>
                    <a:cubicBezTo>
                      <a:pt x="4272" y="12111"/>
                      <a:pt x="4513" y="13284"/>
                      <a:pt x="4876" y="14250"/>
                    </a:cubicBezTo>
                    <a:cubicBezTo>
                      <a:pt x="5239" y="15217"/>
                      <a:pt x="5763" y="16045"/>
                      <a:pt x="6448" y="16700"/>
                    </a:cubicBezTo>
                    <a:cubicBezTo>
                      <a:pt x="7133" y="17356"/>
                      <a:pt x="7939" y="17839"/>
                      <a:pt x="8866" y="18184"/>
                    </a:cubicBezTo>
                    <a:cubicBezTo>
                      <a:pt x="9792" y="18495"/>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772" y="8523"/>
                    </a:moveTo>
                    <a:cubicBezTo>
                      <a:pt x="17772" y="7660"/>
                      <a:pt x="17610" y="6901"/>
                      <a:pt x="17328" y="6176"/>
                    </a:cubicBezTo>
                    <a:cubicBezTo>
                      <a:pt x="17046" y="5452"/>
                      <a:pt x="16643" y="4865"/>
                      <a:pt x="16079" y="4348"/>
                    </a:cubicBezTo>
                    <a:cubicBezTo>
                      <a:pt x="15555" y="3830"/>
                      <a:pt x="14870" y="3416"/>
                      <a:pt x="14104" y="3140"/>
                    </a:cubicBezTo>
                    <a:cubicBezTo>
                      <a:pt x="13339" y="2864"/>
                      <a:pt x="12452" y="2726"/>
                      <a:pt x="11485" y="2726"/>
                    </a:cubicBezTo>
                    <a:cubicBezTo>
                      <a:pt x="9430" y="2726"/>
                      <a:pt x="7778" y="3243"/>
                      <a:pt x="6609" y="4279"/>
                    </a:cubicBezTo>
                    <a:cubicBezTo>
                      <a:pt x="5440" y="5314"/>
                      <a:pt x="4675" y="6728"/>
                      <a:pt x="4392" y="8557"/>
                    </a:cubicBezTo>
                    <a:lnTo>
                      <a:pt x="1777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6" name="Freeform: Shape 290"/>
              <p:cNvSpPr/>
              <p:nvPr/>
            </p:nvSpPr>
            <p:spPr>
              <a:xfrm>
                <a:off x="1312221" y="488839"/>
                <a:ext cx="110216" cy="151250"/>
              </a:xfrm>
              <a:custGeom>
                <a:avLst/>
                <a:gdLst/>
                <a:ahLst/>
                <a:cxnLst>
                  <a:cxn ang="0">
                    <a:pos x="wd2" y="hd2"/>
                  </a:cxn>
                  <a:cxn ang="5400000">
                    <a:pos x="wd2" y="hd2"/>
                  </a:cxn>
                  <a:cxn ang="10800000">
                    <a:pos x="wd2" y="hd2"/>
                  </a:cxn>
                  <a:cxn ang="16200000">
                    <a:pos x="wd2" y="hd2"/>
                  </a:cxn>
                </a:cxnLst>
                <a:rect l="0" t="0" r="r" b="b"/>
                <a:pathLst>
                  <a:path w="21600" h="21600" extrusionOk="0">
                    <a:moveTo>
                      <a:pt x="20736" y="21334"/>
                    </a:moveTo>
                    <a:lnTo>
                      <a:pt x="17180" y="21334"/>
                    </a:lnTo>
                    <a:lnTo>
                      <a:pt x="17180" y="8790"/>
                    </a:lnTo>
                    <a:lnTo>
                      <a:pt x="6779" y="8790"/>
                    </a:lnTo>
                    <a:lnTo>
                      <a:pt x="6779" y="17629"/>
                    </a:lnTo>
                    <a:cubicBezTo>
                      <a:pt x="6779" y="18258"/>
                      <a:pt x="6979" y="18718"/>
                      <a:pt x="7411" y="19009"/>
                    </a:cubicBezTo>
                    <a:cubicBezTo>
                      <a:pt x="7842" y="19300"/>
                      <a:pt x="8341" y="19469"/>
                      <a:pt x="9006" y="19469"/>
                    </a:cubicBezTo>
                    <a:cubicBezTo>
                      <a:pt x="9371" y="19469"/>
                      <a:pt x="9704" y="19421"/>
                      <a:pt x="9969" y="19348"/>
                    </a:cubicBezTo>
                    <a:cubicBezTo>
                      <a:pt x="10235" y="19275"/>
                      <a:pt x="10468" y="19203"/>
                      <a:pt x="10667" y="19106"/>
                    </a:cubicBezTo>
                    <a:cubicBezTo>
                      <a:pt x="10867" y="19009"/>
                      <a:pt x="11033" y="18936"/>
                      <a:pt x="11166" y="18864"/>
                    </a:cubicBezTo>
                    <a:cubicBezTo>
                      <a:pt x="11299" y="18791"/>
                      <a:pt x="11431" y="18767"/>
                      <a:pt x="11531" y="18767"/>
                    </a:cubicBezTo>
                    <a:cubicBezTo>
                      <a:pt x="11731" y="18767"/>
                      <a:pt x="11897" y="18840"/>
                      <a:pt x="12030" y="19009"/>
                    </a:cubicBezTo>
                    <a:lnTo>
                      <a:pt x="13060" y="20244"/>
                    </a:lnTo>
                    <a:cubicBezTo>
                      <a:pt x="12462" y="20656"/>
                      <a:pt x="11697" y="20995"/>
                      <a:pt x="10833" y="21237"/>
                    </a:cubicBezTo>
                    <a:cubicBezTo>
                      <a:pt x="9969" y="21479"/>
                      <a:pt x="9072" y="21600"/>
                      <a:pt x="8175" y="21600"/>
                    </a:cubicBezTo>
                    <a:cubicBezTo>
                      <a:pt x="6580" y="21600"/>
                      <a:pt x="5350" y="21285"/>
                      <a:pt x="4486" y="20631"/>
                    </a:cubicBezTo>
                    <a:cubicBezTo>
                      <a:pt x="3622" y="19978"/>
                      <a:pt x="3190" y="19058"/>
                      <a:pt x="3190" y="17823"/>
                    </a:cubicBezTo>
                    <a:lnTo>
                      <a:pt x="3190" y="8814"/>
                    </a:lnTo>
                    <a:lnTo>
                      <a:pt x="764" y="8814"/>
                    </a:lnTo>
                    <a:cubicBezTo>
                      <a:pt x="565" y="8814"/>
                      <a:pt x="366" y="8766"/>
                      <a:pt x="233" y="8669"/>
                    </a:cubicBezTo>
                    <a:cubicBezTo>
                      <a:pt x="100" y="8572"/>
                      <a:pt x="0" y="8427"/>
                      <a:pt x="0" y="8233"/>
                    </a:cubicBezTo>
                    <a:lnTo>
                      <a:pt x="0" y="7192"/>
                    </a:lnTo>
                    <a:lnTo>
                      <a:pt x="3323" y="6877"/>
                    </a:lnTo>
                    <a:lnTo>
                      <a:pt x="4154" y="2349"/>
                    </a:lnTo>
                    <a:cubicBezTo>
                      <a:pt x="4187" y="2204"/>
                      <a:pt x="4287" y="2083"/>
                      <a:pt x="4420" y="1986"/>
                    </a:cubicBezTo>
                    <a:cubicBezTo>
                      <a:pt x="4553" y="1889"/>
                      <a:pt x="4752" y="1840"/>
                      <a:pt x="4985" y="1840"/>
                    </a:cubicBezTo>
                    <a:lnTo>
                      <a:pt x="6779" y="1840"/>
                    </a:lnTo>
                    <a:lnTo>
                      <a:pt x="6779" y="6901"/>
                    </a:lnTo>
                    <a:lnTo>
                      <a:pt x="20736" y="6901"/>
                    </a:lnTo>
                    <a:lnTo>
                      <a:pt x="20736" y="21334"/>
                    </a:lnTo>
                    <a:close/>
                    <a:moveTo>
                      <a:pt x="21600" y="1889"/>
                    </a:moveTo>
                    <a:cubicBezTo>
                      <a:pt x="21600" y="2131"/>
                      <a:pt x="21534" y="2373"/>
                      <a:pt x="21401" y="2591"/>
                    </a:cubicBezTo>
                    <a:cubicBezTo>
                      <a:pt x="21268" y="2809"/>
                      <a:pt x="21068" y="3003"/>
                      <a:pt x="20836" y="3172"/>
                    </a:cubicBezTo>
                    <a:cubicBezTo>
                      <a:pt x="20603" y="3342"/>
                      <a:pt x="20337" y="3463"/>
                      <a:pt x="20038" y="3560"/>
                    </a:cubicBezTo>
                    <a:cubicBezTo>
                      <a:pt x="19739" y="3657"/>
                      <a:pt x="19407" y="3705"/>
                      <a:pt x="19074" y="3705"/>
                    </a:cubicBezTo>
                    <a:cubicBezTo>
                      <a:pt x="18742" y="3705"/>
                      <a:pt x="18410" y="3657"/>
                      <a:pt x="18111" y="3560"/>
                    </a:cubicBezTo>
                    <a:cubicBezTo>
                      <a:pt x="17812" y="3463"/>
                      <a:pt x="17546" y="3342"/>
                      <a:pt x="17313" y="3172"/>
                    </a:cubicBezTo>
                    <a:cubicBezTo>
                      <a:pt x="17081" y="3003"/>
                      <a:pt x="16914" y="2809"/>
                      <a:pt x="16782" y="2591"/>
                    </a:cubicBezTo>
                    <a:cubicBezTo>
                      <a:pt x="16649" y="2373"/>
                      <a:pt x="16582" y="2131"/>
                      <a:pt x="16582" y="1889"/>
                    </a:cubicBezTo>
                    <a:cubicBezTo>
                      <a:pt x="16582" y="1647"/>
                      <a:pt x="16649" y="1405"/>
                      <a:pt x="16782" y="1162"/>
                    </a:cubicBezTo>
                    <a:cubicBezTo>
                      <a:pt x="16914" y="944"/>
                      <a:pt x="17081" y="726"/>
                      <a:pt x="17313" y="557"/>
                    </a:cubicBezTo>
                    <a:cubicBezTo>
                      <a:pt x="17546" y="387"/>
                      <a:pt x="17812" y="242"/>
                      <a:pt x="18111" y="145"/>
                    </a:cubicBezTo>
                    <a:cubicBezTo>
                      <a:pt x="18410" y="48"/>
                      <a:pt x="18742" y="0"/>
                      <a:pt x="19074" y="0"/>
                    </a:cubicBezTo>
                    <a:cubicBezTo>
                      <a:pt x="19407" y="0"/>
                      <a:pt x="19739" y="48"/>
                      <a:pt x="20038" y="145"/>
                    </a:cubicBezTo>
                    <a:cubicBezTo>
                      <a:pt x="20337" y="242"/>
                      <a:pt x="20603" y="363"/>
                      <a:pt x="20836" y="557"/>
                    </a:cubicBezTo>
                    <a:cubicBezTo>
                      <a:pt x="21068" y="726"/>
                      <a:pt x="21268" y="920"/>
                      <a:pt x="21401" y="1162"/>
                    </a:cubicBezTo>
                    <a:cubicBezTo>
                      <a:pt x="21534" y="1405"/>
                      <a:pt x="21600" y="1622"/>
                      <a:pt x="21600" y="188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47" name="Freeform: Shape 291"/>
              <p:cNvSpPr/>
              <p:nvPr/>
            </p:nvSpPr>
            <p:spPr>
              <a:xfrm>
                <a:off x="1441934" y="533094"/>
                <a:ext cx="83426" cy="105977"/>
              </a:xfrm>
              <a:custGeom>
                <a:avLst/>
                <a:gdLst/>
                <a:ahLst/>
                <a:cxnLst>
                  <a:cxn ang="0">
                    <a:pos x="wd2" y="hd2"/>
                  </a:cxn>
                  <a:cxn ang="5400000">
                    <a:pos x="wd2" y="hd2"/>
                  </a:cxn>
                  <a:cxn ang="10800000">
                    <a:pos x="wd2" y="hd2"/>
                  </a:cxn>
                  <a:cxn ang="16200000">
                    <a:pos x="wd2" y="hd2"/>
                  </a:cxn>
                </a:cxnLst>
                <a:rect l="0" t="0" r="r" b="b"/>
                <a:pathLst>
                  <a:path w="21600" h="21600" extrusionOk="0">
                    <a:moveTo>
                      <a:pt x="20063" y="4147"/>
                    </a:moveTo>
                    <a:cubicBezTo>
                      <a:pt x="19932" y="4285"/>
                      <a:pt x="19800" y="4424"/>
                      <a:pt x="19625" y="4493"/>
                    </a:cubicBezTo>
                    <a:cubicBezTo>
                      <a:pt x="19493" y="4562"/>
                      <a:pt x="19273" y="4631"/>
                      <a:pt x="19054" y="4631"/>
                    </a:cubicBezTo>
                    <a:cubicBezTo>
                      <a:pt x="18791" y="4631"/>
                      <a:pt x="18483" y="4527"/>
                      <a:pt x="18176" y="4354"/>
                    </a:cubicBezTo>
                    <a:cubicBezTo>
                      <a:pt x="17868" y="4182"/>
                      <a:pt x="17473" y="3974"/>
                      <a:pt x="16990" y="3767"/>
                    </a:cubicBezTo>
                    <a:cubicBezTo>
                      <a:pt x="16508" y="3560"/>
                      <a:pt x="15937" y="3352"/>
                      <a:pt x="15278" y="3180"/>
                    </a:cubicBezTo>
                    <a:cubicBezTo>
                      <a:pt x="14619" y="3007"/>
                      <a:pt x="13785" y="2903"/>
                      <a:pt x="12776" y="2903"/>
                    </a:cubicBezTo>
                    <a:cubicBezTo>
                      <a:pt x="11459" y="2903"/>
                      <a:pt x="10317" y="3076"/>
                      <a:pt x="9307" y="3456"/>
                    </a:cubicBezTo>
                    <a:cubicBezTo>
                      <a:pt x="8298" y="3836"/>
                      <a:pt x="7464" y="4354"/>
                      <a:pt x="6805" y="5046"/>
                    </a:cubicBezTo>
                    <a:cubicBezTo>
                      <a:pt x="6146" y="5737"/>
                      <a:pt x="5620" y="6566"/>
                      <a:pt x="5268" y="7569"/>
                    </a:cubicBezTo>
                    <a:cubicBezTo>
                      <a:pt x="4917" y="8536"/>
                      <a:pt x="4741" y="9642"/>
                      <a:pt x="4741" y="10852"/>
                    </a:cubicBezTo>
                    <a:cubicBezTo>
                      <a:pt x="4741" y="12131"/>
                      <a:pt x="4917" y="13271"/>
                      <a:pt x="5312" y="14239"/>
                    </a:cubicBezTo>
                    <a:cubicBezTo>
                      <a:pt x="5707" y="15207"/>
                      <a:pt x="6190" y="16070"/>
                      <a:pt x="6893" y="16727"/>
                    </a:cubicBezTo>
                    <a:cubicBezTo>
                      <a:pt x="7595" y="17384"/>
                      <a:pt x="8385" y="17902"/>
                      <a:pt x="9351" y="18248"/>
                    </a:cubicBezTo>
                    <a:cubicBezTo>
                      <a:pt x="10317" y="18593"/>
                      <a:pt x="11371" y="18766"/>
                      <a:pt x="12556" y="18766"/>
                    </a:cubicBezTo>
                    <a:cubicBezTo>
                      <a:pt x="13698" y="18766"/>
                      <a:pt x="14619" y="18663"/>
                      <a:pt x="15366" y="18455"/>
                    </a:cubicBezTo>
                    <a:cubicBezTo>
                      <a:pt x="16112" y="18248"/>
                      <a:pt x="16727" y="18006"/>
                      <a:pt x="17210" y="17729"/>
                    </a:cubicBezTo>
                    <a:cubicBezTo>
                      <a:pt x="17693" y="17453"/>
                      <a:pt x="18088" y="17246"/>
                      <a:pt x="18439" y="17003"/>
                    </a:cubicBezTo>
                    <a:cubicBezTo>
                      <a:pt x="18746" y="16796"/>
                      <a:pt x="19098" y="16693"/>
                      <a:pt x="19405" y="16693"/>
                    </a:cubicBezTo>
                    <a:cubicBezTo>
                      <a:pt x="19800" y="16693"/>
                      <a:pt x="20108" y="16796"/>
                      <a:pt x="20283" y="17038"/>
                    </a:cubicBezTo>
                    <a:lnTo>
                      <a:pt x="21600" y="18386"/>
                    </a:lnTo>
                    <a:cubicBezTo>
                      <a:pt x="21029" y="18939"/>
                      <a:pt x="20371" y="19423"/>
                      <a:pt x="19625" y="19837"/>
                    </a:cubicBezTo>
                    <a:cubicBezTo>
                      <a:pt x="18878" y="20252"/>
                      <a:pt x="18088" y="20563"/>
                      <a:pt x="17254" y="20840"/>
                    </a:cubicBezTo>
                    <a:cubicBezTo>
                      <a:pt x="16419" y="21116"/>
                      <a:pt x="15498" y="21289"/>
                      <a:pt x="14576" y="21427"/>
                    </a:cubicBezTo>
                    <a:cubicBezTo>
                      <a:pt x="13654" y="21565"/>
                      <a:pt x="12688" y="21600"/>
                      <a:pt x="11722" y="21600"/>
                    </a:cubicBezTo>
                    <a:cubicBezTo>
                      <a:pt x="10054" y="21600"/>
                      <a:pt x="8517" y="21358"/>
                      <a:pt x="7068" y="20874"/>
                    </a:cubicBezTo>
                    <a:cubicBezTo>
                      <a:pt x="5620" y="20390"/>
                      <a:pt x="4390" y="19699"/>
                      <a:pt x="3337" y="18766"/>
                    </a:cubicBezTo>
                    <a:cubicBezTo>
                      <a:pt x="2283" y="17833"/>
                      <a:pt x="1449" y="16727"/>
                      <a:pt x="878" y="15379"/>
                    </a:cubicBezTo>
                    <a:cubicBezTo>
                      <a:pt x="307" y="14031"/>
                      <a:pt x="0" y="12511"/>
                      <a:pt x="0" y="10783"/>
                    </a:cubicBezTo>
                    <a:cubicBezTo>
                      <a:pt x="0" y="9227"/>
                      <a:pt x="263" y="7776"/>
                      <a:pt x="834" y="6463"/>
                    </a:cubicBezTo>
                    <a:cubicBezTo>
                      <a:pt x="1405" y="5149"/>
                      <a:pt x="2195" y="4009"/>
                      <a:pt x="3249" y="3041"/>
                    </a:cubicBezTo>
                    <a:cubicBezTo>
                      <a:pt x="4303" y="2074"/>
                      <a:pt x="5620" y="1313"/>
                      <a:pt x="7156" y="795"/>
                    </a:cubicBezTo>
                    <a:cubicBezTo>
                      <a:pt x="8693" y="242"/>
                      <a:pt x="10493" y="0"/>
                      <a:pt x="12512" y="0"/>
                    </a:cubicBezTo>
                    <a:cubicBezTo>
                      <a:pt x="14400" y="0"/>
                      <a:pt x="16025" y="242"/>
                      <a:pt x="17473" y="726"/>
                    </a:cubicBezTo>
                    <a:cubicBezTo>
                      <a:pt x="18922" y="1210"/>
                      <a:pt x="20195" y="1866"/>
                      <a:pt x="21293" y="2730"/>
                    </a:cubicBezTo>
                    <a:lnTo>
                      <a:pt x="20063" y="41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52" name="Graphic 2"/>
            <p:cNvGrpSpPr/>
            <p:nvPr/>
          </p:nvGrpSpPr>
          <p:grpSpPr>
            <a:xfrm>
              <a:off x="1763589" y="1715603"/>
              <a:ext cx="340817" cy="153286"/>
              <a:chOff x="0" y="0"/>
              <a:chExt cx="340817" cy="153285"/>
            </a:xfrm>
          </p:grpSpPr>
          <p:sp>
            <p:nvSpPr>
              <p:cNvPr id="549" name="Freeform: Shape 252"/>
              <p:cNvSpPr/>
              <p:nvPr/>
            </p:nvSpPr>
            <p:spPr>
              <a:xfrm>
                <a:off x="0" y="4069"/>
                <a:ext cx="143619"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38"/>
                    </a:moveTo>
                    <a:lnTo>
                      <a:pt x="11629" y="6246"/>
                    </a:lnTo>
                    <a:cubicBezTo>
                      <a:pt x="11501" y="5923"/>
                      <a:pt x="11348" y="5549"/>
                      <a:pt x="11221" y="5101"/>
                    </a:cubicBezTo>
                    <a:cubicBezTo>
                      <a:pt x="11068" y="4654"/>
                      <a:pt x="10940" y="4181"/>
                      <a:pt x="10787" y="3683"/>
                    </a:cubicBezTo>
                    <a:cubicBezTo>
                      <a:pt x="10660" y="4181"/>
                      <a:pt x="10507" y="4654"/>
                      <a:pt x="10379" y="5101"/>
                    </a:cubicBezTo>
                    <a:cubicBezTo>
                      <a:pt x="10226" y="5549"/>
                      <a:pt x="10099" y="5923"/>
                      <a:pt x="9971" y="6271"/>
                    </a:cubicBezTo>
                    <a:lnTo>
                      <a:pt x="7294" y="13413"/>
                    </a:lnTo>
                    <a:lnTo>
                      <a:pt x="14332" y="1341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0" name="Freeform: Shape 253"/>
              <p:cNvSpPr/>
              <p:nvPr/>
            </p:nvSpPr>
            <p:spPr>
              <a:xfrm>
                <a:off x="147178"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1"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09"/>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1" name="Freeform: Shape 254"/>
              <p:cNvSpPr/>
              <p:nvPr/>
            </p:nvSpPr>
            <p:spPr>
              <a:xfrm>
                <a:off x="244505" y="0"/>
                <a:ext cx="96312" cy="151249"/>
              </a:xfrm>
              <a:custGeom>
                <a:avLst/>
                <a:gdLst/>
                <a:ahLst/>
                <a:cxnLst>
                  <a:cxn ang="0">
                    <a:pos x="wd2" y="hd2"/>
                  </a:cxn>
                  <a:cxn ang="5400000">
                    <a:pos x="wd2" y="hd2"/>
                  </a:cxn>
                  <a:cxn ang="10800000">
                    <a:pos x="wd2" y="hd2"/>
                  </a:cxn>
                  <a:cxn ang="16200000">
                    <a:pos x="wd2" y="hd2"/>
                  </a:cxn>
                </a:cxnLst>
                <a:rect l="0" t="0" r="r" b="b"/>
                <a:pathLst>
                  <a:path w="21600" h="21600" extrusionOk="0">
                    <a:moveTo>
                      <a:pt x="5590" y="0"/>
                    </a:moveTo>
                    <a:lnTo>
                      <a:pt x="5590" y="12374"/>
                    </a:lnTo>
                    <a:lnTo>
                      <a:pt x="6655" y="12374"/>
                    </a:lnTo>
                    <a:cubicBezTo>
                      <a:pt x="7035" y="12374"/>
                      <a:pt x="7340" y="12350"/>
                      <a:pt x="7568" y="12277"/>
                    </a:cubicBezTo>
                    <a:cubicBezTo>
                      <a:pt x="7796" y="12205"/>
                      <a:pt x="8024" y="12084"/>
                      <a:pt x="8252" y="11890"/>
                    </a:cubicBezTo>
                    <a:lnTo>
                      <a:pt x="14071" y="7313"/>
                    </a:lnTo>
                    <a:cubicBezTo>
                      <a:pt x="14299" y="7119"/>
                      <a:pt x="14565" y="6950"/>
                      <a:pt x="14869" y="6853"/>
                    </a:cubicBezTo>
                    <a:cubicBezTo>
                      <a:pt x="15173" y="6756"/>
                      <a:pt x="15553" y="6683"/>
                      <a:pt x="16010" y="6683"/>
                    </a:cubicBezTo>
                    <a:lnTo>
                      <a:pt x="21182" y="6683"/>
                    </a:lnTo>
                    <a:lnTo>
                      <a:pt x="13918" y="12229"/>
                    </a:lnTo>
                    <a:cubicBezTo>
                      <a:pt x="13386" y="12665"/>
                      <a:pt x="12853" y="13004"/>
                      <a:pt x="12245" y="13222"/>
                    </a:cubicBezTo>
                    <a:cubicBezTo>
                      <a:pt x="12549" y="13367"/>
                      <a:pt x="12853" y="13536"/>
                      <a:pt x="13082" y="13730"/>
                    </a:cubicBezTo>
                    <a:cubicBezTo>
                      <a:pt x="13310" y="13924"/>
                      <a:pt x="13576" y="14142"/>
                      <a:pt x="13804" y="14360"/>
                    </a:cubicBezTo>
                    <a:lnTo>
                      <a:pt x="21600" y="21600"/>
                    </a:lnTo>
                    <a:lnTo>
                      <a:pt x="16504" y="21600"/>
                    </a:lnTo>
                    <a:cubicBezTo>
                      <a:pt x="16048" y="21600"/>
                      <a:pt x="15668" y="21552"/>
                      <a:pt x="15364" y="21455"/>
                    </a:cubicBezTo>
                    <a:cubicBezTo>
                      <a:pt x="15059" y="21358"/>
                      <a:pt x="14793" y="21189"/>
                      <a:pt x="14565" y="20946"/>
                    </a:cubicBezTo>
                    <a:lnTo>
                      <a:pt x="8594" y="15304"/>
                    </a:lnTo>
                    <a:cubicBezTo>
                      <a:pt x="8366" y="15086"/>
                      <a:pt x="8176" y="14941"/>
                      <a:pt x="7948" y="14868"/>
                    </a:cubicBezTo>
                    <a:cubicBezTo>
                      <a:pt x="7720" y="14796"/>
                      <a:pt x="7378" y="14771"/>
                      <a:pt x="6921" y="14771"/>
                    </a:cubicBezTo>
                    <a:lnTo>
                      <a:pt x="5628" y="14771"/>
                    </a:lnTo>
                    <a:lnTo>
                      <a:pt x="5628" y="21600"/>
                    </a:lnTo>
                    <a:lnTo>
                      <a:pt x="0" y="21600"/>
                    </a:lnTo>
                    <a:lnTo>
                      <a:pt x="0" y="0"/>
                    </a:lnTo>
                    <a:lnTo>
                      <a:pt x="559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59" name="Graphic 2"/>
            <p:cNvGrpSpPr/>
            <p:nvPr/>
          </p:nvGrpSpPr>
          <p:grpSpPr>
            <a:xfrm>
              <a:off x="3322181" y="-1"/>
              <a:ext cx="517498" cy="152777"/>
              <a:chOff x="0" y="0"/>
              <a:chExt cx="517498" cy="152775"/>
            </a:xfrm>
          </p:grpSpPr>
          <p:sp>
            <p:nvSpPr>
              <p:cNvPr id="553" name="Freeform: Shape 246"/>
              <p:cNvSpPr/>
              <p:nvPr/>
            </p:nvSpPr>
            <p:spPr>
              <a:xfrm>
                <a:off x="0" y="3561"/>
                <a:ext cx="86138"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18290"/>
                    </a:moveTo>
                    <a:lnTo>
                      <a:pt x="21600" y="21600"/>
                    </a:lnTo>
                    <a:lnTo>
                      <a:pt x="0" y="21600"/>
                    </a:lnTo>
                    <a:lnTo>
                      <a:pt x="0" y="0"/>
                    </a:lnTo>
                    <a:lnTo>
                      <a:pt x="6846" y="0"/>
                    </a:lnTo>
                    <a:lnTo>
                      <a:pt x="6846" y="18266"/>
                    </a:lnTo>
                    <a:lnTo>
                      <a:pt x="21600" y="18266"/>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4" name="Freeform: Shape 247"/>
              <p:cNvSpPr/>
              <p:nvPr/>
            </p:nvSpPr>
            <p:spPr>
              <a:xfrm>
                <a:off x="99192" y="0"/>
                <a:ext cx="32050" cy="150741"/>
              </a:xfrm>
              <a:custGeom>
                <a:avLst/>
                <a:gdLst/>
                <a:ahLst/>
                <a:cxnLst>
                  <a:cxn ang="0">
                    <a:pos x="wd2" y="hd2"/>
                  </a:cxn>
                  <a:cxn ang="5400000">
                    <a:pos x="wd2" y="hd2"/>
                  </a:cxn>
                  <a:cxn ang="10800000">
                    <a:pos x="wd2" y="hd2"/>
                  </a:cxn>
                  <a:cxn ang="16200000">
                    <a:pos x="wd2" y="hd2"/>
                  </a:cxn>
                </a:cxnLst>
                <a:rect l="0" t="0" r="r" b="b"/>
                <a:pathLst>
                  <a:path w="21600" h="21600" extrusionOk="0">
                    <a:moveTo>
                      <a:pt x="21600" y="2284"/>
                    </a:moveTo>
                    <a:cubicBezTo>
                      <a:pt x="21600" y="2600"/>
                      <a:pt x="21258" y="2891"/>
                      <a:pt x="20686" y="3159"/>
                    </a:cubicBezTo>
                    <a:cubicBezTo>
                      <a:pt x="20114" y="3426"/>
                      <a:pt x="19315" y="3669"/>
                      <a:pt x="18286" y="3863"/>
                    </a:cubicBezTo>
                    <a:cubicBezTo>
                      <a:pt x="17258" y="4058"/>
                      <a:pt x="16114" y="4228"/>
                      <a:pt x="14857" y="4349"/>
                    </a:cubicBezTo>
                    <a:cubicBezTo>
                      <a:pt x="13486" y="4471"/>
                      <a:pt x="12114" y="4544"/>
                      <a:pt x="10629" y="4544"/>
                    </a:cubicBezTo>
                    <a:cubicBezTo>
                      <a:pt x="9143" y="4544"/>
                      <a:pt x="7772" y="4471"/>
                      <a:pt x="6515" y="4349"/>
                    </a:cubicBezTo>
                    <a:cubicBezTo>
                      <a:pt x="5257" y="4228"/>
                      <a:pt x="4114" y="4058"/>
                      <a:pt x="3086" y="3863"/>
                    </a:cubicBezTo>
                    <a:cubicBezTo>
                      <a:pt x="2057" y="3669"/>
                      <a:pt x="1371" y="3426"/>
                      <a:pt x="800" y="3159"/>
                    </a:cubicBezTo>
                    <a:cubicBezTo>
                      <a:pt x="228" y="2891"/>
                      <a:pt x="0" y="2600"/>
                      <a:pt x="0" y="2284"/>
                    </a:cubicBezTo>
                    <a:cubicBezTo>
                      <a:pt x="0" y="1968"/>
                      <a:pt x="228" y="1652"/>
                      <a:pt x="800" y="1385"/>
                    </a:cubicBezTo>
                    <a:cubicBezTo>
                      <a:pt x="1371" y="1093"/>
                      <a:pt x="2171" y="850"/>
                      <a:pt x="3086" y="656"/>
                    </a:cubicBezTo>
                    <a:cubicBezTo>
                      <a:pt x="4000" y="462"/>
                      <a:pt x="5143" y="292"/>
                      <a:pt x="6515" y="170"/>
                    </a:cubicBezTo>
                    <a:cubicBezTo>
                      <a:pt x="7772" y="49"/>
                      <a:pt x="9143" y="0"/>
                      <a:pt x="10629" y="0"/>
                    </a:cubicBezTo>
                    <a:cubicBezTo>
                      <a:pt x="12114" y="0"/>
                      <a:pt x="13600" y="49"/>
                      <a:pt x="14857" y="170"/>
                    </a:cubicBezTo>
                    <a:cubicBezTo>
                      <a:pt x="16229" y="292"/>
                      <a:pt x="17372" y="462"/>
                      <a:pt x="18286" y="656"/>
                    </a:cubicBezTo>
                    <a:cubicBezTo>
                      <a:pt x="19201" y="850"/>
                      <a:pt x="20000" y="1093"/>
                      <a:pt x="20686" y="1385"/>
                    </a:cubicBezTo>
                    <a:cubicBezTo>
                      <a:pt x="21258" y="1652"/>
                      <a:pt x="21600" y="1968"/>
                      <a:pt x="21600" y="2284"/>
                    </a:cubicBezTo>
                    <a:close/>
                    <a:moveTo>
                      <a:pt x="19201" y="6633"/>
                    </a:moveTo>
                    <a:lnTo>
                      <a:pt x="19201" y="21600"/>
                    </a:lnTo>
                    <a:lnTo>
                      <a:pt x="2171" y="21600"/>
                    </a:lnTo>
                    <a:lnTo>
                      <a:pt x="2171" y="6633"/>
                    </a:lnTo>
                    <a:lnTo>
                      <a:pt x="19201" y="663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5" name="Freeform: Shape 248"/>
              <p:cNvSpPr/>
              <p:nvPr/>
            </p:nvSpPr>
            <p:spPr>
              <a:xfrm>
                <a:off x="145652" y="44933"/>
                <a:ext cx="77999" cy="107842"/>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0"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6"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10"/>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6" name="Freeform: Shape 249"/>
              <p:cNvSpPr/>
              <p:nvPr/>
            </p:nvSpPr>
            <p:spPr>
              <a:xfrm>
                <a:off x="233992" y="14242"/>
                <a:ext cx="71047" cy="138024"/>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74"/>
                    </a:lnTo>
                    <a:lnTo>
                      <a:pt x="20827" y="5174"/>
                    </a:lnTo>
                    <a:lnTo>
                      <a:pt x="20827" y="7987"/>
                    </a:lnTo>
                    <a:lnTo>
                      <a:pt x="12372" y="7987"/>
                    </a:lnTo>
                    <a:lnTo>
                      <a:pt x="12372" y="16850"/>
                    </a:lnTo>
                    <a:cubicBezTo>
                      <a:pt x="12372" y="17354"/>
                      <a:pt x="12630" y="17752"/>
                      <a:pt x="13094" y="18044"/>
                    </a:cubicBezTo>
                    <a:cubicBezTo>
                      <a:pt x="13558" y="18336"/>
                      <a:pt x="14228" y="18469"/>
                      <a:pt x="15105" y="18469"/>
                    </a:cubicBezTo>
                    <a:cubicBezTo>
                      <a:pt x="15568" y="18469"/>
                      <a:pt x="15981" y="18442"/>
                      <a:pt x="16290" y="18389"/>
                    </a:cubicBezTo>
                    <a:cubicBezTo>
                      <a:pt x="16600" y="18336"/>
                      <a:pt x="16909" y="18283"/>
                      <a:pt x="17115" y="18203"/>
                    </a:cubicBezTo>
                    <a:cubicBezTo>
                      <a:pt x="17373" y="18150"/>
                      <a:pt x="17579" y="18071"/>
                      <a:pt x="17734" y="18018"/>
                    </a:cubicBezTo>
                    <a:cubicBezTo>
                      <a:pt x="17940" y="17965"/>
                      <a:pt x="18095" y="17938"/>
                      <a:pt x="18301" y="17938"/>
                    </a:cubicBezTo>
                    <a:cubicBezTo>
                      <a:pt x="18507" y="17938"/>
                      <a:pt x="18713" y="17965"/>
                      <a:pt x="18868" y="18018"/>
                    </a:cubicBezTo>
                    <a:cubicBezTo>
                      <a:pt x="19023" y="18071"/>
                      <a:pt x="19177" y="18150"/>
                      <a:pt x="19332" y="18283"/>
                    </a:cubicBezTo>
                    <a:lnTo>
                      <a:pt x="21600" y="20194"/>
                    </a:lnTo>
                    <a:cubicBezTo>
                      <a:pt x="20466" y="20671"/>
                      <a:pt x="19229" y="21043"/>
                      <a:pt x="17785" y="21282"/>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7" name="Freeform: Shape 250"/>
              <p:cNvSpPr/>
              <p:nvPr/>
            </p:nvSpPr>
            <p:spPr>
              <a:xfrm>
                <a:off x="312498" y="4510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47" y="17028"/>
                      <a:pt x="9515" y="17301"/>
                    </a:cubicBezTo>
                    <a:cubicBezTo>
                      <a:pt x="10282" y="17573"/>
                      <a:pt x="11126" y="17676"/>
                      <a:pt x="12047" y="17676"/>
                    </a:cubicBezTo>
                    <a:cubicBezTo>
                      <a:pt x="12967" y="17676"/>
                      <a:pt x="13773" y="17573"/>
                      <a:pt x="14426" y="17403"/>
                    </a:cubicBezTo>
                    <a:cubicBezTo>
                      <a:pt x="15078" y="17198"/>
                      <a:pt x="15691" y="16994"/>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9" y="19348"/>
                      <a:pt x="19221" y="19791"/>
                    </a:cubicBezTo>
                    <a:cubicBezTo>
                      <a:pt x="18454" y="20235"/>
                      <a:pt x="17610" y="20576"/>
                      <a:pt x="16766" y="20849"/>
                    </a:cubicBezTo>
                    <a:cubicBezTo>
                      <a:pt x="15922" y="21122"/>
                      <a:pt x="15039" y="21293"/>
                      <a:pt x="14157" y="21430"/>
                    </a:cubicBezTo>
                    <a:cubicBezTo>
                      <a:pt x="13275" y="21532"/>
                      <a:pt x="12430" y="21600"/>
                      <a:pt x="11586"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305" y="5084"/>
                      <a:pt x="2033" y="3992"/>
                      <a:pt x="3031" y="3037"/>
                    </a:cubicBezTo>
                    <a:cubicBezTo>
                      <a:pt x="3990" y="2116"/>
                      <a:pt x="5179" y="1365"/>
                      <a:pt x="6599" y="819"/>
                    </a:cubicBezTo>
                    <a:cubicBezTo>
                      <a:pt x="8018" y="273"/>
                      <a:pt x="9591" y="0"/>
                      <a:pt x="11356" y="0"/>
                    </a:cubicBezTo>
                    <a:cubicBezTo>
                      <a:pt x="12853" y="0"/>
                      <a:pt x="14234" y="205"/>
                      <a:pt x="15461" y="648"/>
                    </a:cubicBezTo>
                    <a:cubicBezTo>
                      <a:pt x="16727" y="1058"/>
                      <a:pt x="17802" y="1672"/>
                      <a:pt x="18722" y="2491"/>
                    </a:cubicBezTo>
                    <a:cubicBezTo>
                      <a:pt x="19643" y="3310"/>
                      <a:pt x="20334" y="4299"/>
                      <a:pt x="20833" y="5494"/>
                    </a:cubicBezTo>
                    <a:cubicBezTo>
                      <a:pt x="21331" y="6688"/>
                      <a:pt x="21600" y="8019"/>
                      <a:pt x="21600" y="9520"/>
                    </a:cubicBezTo>
                    <a:cubicBezTo>
                      <a:pt x="21600" y="10271"/>
                      <a:pt x="21523" y="10817"/>
                      <a:pt x="21331" y="11056"/>
                    </a:cubicBezTo>
                    <a:cubicBezTo>
                      <a:pt x="21139" y="11295"/>
                      <a:pt x="20794" y="11465"/>
                      <a:pt x="20257" y="11465"/>
                    </a:cubicBezTo>
                    <a:lnTo>
                      <a:pt x="5563" y="11465"/>
                    </a:lnTo>
                    <a:close/>
                    <a:moveTo>
                      <a:pt x="16382" y="8326"/>
                    </a:moveTo>
                    <a:cubicBezTo>
                      <a:pt x="16382" y="7678"/>
                      <a:pt x="16267" y="7064"/>
                      <a:pt x="16075" y="6483"/>
                    </a:cubicBezTo>
                    <a:cubicBezTo>
                      <a:pt x="15883" y="5903"/>
                      <a:pt x="15576" y="5392"/>
                      <a:pt x="15154" y="4948"/>
                    </a:cubicBezTo>
                    <a:cubicBezTo>
                      <a:pt x="14732" y="4504"/>
                      <a:pt x="14195" y="4163"/>
                      <a:pt x="13581" y="3924"/>
                    </a:cubicBezTo>
                    <a:cubicBezTo>
                      <a:pt x="12929" y="3685"/>
                      <a:pt x="12200" y="3549"/>
                      <a:pt x="11356" y="3549"/>
                    </a:cubicBezTo>
                    <a:cubicBezTo>
                      <a:pt x="9707" y="3549"/>
                      <a:pt x="8440" y="3958"/>
                      <a:pt x="7481" y="4811"/>
                    </a:cubicBezTo>
                    <a:cubicBezTo>
                      <a:pt x="6522" y="5630"/>
                      <a:pt x="5947" y="6825"/>
                      <a:pt x="5678" y="8360"/>
                    </a:cubicBezTo>
                    <a:lnTo>
                      <a:pt x="16382" y="836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58" name="Freeform: Shape 251"/>
              <p:cNvSpPr/>
              <p:nvPr/>
            </p:nvSpPr>
            <p:spPr>
              <a:xfrm>
                <a:off x="426442" y="44763"/>
                <a:ext cx="91056" cy="105978"/>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89"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3" y="3975"/>
                    </a:cubicBezTo>
                    <a:cubicBezTo>
                      <a:pt x="10378" y="3975"/>
                      <a:pt x="9412" y="4182"/>
                      <a:pt x="8527" y="4562"/>
                    </a:cubicBezTo>
                    <a:cubicBezTo>
                      <a:pt x="7642" y="4977"/>
                      <a:pt x="6757" y="5495"/>
                      <a:pt x="5953" y="6186"/>
                    </a:cubicBezTo>
                    <a:lnTo>
                      <a:pt x="5953" y="21600"/>
                    </a:lnTo>
                    <a:lnTo>
                      <a:pt x="0" y="21600"/>
                    </a:lnTo>
                    <a:lnTo>
                      <a:pt x="0" y="311"/>
                    </a:lnTo>
                    <a:lnTo>
                      <a:pt x="3660" y="311"/>
                    </a:lnTo>
                    <a:cubicBezTo>
                      <a:pt x="4425" y="311"/>
                      <a:pt x="4948" y="622"/>
                      <a:pt x="5189" y="1244"/>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67" name="Graphic 2"/>
            <p:cNvGrpSpPr/>
            <p:nvPr/>
          </p:nvGrpSpPr>
          <p:grpSpPr>
            <a:xfrm>
              <a:off x="4826176" y="1722217"/>
              <a:ext cx="756067" cy="185332"/>
              <a:chOff x="0" y="0"/>
              <a:chExt cx="756067" cy="185331"/>
            </a:xfrm>
          </p:grpSpPr>
          <p:sp>
            <p:nvSpPr>
              <p:cNvPr id="560" name="Freeform: Shape 239"/>
              <p:cNvSpPr/>
              <p:nvPr/>
            </p:nvSpPr>
            <p:spPr>
              <a:xfrm>
                <a:off x="0" y="3900"/>
                <a:ext cx="114794"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42" y="21600"/>
                    </a:lnTo>
                    <a:cubicBezTo>
                      <a:pt x="16048" y="21600"/>
                      <a:pt x="15410" y="21326"/>
                      <a:pt x="15027" y="20804"/>
                    </a:cubicBezTo>
                    <a:lnTo>
                      <a:pt x="9221" y="13886"/>
                    </a:lnTo>
                    <a:cubicBezTo>
                      <a:pt x="8997" y="13637"/>
                      <a:pt x="8774" y="13438"/>
                      <a:pt x="8487" y="13338"/>
                    </a:cubicBezTo>
                    <a:cubicBezTo>
                      <a:pt x="8232" y="13239"/>
                      <a:pt x="7849" y="13164"/>
                      <a:pt x="7338" y="13164"/>
                    </a:cubicBezTo>
                    <a:lnTo>
                      <a:pt x="5137" y="13164"/>
                    </a:lnTo>
                    <a:lnTo>
                      <a:pt x="5137" y="21600"/>
                    </a:lnTo>
                    <a:lnTo>
                      <a:pt x="0" y="21600"/>
                    </a:lnTo>
                    <a:lnTo>
                      <a:pt x="0" y="0"/>
                    </a:lnTo>
                    <a:lnTo>
                      <a:pt x="8455" y="0"/>
                    </a:lnTo>
                    <a:cubicBezTo>
                      <a:pt x="10337" y="0"/>
                      <a:pt x="11933" y="149"/>
                      <a:pt x="13273" y="448"/>
                    </a:cubicBezTo>
                    <a:cubicBezTo>
                      <a:pt x="14613" y="747"/>
                      <a:pt x="15729" y="1170"/>
                      <a:pt x="16591" y="1717"/>
                    </a:cubicBezTo>
                    <a:cubicBezTo>
                      <a:pt x="17452" y="2264"/>
                      <a:pt x="18090" y="2912"/>
                      <a:pt x="18505" y="3683"/>
                    </a:cubicBezTo>
                    <a:cubicBezTo>
                      <a:pt x="18920" y="4454"/>
                      <a:pt x="19111" y="5276"/>
                      <a:pt x="19111" y="6196"/>
                    </a:cubicBezTo>
                    <a:cubicBezTo>
                      <a:pt x="19111" y="6918"/>
                      <a:pt x="18984" y="7615"/>
                      <a:pt x="18696" y="8262"/>
                    </a:cubicBezTo>
                    <a:cubicBezTo>
                      <a:pt x="18409" y="8909"/>
                      <a:pt x="18027" y="9506"/>
                      <a:pt x="17516" y="10029"/>
                    </a:cubicBezTo>
                    <a:cubicBezTo>
                      <a:pt x="17005" y="10551"/>
                      <a:pt x="16367" y="11024"/>
                      <a:pt x="15602" y="11422"/>
                    </a:cubicBezTo>
                    <a:cubicBezTo>
                      <a:pt x="14836" y="11820"/>
                      <a:pt x="13974" y="12144"/>
                      <a:pt x="13017" y="12368"/>
                    </a:cubicBezTo>
                    <a:cubicBezTo>
                      <a:pt x="13336" y="12517"/>
                      <a:pt x="13656" y="12691"/>
                      <a:pt x="13943" y="12890"/>
                    </a:cubicBezTo>
                    <a:cubicBezTo>
                      <a:pt x="14230" y="13089"/>
                      <a:pt x="14485" y="13338"/>
                      <a:pt x="14708" y="13612"/>
                    </a:cubicBezTo>
                    <a:lnTo>
                      <a:pt x="21600" y="21600"/>
                    </a:lnTo>
                    <a:close/>
                    <a:moveTo>
                      <a:pt x="8359" y="10302"/>
                    </a:moveTo>
                    <a:cubicBezTo>
                      <a:pt x="9316" y="10302"/>
                      <a:pt x="10178" y="10203"/>
                      <a:pt x="10880" y="10029"/>
                    </a:cubicBezTo>
                    <a:cubicBezTo>
                      <a:pt x="11614" y="9830"/>
                      <a:pt x="12188" y="9581"/>
                      <a:pt x="12666" y="9257"/>
                    </a:cubicBezTo>
                    <a:cubicBezTo>
                      <a:pt x="13145" y="8934"/>
                      <a:pt x="13464" y="8535"/>
                      <a:pt x="13719" y="8063"/>
                    </a:cubicBezTo>
                    <a:cubicBezTo>
                      <a:pt x="13943" y="7615"/>
                      <a:pt x="14070" y="7092"/>
                      <a:pt x="14070" y="6545"/>
                    </a:cubicBezTo>
                    <a:cubicBezTo>
                      <a:pt x="14070" y="5450"/>
                      <a:pt x="13623" y="4604"/>
                      <a:pt x="12698" y="4031"/>
                    </a:cubicBezTo>
                    <a:cubicBezTo>
                      <a:pt x="11773" y="3434"/>
                      <a:pt x="10369" y="3160"/>
                      <a:pt x="8455" y="3160"/>
                    </a:cubicBezTo>
                    <a:lnTo>
                      <a:pt x="5169" y="3160"/>
                    </a:lnTo>
                    <a:lnTo>
                      <a:pt x="5169" y="10327"/>
                    </a:lnTo>
                    <a:lnTo>
                      <a:pt x="8359" y="1032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1" name="Freeform: Shape 240"/>
              <p:cNvSpPr/>
              <p:nvPr/>
            </p:nvSpPr>
            <p:spPr>
              <a:xfrm>
                <a:off x="114790" y="4544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86" y="17028"/>
                      <a:pt x="9515" y="17301"/>
                    </a:cubicBezTo>
                    <a:cubicBezTo>
                      <a:pt x="10282" y="17539"/>
                      <a:pt x="11126" y="17676"/>
                      <a:pt x="12047" y="17676"/>
                    </a:cubicBezTo>
                    <a:cubicBezTo>
                      <a:pt x="12967" y="17676"/>
                      <a:pt x="13773" y="17573"/>
                      <a:pt x="14426" y="17403"/>
                    </a:cubicBezTo>
                    <a:cubicBezTo>
                      <a:pt x="15078" y="17232"/>
                      <a:pt x="15691" y="16993"/>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8" y="19348"/>
                      <a:pt x="19221" y="19791"/>
                    </a:cubicBezTo>
                    <a:cubicBezTo>
                      <a:pt x="18454" y="20235"/>
                      <a:pt x="17610" y="20576"/>
                      <a:pt x="16766" y="20849"/>
                    </a:cubicBezTo>
                    <a:cubicBezTo>
                      <a:pt x="15922" y="21122"/>
                      <a:pt x="15039" y="21293"/>
                      <a:pt x="14157" y="21430"/>
                    </a:cubicBezTo>
                    <a:cubicBezTo>
                      <a:pt x="13275" y="21566"/>
                      <a:pt x="12430" y="21600"/>
                      <a:pt x="11587"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266" y="5084"/>
                      <a:pt x="2033" y="3992"/>
                      <a:pt x="2992" y="3037"/>
                    </a:cubicBezTo>
                    <a:cubicBezTo>
                      <a:pt x="3952" y="2116"/>
                      <a:pt x="5141" y="1365"/>
                      <a:pt x="6561" y="819"/>
                    </a:cubicBezTo>
                    <a:cubicBezTo>
                      <a:pt x="7980" y="273"/>
                      <a:pt x="9553" y="0"/>
                      <a:pt x="11318" y="0"/>
                    </a:cubicBezTo>
                    <a:cubicBezTo>
                      <a:pt x="12814" y="0"/>
                      <a:pt x="14195" y="205"/>
                      <a:pt x="15423" y="648"/>
                    </a:cubicBezTo>
                    <a:cubicBezTo>
                      <a:pt x="16651" y="1092"/>
                      <a:pt x="17763" y="1672"/>
                      <a:pt x="18684" y="2491"/>
                    </a:cubicBezTo>
                    <a:cubicBezTo>
                      <a:pt x="19605" y="3310"/>
                      <a:pt x="20295" y="4299"/>
                      <a:pt x="20833" y="5494"/>
                    </a:cubicBezTo>
                    <a:cubicBezTo>
                      <a:pt x="21331" y="6688"/>
                      <a:pt x="21600" y="8019"/>
                      <a:pt x="21600" y="9520"/>
                    </a:cubicBezTo>
                    <a:cubicBezTo>
                      <a:pt x="21600" y="10271"/>
                      <a:pt x="21523" y="10817"/>
                      <a:pt x="21331" y="11056"/>
                    </a:cubicBezTo>
                    <a:cubicBezTo>
                      <a:pt x="21140" y="11295"/>
                      <a:pt x="20794" y="11465"/>
                      <a:pt x="20257" y="11465"/>
                    </a:cubicBezTo>
                    <a:lnTo>
                      <a:pt x="5563" y="11465"/>
                    </a:lnTo>
                    <a:close/>
                    <a:moveTo>
                      <a:pt x="16421" y="8360"/>
                    </a:moveTo>
                    <a:cubicBezTo>
                      <a:pt x="16421" y="7712"/>
                      <a:pt x="16305" y="7098"/>
                      <a:pt x="16113" y="6517"/>
                    </a:cubicBezTo>
                    <a:cubicBezTo>
                      <a:pt x="15922" y="5938"/>
                      <a:pt x="15576" y="5426"/>
                      <a:pt x="15193" y="4982"/>
                    </a:cubicBezTo>
                    <a:cubicBezTo>
                      <a:pt x="14771" y="4538"/>
                      <a:pt x="14234" y="4197"/>
                      <a:pt x="13620" y="3958"/>
                    </a:cubicBezTo>
                    <a:cubicBezTo>
                      <a:pt x="12967" y="3719"/>
                      <a:pt x="12239" y="3583"/>
                      <a:pt x="11394" y="3583"/>
                    </a:cubicBezTo>
                    <a:cubicBezTo>
                      <a:pt x="9745" y="3583"/>
                      <a:pt x="8479" y="3992"/>
                      <a:pt x="7520" y="4845"/>
                    </a:cubicBezTo>
                    <a:cubicBezTo>
                      <a:pt x="6561" y="5664"/>
                      <a:pt x="5985" y="6859"/>
                      <a:pt x="5717" y="8394"/>
                    </a:cubicBezTo>
                    <a:lnTo>
                      <a:pt x="16421" y="839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2" name="Freeform: Shape 241"/>
              <p:cNvSpPr/>
              <p:nvPr/>
            </p:nvSpPr>
            <p:spPr>
              <a:xfrm>
                <a:off x="220765"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816" y="4347"/>
                    </a:moveTo>
                    <a:cubicBezTo>
                      <a:pt x="19628" y="4551"/>
                      <a:pt x="19440" y="4721"/>
                      <a:pt x="19205" y="4823"/>
                    </a:cubicBezTo>
                    <a:cubicBezTo>
                      <a:pt x="19018" y="4925"/>
                      <a:pt x="18736" y="4959"/>
                      <a:pt x="18407" y="4959"/>
                    </a:cubicBezTo>
                    <a:cubicBezTo>
                      <a:pt x="18078" y="4959"/>
                      <a:pt x="17703" y="4890"/>
                      <a:pt x="17327" y="4755"/>
                    </a:cubicBezTo>
                    <a:cubicBezTo>
                      <a:pt x="16951" y="4619"/>
                      <a:pt x="16482"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4"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1" y="11377"/>
                      <a:pt x="20614" y="11887"/>
                      <a:pt x="20990" y="12464"/>
                    </a:cubicBezTo>
                    <a:cubicBezTo>
                      <a:pt x="21365" y="13041"/>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5"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137"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67"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816"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3" name="Freeform: Shape 242"/>
              <p:cNvSpPr/>
              <p:nvPr/>
            </p:nvSpPr>
            <p:spPr>
              <a:xfrm>
                <a:off x="318432" y="44933"/>
                <a:ext cx="95973" cy="140398"/>
              </a:xfrm>
              <a:custGeom>
                <a:avLst/>
                <a:gdLst/>
                <a:ahLst/>
                <a:cxnLst>
                  <a:cxn ang="0">
                    <a:pos x="wd2" y="hd2"/>
                  </a:cxn>
                  <a:cxn ang="5400000">
                    <a:pos x="wd2" y="hd2"/>
                  </a:cxn>
                  <a:cxn ang="10800000">
                    <a:pos x="wd2" y="hd2"/>
                  </a:cxn>
                  <a:cxn ang="16200000">
                    <a:pos x="wd2" y="hd2"/>
                  </a:cxn>
                </a:cxnLst>
                <a:rect l="0" t="0" r="r" b="b"/>
                <a:pathLst>
                  <a:path w="21600" h="21600" extrusionOk="0">
                    <a:moveTo>
                      <a:pt x="5304" y="2478"/>
                    </a:moveTo>
                    <a:cubicBezTo>
                      <a:pt x="6259" y="1748"/>
                      <a:pt x="7365" y="1148"/>
                      <a:pt x="8587" y="678"/>
                    </a:cubicBezTo>
                    <a:cubicBezTo>
                      <a:pt x="9808" y="209"/>
                      <a:pt x="11258" y="0"/>
                      <a:pt x="12899" y="0"/>
                    </a:cubicBezTo>
                    <a:cubicBezTo>
                      <a:pt x="14196" y="0"/>
                      <a:pt x="15341" y="183"/>
                      <a:pt x="16410" y="548"/>
                    </a:cubicBezTo>
                    <a:cubicBezTo>
                      <a:pt x="17479" y="913"/>
                      <a:pt x="18394" y="1435"/>
                      <a:pt x="19158" y="2139"/>
                    </a:cubicBezTo>
                    <a:cubicBezTo>
                      <a:pt x="19921" y="2843"/>
                      <a:pt x="20531" y="3678"/>
                      <a:pt x="20951" y="4696"/>
                    </a:cubicBezTo>
                    <a:cubicBezTo>
                      <a:pt x="21371" y="5713"/>
                      <a:pt x="21600" y="6887"/>
                      <a:pt x="21600" y="8191"/>
                    </a:cubicBezTo>
                    <a:cubicBezTo>
                      <a:pt x="21600" y="9391"/>
                      <a:pt x="21371" y="10513"/>
                      <a:pt x="20875" y="11530"/>
                    </a:cubicBezTo>
                    <a:cubicBezTo>
                      <a:pt x="20379" y="12548"/>
                      <a:pt x="19730" y="13435"/>
                      <a:pt x="18852" y="14191"/>
                    </a:cubicBezTo>
                    <a:cubicBezTo>
                      <a:pt x="17975" y="14948"/>
                      <a:pt x="16906" y="15522"/>
                      <a:pt x="15685" y="15965"/>
                    </a:cubicBezTo>
                    <a:cubicBezTo>
                      <a:pt x="14425" y="16383"/>
                      <a:pt x="13052" y="16591"/>
                      <a:pt x="11487" y="16591"/>
                    </a:cubicBezTo>
                    <a:cubicBezTo>
                      <a:pt x="10189" y="16591"/>
                      <a:pt x="9044" y="16461"/>
                      <a:pt x="8129" y="16174"/>
                    </a:cubicBezTo>
                    <a:cubicBezTo>
                      <a:pt x="7213" y="15887"/>
                      <a:pt x="6373" y="15522"/>
                      <a:pt x="5648" y="15026"/>
                    </a:cubicBezTo>
                    <a:lnTo>
                      <a:pt x="5648" y="21600"/>
                    </a:lnTo>
                    <a:lnTo>
                      <a:pt x="0" y="21600"/>
                    </a:lnTo>
                    <a:lnTo>
                      <a:pt x="0" y="287"/>
                    </a:lnTo>
                    <a:lnTo>
                      <a:pt x="3473" y="287"/>
                    </a:lnTo>
                    <a:cubicBezTo>
                      <a:pt x="4198" y="287"/>
                      <a:pt x="4694" y="522"/>
                      <a:pt x="4923" y="991"/>
                    </a:cubicBezTo>
                    <a:lnTo>
                      <a:pt x="5304" y="2478"/>
                    </a:lnTo>
                    <a:close/>
                    <a:moveTo>
                      <a:pt x="5572" y="12183"/>
                    </a:moveTo>
                    <a:cubicBezTo>
                      <a:pt x="6221" y="12704"/>
                      <a:pt x="6908" y="13096"/>
                      <a:pt x="7671" y="13304"/>
                    </a:cubicBezTo>
                    <a:cubicBezTo>
                      <a:pt x="8434" y="13513"/>
                      <a:pt x="9235" y="13643"/>
                      <a:pt x="10113" y="13643"/>
                    </a:cubicBezTo>
                    <a:cubicBezTo>
                      <a:pt x="10953" y="13643"/>
                      <a:pt x="11754" y="13539"/>
                      <a:pt x="12441" y="13304"/>
                    </a:cubicBezTo>
                    <a:cubicBezTo>
                      <a:pt x="13128" y="13096"/>
                      <a:pt x="13700" y="12756"/>
                      <a:pt x="14196" y="12313"/>
                    </a:cubicBezTo>
                    <a:cubicBezTo>
                      <a:pt x="14692" y="11869"/>
                      <a:pt x="15036" y="11296"/>
                      <a:pt x="15303" y="10617"/>
                    </a:cubicBezTo>
                    <a:cubicBezTo>
                      <a:pt x="15570" y="9939"/>
                      <a:pt x="15685" y="9130"/>
                      <a:pt x="15685" y="8191"/>
                    </a:cubicBezTo>
                    <a:cubicBezTo>
                      <a:pt x="15685" y="7252"/>
                      <a:pt x="15570" y="6443"/>
                      <a:pt x="15341" y="5791"/>
                    </a:cubicBezTo>
                    <a:cubicBezTo>
                      <a:pt x="15112" y="5139"/>
                      <a:pt x="14807" y="4617"/>
                      <a:pt x="14387" y="4200"/>
                    </a:cubicBezTo>
                    <a:cubicBezTo>
                      <a:pt x="13967" y="3783"/>
                      <a:pt x="13471" y="3496"/>
                      <a:pt x="12899" y="3313"/>
                    </a:cubicBezTo>
                    <a:cubicBezTo>
                      <a:pt x="12327" y="3130"/>
                      <a:pt x="11640" y="3026"/>
                      <a:pt x="10876" y="3026"/>
                    </a:cubicBezTo>
                    <a:cubicBezTo>
                      <a:pt x="9693" y="3026"/>
                      <a:pt x="8701" y="3183"/>
                      <a:pt x="7862" y="3548"/>
                    </a:cubicBezTo>
                    <a:cubicBezTo>
                      <a:pt x="7022" y="3887"/>
                      <a:pt x="6259" y="4356"/>
                      <a:pt x="5533" y="4983"/>
                    </a:cubicBezTo>
                    <a:lnTo>
                      <a:pt x="5533" y="1218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4" name="Freeform: Shape 243"/>
              <p:cNvSpPr/>
              <p:nvPr/>
            </p:nvSpPr>
            <p:spPr>
              <a:xfrm>
                <a:off x="428137" y="45102"/>
                <a:ext cx="103264" cy="107504"/>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2449" y="0"/>
                      <a:pt x="13903" y="238"/>
                      <a:pt x="15251" y="750"/>
                    </a:cubicBezTo>
                    <a:cubicBezTo>
                      <a:pt x="16564" y="1260"/>
                      <a:pt x="17699" y="1976"/>
                      <a:pt x="18656" y="2896"/>
                    </a:cubicBezTo>
                    <a:cubicBezTo>
                      <a:pt x="19614" y="3816"/>
                      <a:pt x="20323" y="4940"/>
                      <a:pt x="20820" y="6303"/>
                    </a:cubicBezTo>
                    <a:cubicBezTo>
                      <a:pt x="21316" y="7632"/>
                      <a:pt x="21600" y="9130"/>
                      <a:pt x="21600" y="10766"/>
                    </a:cubicBezTo>
                    <a:cubicBezTo>
                      <a:pt x="21600" y="12435"/>
                      <a:pt x="21352" y="13934"/>
                      <a:pt x="20820" y="15263"/>
                    </a:cubicBezTo>
                    <a:cubicBezTo>
                      <a:pt x="20323" y="16592"/>
                      <a:pt x="19579" y="17750"/>
                      <a:pt x="18656" y="18670"/>
                    </a:cubicBezTo>
                    <a:cubicBezTo>
                      <a:pt x="17699" y="19624"/>
                      <a:pt x="16564" y="20339"/>
                      <a:pt x="15251" y="20850"/>
                    </a:cubicBezTo>
                    <a:cubicBezTo>
                      <a:pt x="13939" y="21361"/>
                      <a:pt x="12449" y="21600"/>
                      <a:pt x="10818" y="21600"/>
                    </a:cubicBezTo>
                    <a:cubicBezTo>
                      <a:pt x="9186" y="21600"/>
                      <a:pt x="7697" y="21361"/>
                      <a:pt x="6384" y="20850"/>
                    </a:cubicBezTo>
                    <a:cubicBezTo>
                      <a:pt x="5036" y="20339"/>
                      <a:pt x="3902" y="19624"/>
                      <a:pt x="2979" y="18670"/>
                    </a:cubicBezTo>
                    <a:cubicBezTo>
                      <a:pt x="2022" y="17716"/>
                      <a:pt x="1312" y="16592"/>
                      <a:pt x="780" y="15263"/>
                    </a:cubicBezTo>
                    <a:cubicBezTo>
                      <a:pt x="248" y="13934"/>
                      <a:pt x="0" y="12435"/>
                      <a:pt x="0" y="10766"/>
                    </a:cubicBezTo>
                    <a:cubicBezTo>
                      <a:pt x="0" y="9130"/>
                      <a:pt x="248" y="7632"/>
                      <a:pt x="780" y="6303"/>
                    </a:cubicBezTo>
                    <a:cubicBezTo>
                      <a:pt x="1312" y="4974"/>
                      <a:pt x="2022" y="3850"/>
                      <a:pt x="2979" y="2896"/>
                    </a:cubicBezTo>
                    <a:cubicBezTo>
                      <a:pt x="3937" y="1976"/>
                      <a:pt x="5072" y="1260"/>
                      <a:pt x="6384" y="750"/>
                    </a:cubicBezTo>
                    <a:cubicBezTo>
                      <a:pt x="7697" y="272"/>
                      <a:pt x="9186" y="0"/>
                      <a:pt x="10818" y="0"/>
                    </a:cubicBezTo>
                    <a:close/>
                    <a:moveTo>
                      <a:pt x="10818" y="17716"/>
                    </a:moveTo>
                    <a:cubicBezTo>
                      <a:pt x="12627" y="17716"/>
                      <a:pt x="13974" y="17137"/>
                      <a:pt x="14861" y="15944"/>
                    </a:cubicBezTo>
                    <a:cubicBezTo>
                      <a:pt x="15748" y="14786"/>
                      <a:pt x="16173" y="13049"/>
                      <a:pt x="16173" y="10800"/>
                    </a:cubicBezTo>
                    <a:cubicBezTo>
                      <a:pt x="16173" y="8551"/>
                      <a:pt x="15748" y="6814"/>
                      <a:pt x="14861" y="5621"/>
                    </a:cubicBezTo>
                    <a:cubicBezTo>
                      <a:pt x="13974" y="4429"/>
                      <a:pt x="12627" y="3850"/>
                      <a:pt x="10818" y="3850"/>
                    </a:cubicBezTo>
                    <a:cubicBezTo>
                      <a:pt x="8973" y="3850"/>
                      <a:pt x="7590" y="4463"/>
                      <a:pt x="6703" y="5655"/>
                    </a:cubicBezTo>
                    <a:cubicBezTo>
                      <a:pt x="5817" y="6848"/>
                      <a:pt x="5356" y="8586"/>
                      <a:pt x="5356" y="10800"/>
                    </a:cubicBezTo>
                    <a:cubicBezTo>
                      <a:pt x="5356" y="13049"/>
                      <a:pt x="5817" y="14752"/>
                      <a:pt x="6703" y="15944"/>
                    </a:cubicBezTo>
                    <a:cubicBezTo>
                      <a:pt x="7626" y="17137"/>
                      <a:pt x="8973" y="17716"/>
                      <a:pt x="10818" y="1771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5" name="Freeform: Shape 244"/>
              <p:cNvSpPr/>
              <p:nvPr/>
            </p:nvSpPr>
            <p:spPr>
              <a:xfrm>
                <a:off x="550729" y="45102"/>
                <a:ext cx="91056" cy="105977"/>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90"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4" y="3975"/>
                    </a:cubicBezTo>
                    <a:cubicBezTo>
                      <a:pt x="10378" y="3975"/>
                      <a:pt x="9412" y="4182"/>
                      <a:pt x="8527" y="4562"/>
                    </a:cubicBezTo>
                    <a:cubicBezTo>
                      <a:pt x="7643" y="4977"/>
                      <a:pt x="6758" y="5495"/>
                      <a:pt x="5953" y="6186"/>
                    </a:cubicBezTo>
                    <a:lnTo>
                      <a:pt x="5953" y="21565"/>
                    </a:lnTo>
                    <a:lnTo>
                      <a:pt x="0" y="21565"/>
                    </a:lnTo>
                    <a:lnTo>
                      <a:pt x="0" y="276"/>
                    </a:lnTo>
                    <a:lnTo>
                      <a:pt x="3660" y="276"/>
                    </a:lnTo>
                    <a:cubicBezTo>
                      <a:pt x="4425" y="276"/>
                      <a:pt x="4948" y="588"/>
                      <a:pt x="5189" y="1210"/>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6" name="Freeform: Shape 245"/>
              <p:cNvSpPr/>
              <p:nvPr/>
            </p:nvSpPr>
            <p:spPr>
              <a:xfrm>
                <a:off x="659755" y="0"/>
                <a:ext cx="96312" cy="1527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4"/>
                    </a:lnTo>
                    <a:lnTo>
                      <a:pt x="18140" y="21384"/>
                    </a:lnTo>
                    <a:cubicBezTo>
                      <a:pt x="17379" y="21384"/>
                      <a:pt x="16922" y="21168"/>
                      <a:pt x="16733" y="20737"/>
                    </a:cubicBezTo>
                    <a:lnTo>
                      <a:pt x="16238" y="19323"/>
                    </a:lnTo>
                    <a:cubicBezTo>
                      <a:pt x="15287" y="19994"/>
                      <a:pt x="14222" y="20545"/>
                      <a:pt x="12968" y="20977"/>
                    </a:cubicBezTo>
                    <a:cubicBezTo>
                      <a:pt x="11751" y="21408"/>
                      <a:pt x="10306" y="21600"/>
                      <a:pt x="8671" y="21600"/>
                    </a:cubicBezTo>
                    <a:cubicBezTo>
                      <a:pt x="7378" y="21600"/>
                      <a:pt x="6237" y="21432"/>
                      <a:pt x="5172" y="21096"/>
                    </a:cubicBezTo>
                    <a:cubicBezTo>
                      <a:pt x="4107" y="20761"/>
                      <a:pt x="3194" y="20282"/>
                      <a:pt x="2434" y="19634"/>
                    </a:cubicBezTo>
                    <a:cubicBezTo>
                      <a:pt x="1673" y="18987"/>
                      <a:pt x="1065" y="18220"/>
                      <a:pt x="647" y="17261"/>
                    </a:cubicBezTo>
                    <a:cubicBezTo>
                      <a:pt x="228" y="16326"/>
                      <a:pt x="0" y="15247"/>
                      <a:pt x="0" y="14048"/>
                    </a:cubicBezTo>
                    <a:cubicBezTo>
                      <a:pt x="0" y="12946"/>
                      <a:pt x="228" y="11939"/>
                      <a:pt x="722" y="11004"/>
                    </a:cubicBezTo>
                    <a:cubicBezTo>
                      <a:pt x="1179" y="10069"/>
                      <a:pt x="1863" y="9254"/>
                      <a:pt x="2738" y="8559"/>
                    </a:cubicBezTo>
                    <a:cubicBezTo>
                      <a:pt x="3613" y="7863"/>
                      <a:pt x="4678" y="7336"/>
                      <a:pt x="5894" y="6952"/>
                    </a:cubicBezTo>
                    <a:cubicBezTo>
                      <a:pt x="7111" y="6569"/>
                      <a:pt x="8518" y="6377"/>
                      <a:pt x="10040" y="6377"/>
                    </a:cubicBezTo>
                    <a:cubicBezTo>
                      <a:pt x="11332" y="6377"/>
                      <a:pt x="12473" y="6497"/>
                      <a:pt x="13386" y="6761"/>
                    </a:cubicBezTo>
                    <a:cubicBezTo>
                      <a:pt x="14299" y="7024"/>
                      <a:pt x="15135" y="7360"/>
                      <a:pt x="15858" y="7815"/>
                    </a:cubicBezTo>
                    <a:lnTo>
                      <a:pt x="15858" y="24"/>
                    </a:lnTo>
                    <a:lnTo>
                      <a:pt x="21600" y="24"/>
                    </a:lnTo>
                    <a:close/>
                    <a:moveTo>
                      <a:pt x="15934" y="10381"/>
                    </a:moveTo>
                    <a:cubicBezTo>
                      <a:pt x="15287" y="9901"/>
                      <a:pt x="14603" y="9541"/>
                      <a:pt x="13842" y="9350"/>
                    </a:cubicBezTo>
                    <a:cubicBezTo>
                      <a:pt x="13082" y="9158"/>
                      <a:pt x="12283" y="9038"/>
                      <a:pt x="11409" y="9038"/>
                    </a:cubicBezTo>
                    <a:cubicBezTo>
                      <a:pt x="10572" y="9038"/>
                      <a:pt x="9773" y="9134"/>
                      <a:pt x="9089" y="9350"/>
                    </a:cubicBezTo>
                    <a:cubicBezTo>
                      <a:pt x="8404" y="9565"/>
                      <a:pt x="7834" y="9853"/>
                      <a:pt x="7340" y="10261"/>
                    </a:cubicBezTo>
                    <a:cubicBezTo>
                      <a:pt x="6845" y="10668"/>
                      <a:pt x="6465" y="11196"/>
                      <a:pt x="6237" y="11819"/>
                    </a:cubicBezTo>
                    <a:cubicBezTo>
                      <a:pt x="5970" y="12442"/>
                      <a:pt x="5856" y="13185"/>
                      <a:pt x="5856" y="14048"/>
                    </a:cubicBezTo>
                    <a:cubicBezTo>
                      <a:pt x="5856" y="14912"/>
                      <a:pt x="5970" y="15655"/>
                      <a:pt x="6199" y="16254"/>
                    </a:cubicBezTo>
                    <a:cubicBezTo>
                      <a:pt x="6427" y="16853"/>
                      <a:pt x="6731" y="17333"/>
                      <a:pt x="7149" y="17716"/>
                    </a:cubicBezTo>
                    <a:cubicBezTo>
                      <a:pt x="7568" y="18100"/>
                      <a:pt x="8062" y="18364"/>
                      <a:pt x="8671" y="18531"/>
                    </a:cubicBezTo>
                    <a:cubicBezTo>
                      <a:pt x="9279" y="18699"/>
                      <a:pt x="9925" y="18771"/>
                      <a:pt x="10648" y="18771"/>
                    </a:cubicBezTo>
                    <a:cubicBezTo>
                      <a:pt x="11827" y="18771"/>
                      <a:pt x="12816" y="18627"/>
                      <a:pt x="13652" y="18316"/>
                    </a:cubicBezTo>
                    <a:cubicBezTo>
                      <a:pt x="14489" y="18004"/>
                      <a:pt x="15249" y="17572"/>
                      <a:pt x="15972" y="16997"/>
                    </a:cubicBezTo>
                    <a:lnTo>
                      <a:pt x="15972" y="10381"/>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71" name="Graphic 2"/>
            <p:cNvGrpSpPr/>
            <p:nvPr/>
          </p:nvGrpSpPr>
          <p:grpSpPr>
            <a:xfrm>
              <a:off x="6485994" y="1728490"/>
              <a:ext cx="312501" cy="148877"/>
              <a:chOff x="0" y="0"/>
              <a:chExt cx="312501" cy="148875"/>
            </a:xfrm>
          </p:grpSpPr>
          <p:sp>
            <p:nvSpPr>
              <p:cNvPr id="568" name="Freeform: Shape 236"/>
              <p:cNvSpPr/>
              <p:nvPr/>
            </p:nvSpPr>
            <p:spPr>
              <a:xfrm>
                <a:off x="0" y="0"/>
                <a:ext cx="143619"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63"/>
                    </a:moveTo>
                    <a:lnTo>
                      <a:pt x="11654" y="6271"/>
                    </a:lnTo>
                    <a:cubicBezTo>
                      <a:pt x="11527" y="5948"/>
                      <a:pt x="11374" y="5574"/>
                      <a:pt x="11246" y="5126"/>
                    </a:cubicBezTo>
                    <a:cubicBezTo>
                      <a:pt x="11093" y="4678"/>
                      <a:pt x="10966" y="4206"/>
                      <a:pt x="10813" y="3708"/>
                    </a:cubicBezTo>
                    <a:cubicBezTo>
                      <a:pt x="10685" y="4206"/>
                      <a:pt x="10532" y="4678"/>
                      <a:pt x="10405" y="5126"/>
                    </a:cubicBezTo>
                    <a:cubicBezTo>
                      <a:pt x="10252" y="5574"/>
                      <a:pt x="10124" y="5948"/>
                      <a:pt x="9997" y="6296"/>
                    </a:cubicBezTo>
                    <a:lnTo>
                      <a:pt x="7319" y="13438"/>
                    </a:lnTo>
                    <a:lnTo>
                      <a:pt x="14332" y="1343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69" name="Freeform: Shape 237"/>
              <p:cNvSpPr/>
              <p:nvPr/>
            </p:nvSpPr>
            <p:spPr>
              <a:xfrm>
                <a:off x="146669" y="41202"/>
                <a:ext cx="88004" cy="107504"/>
              </a:xfrm>
              <a:custGeom>
                <a:avLst/>
                <a:gdLst/>
                <a:ahLst/>
                <a:cxnLst>
                  <a:cxn ang="0">
                    <a:pos x="wd2" y="hd2"/>
                  </a:cxn>
                  <a:cxn ang="5400000">
                    <a:pos x="wd2" y="hd2"/>
                  </a:cxn>
                  <a:cxn ang="10800000">
                    <a:pos x="wd2" y="hd2"/>
                  </a:cxn>
                  <a:cxn ang="16200000">
                    <a:pos x="wd2" y="hd2"/>
                  </a:cxn>
                </a:cxnLst>
                <a:rect l="0" t="0" r="r" b="b"/>
                <a:pathLst>
                  <a:path w="21600" h="21600" extrusionOk="0">
                    <a:moveTo>
                      <a:pt x="19727" y="4770"/>
                    </a:moveTo>
                    <a:cubicBezTo>
                      <a:pt x="19561" y="4974"/>
                      <a:pt x="19353" y="5110"/>
                      <a:pt x="19186" y="5213"/>
                    </a:cubicBezTo>
                    <a:cubicBezTo>
                      <a:pt x="19019" y="5315"/>
                      <a:pt x="18770" y="5383"/>
                      <a:pt x="18437" y="5383"/>
                    </a:cubicBezTo>
                    <a:cubicBezTo>
                      <a:pt x="18104" y="5383"/>
                      <a:pt x="17813" y="5315"/>
                      <a:pt x="17521" y="5145"/>
                    </a:cubicBezTo>
                    <a:cubicBezTo>
                      <a:pt x="17230" y="4974"/>
                      <a:pt x="16856" y="4804"/>
                      <a:pt x="16439" y="4599"/>
                    </a:cubicBezTo>
                    <a:cubicBezTo>
                      <a:pt x="16023" y="4395"/>
                      <a:pt x="15524" y="4225"/>
                      <a:pt x="14941" y="4054"/>
                    </a:cubicBezTo>
                    <a:cubicBezTo>
                      <a:pt x="14358" y="3884"/>
                      <a:pt x="13651" y="3816"/>
                      <a:pt x="12818" y="3816"/>
                    </a:cubicBezTo>
                    <a:cubicBezTo>
                      <a:pt x="11736" y="3816"/>
                      <a:pt x="10779" y="3986"/>
                      <a:pt x="9989" y="4293"/>
                    </a:cubicBezTo>
                    <a:cubicBezTo>
                      <a:pt x="9156" y="4599"/>
                      <a:pt x="8490" y="5076"/>
                      <a:pt x="7949" y="5655"/>
                    </a:cubicBezTo>
                    <a:cubicBezTo>
                      <a:pt x="7408" y="6269"/>
                      <a:pt x="6992" y="6984"/>
                      <a:pt x="6742" y="7836"/>
                    </a:cubicBezTo>
                    <a:cubicBezTo>
                      <a:pt x="6492" y="8688"/>
                      <a:pt x="6326" y="9642"/>
                      <a:pt x="6326" y="10732"/>
                    </a:cubicBezTo>
                    <a:cubicBezTo>
                      <a:pt x="6326" y="11856"/>
                      <a:pt x="6492" y="12844"/>
                      <a:pt x="6742" y="13730"/>
                    </a:cubicBezTo>
                    <a:cubicBezTo>
                      <a:pt x="6992" y="14616"/>
                      <a:pt x="7450" y="15331"/>
                      <a:pt x="7991" y="15944"/>
                    </a:cubicBezTo>
                    <a:cubicBezTo>
                      <a:pt x="8532" y="16523"/>
                      <a:pt x="9198" y="17001"/>
                      <a:pt x="9989" y="17307"/>
                    </a:cubicBezTo>
                    <a:cubicBezTo>
                      <a:pt x="10779" y="17614"/>
                      <a:pt x="11653" y="17750"/>
                      <a:pt x="12652" y="17750"/>
                    </a:cubicBezTo>
                    <a:cubicBezTo>
                      <a:pt x="13651" y="17750"/>
                      <a:pt x="14442" y="17648"/>
                      <a:pt x="15024" y="17443"/>
                    </a:cubicBezTo>
                    <a:cubicBezTo>
                      <a:pt x="15649" y="17239"/>
                      <a:pt x="16148" y="17035"/>
                      <a:pt x="16564" y="16796"/>
                    </a:cubicBezTo>
                    <a:cubicBezTo>
                      <a:pt x="16980" y="16558"/>
                      <a:pt x="17355" y="16353"/>
                      <a:pt x="17646" y="16149"/>
                    </a:cubicBezTo>
                    <a:cubicBezTo>
                      <a:pt x="17938" y="15944"/>
                      <a:pt x="18312" y="15842"/>
                      <a:pt x="18687" y="15842"/>
                    </a:cubicBezTo>
                    <a:cubicBezTo>
                      <a:pt x="19186" y="15842"/>
                      <a:pt x="19561" y="16013"/>
                      <a:pt x="19811" y="16319"/>
                    </a:cubicBezTo>
                    <a:lnTo>
                      <a:pt x="21600" y="18159"/>
                    </a:lnTo>
                    <a:cubicBezTo>
                      <a:pt x="20934" y="18806"/>
                      <a:pt x="20185" y="19351"/>
                      <a:pt x="19394" y="19794"/>
                    </a:cubicBezTo>
                    <a:cubicBezTo>
                      <a:pt x="18604" y="20237"/>
                      <a:pt x="17771" y="20578"/>
                      <a:pt x="16897" y="20850"/>
                    </a:cubicBezTo>
                    <a:cubicBezTo>
                      <a:pt x="16023" y="21123"/>
                      <a:pt x="15149" y="21293"/>
                      <a:pt x="14234" y="21430"/>
                    </a:cubicBezTo>
                    <a:cubicBezTo>
                      <a:pt x="13318" y="21532"/>
                      <a:pt x="12444" y="21600"/>
                      <a:pt x="11528" y="21600"/>
                    </a:cubicBezTo>
                    <a:cubicBezTo>
                      <a:pt x="9947" y="21600"/>
                      <a:pt x="8448" y="21361"/>
                      <a:pt x="7075" y="20884"/>
                    </a:cubicBezTo>
                    <a:cubicBezTo>
                      <a:pt x="5660" y="20408"/>
                      <a:pt x="4453" y="19692"/>
                      <a:pt x="3413" y="18772"/>
                    </a:cubicBezTo>
                    <a:cubicBezTo>
                      <a:pt x="2372" y="17852"/>
                      <a:pt x="1540" y="16728"/>
                      <a:pt x="916" y="15365"/>
                    </a:cubicBezTo>
                    <a:cubicBezTo>
                      <a:pt x="291" y="14037"/>
                      <a:pt x="0" y="12503"/>
                      <a:pt x="0" y="10766"/>
                    </a:cubicBezTo>
                    <a:cubicBezTo>
                      <a:pt x="0" y="9233"/>
                      <a:pt x="291" y="7802"/>
                      <a:pt x="832" y="6473"/>
                    </a:cubicBezTo>
                    <a:cubicBezTo>
                      <a:pt x="1373" y="5145"/>
                      <a:pt x="2164" y="4020"/>
                      <a:pt x="3205" y="3066"/>
                    </a:cubicBezTo>
                    <a:cubicBezTo>
                      <a:pt x="4245" y="2112"/>
                      <a:pt x="5535" y="1363"/>
                      <a:pt x="7117" y="818"/>
                    </a:cubicBezTo>
                    <a:cubicBezTo>
                      <a:pt x="8698" y="272"/>
                      <a:pt x="10446" y="0"/>
                      <a:pt x="12444" y="0"/>
                    </a:cubicBezTo>
                    <a:cubicBezTo>
                      <a:pt x="14358" y="0"/>
                      <a:pt x="16023" y="238"/>
                      <a:pt x="17480" y="750"/>
                    </a:cubicBezTo>
                    <a:cubicBezTo>
                      <a:pt x="18936" y="1260"/>
                      <a:pt x="20226" y="1976"/>
                      <a:pt x="21350" y="2930"/>
                    </a:cubicBezTo>
                    <a:lnTo>
                      <a:pt x="19727" y="477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570" name="Freeform: Shape 238"/>
              <p:cNvSpPr/>
              <p:nvPr/>
            </p:nvSpPr>
            <p:spPr>
              <a:xfrm>
                <a:off x="241453" y="10852"/>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8"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320" y="186"/>
                    </a:cubicBezTo>
                    <a:cubicBezTo>
                      <a:pt x="7578" y="80"/>
                      <a:pt x="7990"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73" y="18124"/>
                      <a:pt x="17579" y="18044"/>
                      <a:pt x="17734" y="17991"/>
                    </a:cubicBezTo>
                    <a:cubicBezTo>
                      <a:pt x="17940" y="17938"/>
                      <a:pt x="18094" y="17912"/>
                      <a:pt x="18301" y="17912"/>
                    </a:cubicBezTo>
                    <a:cubicBezTo>
                      <a:pt x="18507" y="17912"/>
                      <a:pt x="18713" y="17938"/>
                      <a:pt x="18868" y="17991"/>
                    </a:cubicBezTo>
                    <a:cubicBezTo>
                      <a:pt x="19023" y="18044"/>
                      <a:pt x="19177" y="18124"/>
                      <a:pt x="19332" y="18257"/>
                    </a:cubicBezTo>
                    <a:lnTo>
                      <a:pt x="21600" y="20167"/>
                    </a:lnTo>
                    <a:cubicBezTo>
                      <a:pt x="20466" y="20645"/>
                      <a:pt x="19229" y="21016"/>
                      <a:pt x="17785" y="21255"/>
                    </a:cubicBezTo>
                    <a:cubicBezTo>
                      <a:pt x="16290" y="21467"/>
                      <a:pt x="14795" y="21600"/>
                      <a:pt x="1324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574" name="Graphic 2"/>
            <p:cNvGrpSpPr/>
            <p:nvPr/>
          </p:nvGrpSpPr>
          <p:grpSpPr>
            <a:xfrm>
              <a:off x="260443" y="2157306"/>
              <a:ext cx="475956" cy="543952"/>
              <a:chOff x="0" y="0"/>
              <a:chExt cx="475954" cy="543950"/>
            </a:xfrm>
          </p:grpSpPr>
          <p:sp>
            <p:nvSpPr>
              <p:cNvPr id="572" name="Freeform: Shape 234"/>
              <p:cNvSpPr/>
              <p:nvPr/>
            </p:nvSpPr>
            <p:spPr>
              <a:xfrm>
                <a:off x="102244" y="0"/>
                <a:ext cx="271975"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573" name="Freeform: Shape 235"/>
              <p:cNvSpPr/>
              <p:nvPr/>
            </p:nvSpPr>
            <p:spPr>
              <a:xfrm>
                <a:off x="0" y="305886"/>
                <a:ext cx="475954" cy="238064"/>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1"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
          <p:nvSpPr>
            <p:cNvPr id="575" name="Freeform: Shape 220"/>
            <p:cNvSpPr/>
            <p:nvPr/>
          </p:nvSpPr>
          <p:spPr>
            <a:xfrm>
              <a:off x="6380239" y="2159742"/>
              <a:ext cx="517817" cy="541450"/>
            </a:xfrm>
            <a:custGeom>
              <a:avLst/>
              <a:gdLst/>
              <a:ahLst/>
              <a:cxnLst>
                <a:cxn ang="0">
                  <a:pos x="wd2" y="hd2"/>
                </a:cxn>
                <a:cxn ang="5400000">
                  <a:pos x="wd2" y="hd2"/>
                </a:cxn>
                <a:cxn ang="10800000">
                  <a:pos x="wd2" y="hd2"/>
                </a:cxn>
                <a:cxn ang="16200000">
                  <a:pos x="wd2" y="hd2"/>
                </a:cxn>
              </a:cxnLst>
              <a:rect l="0" t="0" r="r" b="b"/>
              <a:pathLst>
                <a:path w="21501" h="21407" extrusionOk="0">
                  <a:moveTo>
                    <a:pt x="21225" y="13272"/>
                  </a:moveTo>
                  <a:lnTo>
                    <a:pt x="19296" y="12212"/>
                  </a:lnTo>
                  <a:cubicBezTo>
                    <a:pt x="19493" y="11213"/>
                    <a:pt x="19493" y="10188"/>
                    <a:pt x="19296" y="9182"/>
                  </a:cubicBezTo>
                  <a:lnTo>
                    <a:pt x="21225" y="8123"/>
                  </a:lnTo>
                  <a:cubicBezTo>
                    <a:pt x="21450" y="8002"/>
                    <a:pt x="21549" y="7754"/>
                    <a:pt x="21472" y="7520"/>
                  </a:cubicBezTo>
                  <a:cubicBezTo>
                    <a:pt x="20972" y="5984"/>
                    <a:pt x="20113" y="4597"/>
                    <a:pt x="18993" y="3437"/>
                  </a:cubicBezTo>
                  <a:cubicBezTo>
                    <a:pt x="18824" y="3263"/>
                    <a:pt x="18543" y="3216"/>
                    <a:pt x="18324" y="3336"/>
                  </a:cubicBezTo>
                  <a:lnTo>
                    <a:pt x="16395" y="4396"/>
                  </a:lnTo>
                  <a:cubicBezTo>
                    <a:pt x="15586" y="3732"/>
                    <a:pt x="14649" y="3216"/>
                    <a:pt x="13643" y="2881"/>
                  </a:cubicBezTo>
                  <a:lnTo>
                    <a:pt x="13643" y="762"/>
                  </a:lnTo>
                  <a:cubicBezTo>
                    <a:pt x="13643" y="521"/>
                    <a:pt x="13467" y="306"/>
                    <a:pt x="13220" y="259"/>
                  </a:cubicBezTo>
                  <a:cubicBezTo>
                    <a:pt x="11559" y="-96"/>
                    <a:pt x="9855" y="-76"/>
                    <a:pt x="8271" y="259"/>
                  </a:cubicBezTo>
                  <a:cubicBezTo>
                    <a:pt x="8024" y="313"/>
                    <a:pt x="7848" y="521"/>
                    <a:pt x="7848" y="762"/>
                  </a:cubicBezTo>
                  <a:lnTo>
                    <a:pt x="7848" y="2887"/>
                  </a:lnTo>
                  <a:cubicBezTo>
                    <a:pt x="6842" y="3229"/>
                    <a:pt x="5912" y="3739"/>
                    <a:pt x="5096" y="4402"/>
                  </a:cubicBezTo>
                  <a:lnTo>
                    <a:pt x="3174" y="3343"/>
                  </a:lnTo>
                  <a:cubicBezTo>
                    <a:pt x="2948" y="3222"/>
                    <a:pt x="2674" y="3263"/>
                    <a:pt x="2505" y="3444"/>
                  </a:cubicBezTo>
                  <a:cubicBezTo>
                    <a:pt x="1385" y="4597"/>
                    <a:pt x="526" y="5984"/>
                    <a:pt x="26" y="7526"/>
                  </a:cubicBezTo>
                  <a:cubicBezTo>
                    <a:pt x="-51" y="7761"/>
                    <a:pt x="55" y="8009"/>
                    <a:pt x="273" y="8130"/>
                  </a:cubicBezTo>
                  <a:lnTo>
                    <a:pt x="2202" y="9189"/>
                  </a:lnTo>
                  <a:cubicBezTo>
                    <a:pt x="2005" y="10188"/>
                    <a:pt x="2005" y="11213"/>
                    <a:pt x="2202" y="12219"/>
                  </a:cubicBezTo>
                  <a:lnTo>
                    <a:pt x="273" y="13278"/>
                  </a:lnTo>
                  <a:cubicBezTo>
                    <a:pt x="48" y="13399"/>
                    <a:pt x="-51" y="13647"/>
                    <a:pt x="26" y="13882"/>
                  </a:cubicBezTo>
                  <a:cubicBezTo>
                    <a:pt x="526" y="15417"/>
                    <a:pt x="1385" y="16805"/>
                    <a:pt x="2505" y="17964"/>
                  </a:cubicBezTo>
                  <a:cubicBezTo>
                    <a:pt x="2674" y="18139"/>
                    <a:pt x="2955" y="18186"/>
                    <a:pt x="3174" y="18065"/>
                  </a:cubicBezTo>
                  <a:lnTo>
                    <a:pt x="5103" y="17006"/>
                  </a:lnTo>
                  <a:cubicBezTo>
                    <a:pt x="5912" y="17669"/>
                    <a:pt x="6849" y="18186"/>
                    <a:pt x="7855" y="18521"/>
                  </a:cubicBezTo>
                  <a:lnTo>
                    <a:pt x="7855" y="20646"/>
                  </a:lnTo>
                  <a:cubicBezTo>
                    <a:pt x="7855" y="20887"/>
                    <a:pt x="8031" y="21102"/>
                    <a:pt x="8278" y="21149"/>
                  </a:cubicBezTo>
                  <a:cubicBezTo>
                    <a:pt x="9939" y="21504"/>
                    <a:pt x="11643" y="21484"/>
                    <a:pt x="13227" y="21149"/>
                  </a:cubicBezTo>
                  <a:cubicBezTo>
                    <a:pt x="13474" y="21095"/>
                    <a:pt x="13650" y="20887"/>
                    <a:pt x="13650" y="20646"/>
                  </a:cubicBezTo>
                  <a:lnTo>
                    <a:pt x="13650" y="18521"/>
                  </a:lnTo>
                  <a:cubicBezTo>
                    <a:pt x="14656" y="18179"/>
                    <a:pt x="15586" y="17669"/>
                    <a:pt x="16402" y="17006"/>
                  </a:cubicBezTo>
                  <a:lnTo>
                    <a:pt x="18332" y="18065"/>
                  </a:lnTo>
                  <a:cubicBezTo>
                    <a:pt x="18557" y="18186"/>
                    <a:pt x="18831" y="18145"/>
                    <a:pt x="19000" y="17964"/>
                  </a:cubicBezTo>
                  <a:cubicBezTo>
                    <a:pt x="20120" y="16811"/>
                    <a:pt x="20979" y="15424"/>
                    <a:pt x="21479" y="13882"/>
                  </a:cubicBezTo>
                  <a:cubicBezTo>
                    <a:pt x="21549" y="13640"/>
                    <a:pt x="21450" y="13392"/>
                    <a:pt x="21225" y="13272"/>
                  </a:cubicBezTo>
                  <a:close/>
                  <a:moveTo>
                    <a:pt x="10749" y="14143"/>
                  </a:moveTo>
                  <a:cubicBezTo>
                    <a:pt x="8750" y="14143"/>
                    <a:pt x="7123" y="12594"/>
                    <a:pt x="7123" y="10691"/>
                  </a:cubicBezTo>
                  <a:cubicBezTo>
                    <a:pt x="7123" y="8787"/>
                    <a:pt x="8750" y="7238"/>
                    <a:pt x="10749" y="7238"/>
                  </a:cubicBezTo>
                  <a:cubicBezTo>
                    <a:pt x="12748" y="7238"/>
                    <a:pt x="14375" y="8787"/>
                    <a:pt x="14375" y="10691"/>
                  </a:cubicBezTo>
                  <a:cubicBezTo>
                    <a:pt x="14375" y="12594"/>
                    <a:pt x="12741" y="14143"/>
                    <a:pt x="10749" y="14143"/>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584" name="Graphic 2"/>
            <p:cNvGrpSpPr/>
            <p:nvPr/>
          </p:nvGrpSpPr>
          <p:grpSpPr>
            <a:xfrm>
              <a:off x="3339036" y="451198"/>
              <a:ext cx="503121" cy="543950"/>
              <a:chOff x="-2" y="0"/>
              <a:chExt cx="503119" cy="543948"/>
            </a:xfrm>
          </p:grpSpPr>
          <p:sp>
            <p:nvSpPr>
              <p:cNvPr id="576" name="Freeform: Shape 226"/>
              <p:cNvSpPr/>
              <p:nvPr/>
            </p:nvSpPr>
            <p:spPr>
              <a:xfrm>
                <a:off x="116247" y="0"/>
                <a:ext cx="271976"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577" name="Freeform: Shape 227"/>
              <p:cNvSpPr/>
              <p:nvPr/>
            </p:nvSpPr>
            <p:spPr>
              <a:xfrm>
                <a:off x="14172" y="305885"/>
                <a:ext cx="475955" cy="238063"/>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2"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580" name="Graphic 2"/>
              <p:cNvGrpSpPr/>
              <p:nvPr/>
            </p:nvGrpSpPr>
            <p:grpSpPr>
              <a:xfrm>
                <a:off x="422811" y="68501"/>
                <a:ext cx="80306" cy="134295"/>
                <a:chOff x="0" y="0"/>
                <a:chExt cx="80306" cy="134293"/>
              </a:xfrm>
            </p:grpSpPr>
            <p:sp>
              <p:nvSpPr>
                <p:cNvPr id="578" name="Freeform: Shape 232"/>
                <p:cNvSpPr/>
                <p:nvPr/>
              </p:nvSpPr>
              <p:spPr>
                <a:xfrm>
                  <a:off x="0" y="28655"/>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0" y="0"/>
                      </a:moveTo>
                      <a:cubicBezTo>
                        <a:pt x="11930" y="1550"/>
                        <a:pt x="20218" y="5588"/>
                        <a:pt x="20847" y="10190"/>
                      </a:cubicBezTo>
                      <a:cubicBezTo>
                        <a:pt x="21600" y="15214"/>
                        <a:pt x="13061" y="19863"/>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579" name="Freeform: Shape 233"/>
                <p:cNvSpPr/>
                <p:nvPr/>
              </p:nvSpPr>
              <p:spPr>
                <a:xfrm>
                  <a:off x="31708"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0" y="0"/>
                      </a:moveTo>
                      <a:cubicBezTo>
                        <a:pt x="11968" y="1527"/>
                        <a:pt x="20214" y="5591"/>
                        <a:pt x="20871" y="10200"/>
                      </a:cubicBezTo>
                      <a:cubicBezTo>
                        <a:pt x="21600" y="15218"/>
                        <a:pt x="13062" y="19882"/>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nvGrpSpPr>
              <p:cNvPr id="583" name="Graphic 2"/>
              <p:cNvGrpSpPr/>
              <p:nvPr/>
            </p:nvGrpSpPr>
            <p:grpSpPr>
              <a:xfrm>
                <a:off x="-2" y="68331"/>
                <a:ext cx="80309" cy="134295"/>
                <a:chOff x="-1" y="0"/>
                <a:chExt cx="80306" cy="134293"/>
              </a:xfrm>
            </p:grpSpPr>
            <p:sp>
              <p:nvSpPr>
                <p:cNvPr id="581" name="Freeform: Shape 230"/>
                <p:cNvSpPr/>
                <p:nvPr/>
              </p:nvSpPr>
              <p:spPr>
                <a:xfrm>
                  <a:off x="52093" y="27638"/>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20893" y="21600"/>
                      </a:moveTo>
                      <a:cubicBezTo>
                        <a:pt x="8963" y="20050"/>
                        <a:pt x="675" y="16012"/>
                        <a:pt x="46" y="11410"/>
                      </a:cubicBezTo>
                      <a:cubicBezTo>
                        <a:pt x="-707" y="6386"/>
                        <a:pt x="7832" y="1737"/>
                        <a:pt x="20893"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582" name="Freeform: Shape 231"/>
                <p:cNvSpPr/>
                <p:nvPr/>
              </p:nvSpPr>
              <p:spPr>
                <a:xfrm>
                  <a:off x="-1"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20914" y="21600"/>
                      </a:moveTo>
                      <a:cubicBezTo>
                        <a:pt x="8946" y="20073"/>
                        <a:pt x="700" y="16009"/>
                        <a:pt x="44" y="11400"/>
                      </a:cubicBezTo>
                      <a:cubicBezTo>
                        <a:pt x="-686" y="6382"/>
                        <a:pt x="7852" y="1718"/>
                        <a:pt x="20914"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grpSp>
          <p:nvGrpSpPr>
            <p:cNvPr id="587" name="Graphic 2"/>
            <p:cNvGrpSpPr/>
            <p:nvPr/>
          </p:nvGrpSpPr>
          <p:grpSpPr>
            <a:xfrm>
              <a:off x="1685761" y="2216653"/>
              <a:ext cx="508850" cy="508775"/>
              <a:chOff x="0" y="0"/>
              <a:chExt cx="508849" cy="508774"/>
            </a:xfrm>
          </p:grpSpPr>
          <p:sp>
            <p:nvSpPr>
              <p:cNvPr id="585" name="Freeform: Shape 224"/>
              <p:cNvSpPr/>
              <p:nvPr/>
            </p:nvSpPr>
            <p:spPr>
              <a:xfrm>
                <a:off x="0" y="0"/>
                <a:ext cx="508849" cy="508774"/>
              </a:xfrm>
              <a:custGeom>
                <a:avLst/>
                <a:gdLst/>
                <a:ahLst/>
                <a:cxnLst>
                  <a:cxn ang="0">
                    <a:pos x="wd2" y="hd2"/>
                  </a:cxn>
                  <a:cxn ang="5400000">
                    <a:pos x="wd2" y="hd2"/>
                  </a:cxn>
                  <a:cxn ang="10800000">
                    <a:pos x="wd2" y="hd2"/>
                  </a:cxn>
                  <a:cxn ang="16200000">
                    <a:pos x="wd2" y="hd2"/>
                  </a:cxn>
                </a:cxnLst>
                <a:rect l="0" t="0" r="r" b="b"/>
                <a:pathLst>
                  <a:path w="21600" h="21454" extrusionOk="0">
                    <a:moveTo>
                      <a:pt x="18894" y="0"/>
                    </a:moveTo>
                    <a:lnTo>
                      <a:pt x="2699" y="0"/>
                    </a:lnTo>
                    <a:cubicBezTo>
                      <a:pt x="1209" y="0"/>
                      <a:pt x="0" y="1201"/>
                      <a:pt x="0" y="2681"/>
                    </a:cubicBezTo>
                    <a:lnTo>
                      <a:pt x="0" y="14750"/>
                    </a:lnTo>
                    <a:cubicBezTo>
                      <a:pt x="0" y="16230"/>
                      <a:pt x="1209" y="17432"/>
                      <a:pt x="2699" y="17432"/>
                    </a:cubicBezTo>
                    <a:lnTo>
                      <a:pt x="6751" y="17432"/>
                    </a:lnTo>
                    <a:lnTo>
                      <a:pt x="6751" y="20949"/>
                    </a:lnTo>
                    <a:cubicBezTo>
                      <a:pt x="6751" y="21357"/>
                      <a:pt x="7226" y="21600"/>
                      <a:pt x="7557" y="21357"/>
                    </a:cubicBezTo>
                    <a:lnTo>
                      <a:pt x="12826" y="17432"/>
                    </a:lnTo>
                    <a:lnTo>
                      <a:pt x="18901" y="17432"/>
                    </a:lnTo>
                    <a:cubicBezTo>
                      <a:pt x="20391" y="17432"/>
                      <a:pt x="21600" y="16230"/>
                      <a:pt x="21600" y="14750"/>
                    </a:cubicBezTo>
                    <a:lnTo>
                      <a:pt x="21600" y="2681"/>
                    </a:lnTo>
                    <a:cubicBezTo>
                      <a:pt x="21593" y="1201"/>
                      <a:pt x="20384" y="0"/>
                      <a:pt x="18894"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586" name="Freeform: Shape 225"/>
              <p:cNvSpPr/>
              <p:nvPr/>
            </p:nvSpPr>
            <p:spPr>
              <a:xfrm>
                <a:off x="205337" y="119709"/>
                <a:ext cx="97669" cy="179226"/>
              </a:xfrm>
              <a:custGeom>
                <a:avLst/>
                <a:gdLst/>
                <a:ahLst/>
                <a:cxnLst>
                  <a:cxn ang="0">
                    <a:pos x="wd2" y="hd2"/>
                  </a:cxn>
                  <a:cxn ang="5400000">
                    <a:pos x="wd2" y="hd2"/>
                  </a:cxn>
                  <a:cxn ang="10800000">
                    <a:pos x="wd2" y="hd2"/>
                  </a:cxn>
                  <a:cxn ang="16200000">
                    <a:pos x="wd2" y="hd2"/>
                  </a:cxn>
                </a:cxnLst>
                <a:rect l="0" t="0" r="r" b="b"/>
                <a:pathLst>
                  <a:path w="21600" h="21600" extrusionOk="0">
                    <a:moveTo>
                      <a:pt x="0" y="2166"/>
                    </a:moveTo>
                    <a:cubicBezTo>
                      <a:pt x="675" y="1860"/>
                      <a:pt x="1387" y="1594"/>
                      <a:pt x="2138" y="1328"/>
                    </a:cubicBezTo>
                    <a:cubicBezTo>
                      <a:pt x="2925" y="1063"/>
                      <a:pt x="3750" y="838"/>
                      <a:pt x="4613" y="633"/>
                    </a:cubicBezTo>
                    <a:cubicBezTo>
                      <a:pt x="5512" y="429"/>
                      <a:pt x="6450" y="286"/>
                      <a:pt x="7463" y="163"/>
                    </a:cubicBezTo>
                    <a:cubicBezTo>
                      <a:pt x="8475" y="61"/>
                      <a:pt x="9600" y="0"/>
                      <a:pt x="10763" y="0"/>
                    </a:cubicBezTo>
                    <a:cubicBezTo>
                      <a:pt x="12450" y="0"/>
                      <a:pt x="13950" y="123"/>
                      <a:pt x="15262" y="368"/>
                    </a:cubicBezTo>
                    <a:cubicBezTo>
                      <a:pt x="16612" y="613"/>
                      <a:pt x="17737" y="960"/>
                      <a:pt x="18675" y="1410"/>
                    </a:cubicBezTo>
                    <a:cubicBezTo>
                      <a:pt x="19613" y="1860"/>
                      <a:pt x="20325" y="2391"/>
                      <a:pt x="20850" y="3045"/>
                    </a:cubicBezTo>
                    <a:cubicBezTo>
                      <a:pt x="21338" y="3678"/>
                      <a:pt x="21600" y="4373"/>
                      <a:pt x="21600" y="5150"/>
                    </a:cubicBezTo>
                    <a:cubicBezTo>
                      <a:pt x="21600" y="5885"/>
                      <a:pt x="21412" y="6519"/>
                      <a:pt x="21037" y="7050"/>
                    </a:cubicBezTo>
                    <a:cubicBezTo>
                      <a:pt x="20663" y="7581"/>
                      <a:pt x="20212" y="8052"/>
                      <a:pt x="19613" y="8440"/>
                    </a:cubicBezTo>
                    <a:cubicBezTo>
                      <a:pt x="19050" y="8828"/>
                      <a:pt x="18412" y="9175"/>
                      <a:pt x="17737" y="9482"/>
                    </a:cubicBezTo>
                    <a:cubicBezTo>
                      <a:pt x="17062" y="9768"/>
                      <a:pt x="16425" y="10034"/>
                      <a:pt x="15787" y="10279"/>
                    </a:cubicBezTo>
                    <a:cubicBezTo>
                      <a:pt x="15188" y="10524"/>
                      <a:pt x="14625" y="10769"/>
                      <a:pt x="14175" y="11015"/>
                    </a:cubicBezTo>
                    <a:cubicBezTo>
                      <a:pt x="13725" y="11260"/>
                      <a:pt x="13425" y="11526"/>
                      <a:pt x="13312" y="11832"/>
                    </a:cubicBezTo>
                    <a:lnTo>
                      <a:pt x="12563" y="13855"/>
                    </a:lnTo>
                    <a:lnTo>
                      <a:pt x="6900" y="13855"/>
                    </a:lnTo>
                    <a:lnTo>
                      <a:pt x="6300" y="11526"/>
                    </a:lnTo>
                    <a:cubicBezTo>
                      <a:pt x="6150" y="11056"/>
                      <a:pt x="6262" y="10647"/>
                      <a:pt x="6563" y="10279"/>
                    </a:cubicBezTo>
                    <a:cubicBezTo>
                      <a:pt x="6900" y="9931"/>
                      <a:pt x="7312" y="9605"/>
                      <a:pt x="7875" y="9318"/>
                    </a:cubicBezTo>
                    <a:cubicBezTo>
                      <a:pt x="8437" y="9032"/>
                      <a:pt x="9075" y="8767"/>
                      <a:pt x="9750" y="8501"/>
                    </a:cubicBezTo>
                    <a:cubicBezTo>
                      <a:pt x="10425" y="8256"/>
                      <a:pt x="11100" y="7970"/>
                      <a:pt x="11700" y="7684"/>
                    </a:cubicBezTo>
                    <a:cubicBezTo>
                      <a:pt x="12300" y="7397"/>
                      <a:pt x="12825" y="7050"/>
                      <a:pt x="13237" y="6703"/>
                    </a:cubicBezTo>
                    <a:cubicBezTo>
                      <a:pt x="13650" y="6335"/>
                      <a:pt x="13875" y="5906"/>
                      <a:pt x="13875" y="5395"/>
                    </a:cubicBezTo>
                    <a:cubicBezTo>
                      <a:pt x="13875" y="4823"/>
                      <a:pt x="13537" y="4353"/>
                      <a:pt x="12825" y="4005"/>
                    </a:cubicBezTo>
                    <a:cubicBezTo>
                      <a:pt x="12113" y="3658"/>
                      <a:pt x="11175" y="3494"/>
                      <a:pt x="9937" y="3494"/>
                    </a:cubicBezTo>
                    <a:cubicBezTo>
                      <a:pt x="9000" y="3494"/>
                      <a:pt x="8212" y="3556"/>
                      <a:pt x="7575" y="3658"/>
                    </a:cubicBezTo>
                    <a:cubicBezTo>
                      <a:pt x="6937" y="3760"/>
                      <a:pt x="6412" y="3883"/>
                      <a:pt x="5962" y="4005"/>
                    </a:cubicBezTo>
                    <a:cubicBezTo>
                      <a:pt x="5512" y="4128"/>
                      <a:pt x="5100" y="4250"/>
                      <a:pt x="4763" y="4353"/>
                    </a:cubicBezTo>
                    <a:cubicBezTo>
                      <a:pt x="4425" y="4455"/>
                      <a:pt x="4088" y="4516"/>
                      <a:pt x="3750" y="4516"/>
                    </a:cubicBezTo>
                    <a:cubicBezTo>
                      <a:pt x="3000" y="4516"/>
                      <a:pt x="2400" y="4332"/>
                      <a:pt x="2062" y="3985"/>
                    </a:cubicBezTo>
                    <a:lnTo>
                      <a:pt x="0" y="2166"/>
                    </a:lnTo>
                    <a:close/>
                    <a:moveTo>
                      <a:pt x="4912" y="19107"/>
                    </a:moveTo>
                    <a:cubicBezTo>
                      <a:pt x="4912" y="18760"/>
                      <a:pt x="5025" y="18433"/>
                      <a:pt x="5288" y="18126"/>
                    </a:cubicBezTo>
                    <a:cubicBezTo>
                      <a:pt x="5512" y="17820"/>
                      <a:pt x="5850" y="17574"/>
                      <a:pt x="6262" y="17350"/>
                    </a:cubicBezTo>
                    <a:cubicBezTo>
                      <a:pt x="6675" y="17125"/>
                      <a:pt x="7162" y="16941"/>
                      <a:pt x="7725" y="16818"/>
                    </a:cubicBezTo>
                    <a:cubicBezTo>
                      <a:pt x="8287" y="16696"/>
                      <a:pt x="8925" y="16634"/>
                      <a:pt x="9600" y="16634"/>
                    </a:cubicBezTo>
                    <a:cubicBezTo>
                      <a:pt x="10275" y="16634"/>
                      <a:pt x="10875" y="16696"/>
                      <a:pt x="11438" y="16818"/>
                    </a:cubicBezTo>
                    <a:cubicBezTo>
                      <a:pt x="12000" y="16941"/>
                      <a:pt x="12488" y="17125"/>
                      <a:pt x="12938" y="17350"/>
                    </a:cubicBezTo>
                    <a:cubicBezTo>
                      <a:pt x="13350" y="17574"/>
                      <a:pt x="13687" y="17840"/>
                      <a:pt x="13950" y="18126"/>
                    </a:cubicBezTo>
                    <a:cubicBezTo>
                      <a:pt x="14175" y="18433"/>
                      <a:pt x="14325" y="18760"/>
                      <a:pt x="14325" y="19107"/>
                    </a:cubicBezTo>
                    <a:cubicBezTo>
                      <a:pt x="14325" y="19454"/>
                      <a:pt x="14212" y="19781"/>
                      <a:pt x="13950" y="20088"/>
                    </a:cubicBezTo>
                    <a:cubicBezTo>
                      <a:pt x="13725" y="20394"/>
                      <a:pt x="13388" y="20660"/>
                      <a:pt x="12938" y="20885"/>
                    </a:cubicBezTo>
                    <a:cubicBezTo>
                      <a:pt x="12525" y="21110"/>
                      <a:pt x="12000" y="21273"/>
                      <a:pt x="11438" y="21416"/>
                    </a:cubicBezTo>
                    <a:cubicBezTo>
                      <a:pt x="10875" y="21539"/>
                      <a:pt x="10237" y="21600"/>
                      <a:pt x="9600" y="21600"/>
                    </a:cubicBezTo>
                    <a:cubicBezTo>
                      <a:pt x="8925" y="21600"/>
                      <a:pt x="8287" y="21539"/>
                      <a:pt x="7725" y="21416"/>
                    </a:cubicBezTo>
                    <a:cubicBezTo>
                      <a:pt x="7162" y="21294"/>
                      <a:pt x="6675" y="21110"/>
                      <a:pt x="6262" y="20885"/>
                    </a:cubicBezTo>
                    <a:cubicBezTo>
                      <a:pt x="5850" y="20660"/>
                      <a:pt x="5512" y="20394"/>
                      <a:pt x="5288" y="20088"/>
                    </a:cubicBezTo>
                    <a:cubicBezTo>
                      <a:pt x="5025" y="19781"/>
                      <a:pt x="4912" y="19454"/>
                      <a:pt x="4912" y="19107"/>
                    </a:cubicBezTo>
                    <a:close/>
                  </a:path>
                </a:pathLst>
              </a:cu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grpSp>
        <p:sp>
          <p:nvSpPr>
            <p:cNvPr id="588" name="Freeform: Shape 223"/>
            <p:cNvSpPr/>
            <p:nvPr/>
          </p:nvSpPr>
          <p:spPr>
            <a:xfrm>
              <a:off x="4948089" y="2216653"/>
              <a:ext cx="508849" cy="508802"/>
            </a:xfrm>
            <a:custGeom>
              <a:avLst/>
              <a:gdLst/>
              <a:ahLst/>
              <a:cxnLst>
                <a:cxn ang="0">
                  <a:pos x="wd2" y="hd2"/>
                </a:cxn>
                <a:cxn ang="5400000">
                  <a:pos x="wd2" y="hd2"/>
                </a:cxn>
                <a:cxn ang="10800000">
                  <a:pos x="wd2" y="hd2"/>
                </a:cxn>
                <a:cxn ang="16200000">
                  <a:pos x="wd2" y="hd2"/>
                </a:cxn>
              </a:cxnLst>
              <a:rect l="0" t="0" r="r" b="b"/>
              <a:pathLst>
                <a:path w="21600" h="21455" extrusionOk="0">
                  <a:moveTo>
                    <a:pt x="0" y="2681"/>
                  </a:moveTo>
                  <a:lnTo>
                    <a:pt x="0" y="14750"/>
                  </a:lnTo>
                  <a:cubicBezTo>
                    <a:pt x="0" y="16230"/>
                    <a:pt x="1209" y="17432"/>
                    <a:pt x="2699" y="17432"/>
                  </a:cubicBezTo>
                  <a:lnTo>
                    <a:pt x="8774" y="17432"/>
                  </a:lnTo>
                  <a:lnTo>
                    <a:pt x="14043" y="21357"/>
                  </a:lnTo>
                  <a:cubicBezTo>
                    <a:pt x="14374" y="21600"/>
                    <a:pt x="14849" y="21364"/>
                    <a:pt x="14849" y="20949"/>
                  </a:cubicBezTo>
                  <a:lnTo>
                    <a:pt x="14849" y="17432"/>
                  </a:lnTo>
                  <a:lnTo>
                    <a:pt x="18901" y="17432"/>
                  </a:lnTo>
                  <a:cubicBezTo>
                    <a:pt x="20391" y="17432"/>
                    <a:pt x="21600" y="16230"/>
                    <a:pt x="21600" y="14750"/>
                  </a:cubicBezTo>
                  <a:lnTo>
                    <a:pt x="21600" y="2681"/>
                  </a:lnTo>
                  <a:cubicBezTo>
                    <a:pt x="21600" y="1201"/>
                    <a:pt x="20391" y="0"/>
                    <a:pt x="18901" y="0"/>
                  </a:cubicBezTo>
                  <a:lnTo>
                    <a:pt x="2706" y="0"/>
                  </a:lnTo>
                  <a:cubicBezTo>
                    <a:pt x="1209" y="0"/>
                    <a:pt x="0" y="1201"/>
                    <a:pt x="0" y="268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traight Connector 9"/>
          <p:cNvSpPr/>
          <p:nvPr/>
        </p:nvSpPr>
        <p:spPr>
          <a:xfrm flipH="1">
            <a:off x="1930399" y="1817371"/>
            <a:ext cx="2" cy="3384549"/>
          </a:xfrm>
          <a:prstGeom prst="line">
            <a:avLst/>
          </a:prstGeom>
          <a:ln w="19050">
            <a:solidFill>
              <a:srgbClr val="2896C4"/>
            </a:solidFill>
            <a:prstDash val="sysDot"/>
          </a:ln>
        </p:spPr>
        <p:txBody>
          <a:bodyPr lIns="45719" rIns="45719"/>
          <a:lstStyle/>
          <a:p>
            <a:endParaRPr/>
          </a:p>
        </p:txBody>
      </p:sp>
      <p:sp>
        <p:nvSpPr>
          <p:cNvPr id="592" name="Text Placeholder 1"/>
          <p:cNvSpPr txBox="1">
            <a:spLocks noGrp="1"/>
          </p:cNvSpPr>
          <p:nvPr>
            <p:ph type="title" idx="4294967295"/>
          </p:nvPr>
        </p:nvSpPr>
        <p:spPr>
          <a:xfrm>
            <a:off x="509052" y="357633"/>
            <a:ext cx="11289645" cy="753535"/>
          </a:xfrm>
          <a:prstGeom prst="rect">
            <a:avLst/>
          </a:prstGeom>
        </p:spPr>
        <p:txBody>
          <a:bodyPr lIns="60960" tIns="60960" rIns="60960" bIns="60960" anchor="t">
            <a:normAutofit/>
          </a:bodyPr>
          <a:lstStyle>
            <a:lvl1pPr algn="l" defTabSz="1219140">
              <a:defRPr sz="4000" b="1">
                <a:solidFill>
                  <a:srgbClr val="2896C4"/>
                </a:solidFill>
                <a:latin typeface="+mn-lt"/>
                <a:ea typeface="+mn-ea"/>
                <a:cs typeface="+mn-cs"/>
                <a:sym typeface="Lato"/>
              </a:defRPr>
            </a:lvl1pPr>
          </a:lstStyle>
          <a:p>
            <a:r>
              <a:rPr>
                <a:solidFill>
                  <a:srgbClr val="1300C1"/>
                </a:solidFill>
                <a:latin typeface="Mind Meridian" panose="020B0803030507020204" pitchFamily="34" charset="77"/>
                <a:cs typeface="Mind Meridian" panose="020B0803030507020204" pitchFamily="34" charset="77"/>
              </a:rPr>
              <a:t>The four key question types</a:t>
            </a:r>
          </a:p>
        </p:txBody>
      </p:sp>
      <p:grpSp>
        <p:nvGrpSpPr>
          <p:cNvPr id="595" name="Rectangle: Rounded Corners 1"/>
          <p:cNvGrpSpPr/>
          <p:nvPr/>
        </p:nvGrpSpPr>
        <p:grpSpPr>
          <a:xfrm>
            <a:off x="575732" y="1718310"/>
            <a:ext cx="2743201" cy="641352"/>
            <a:chOff x="0" y="0"/>
            <a:chExt cx="2743200" cy="641351"/>
          </a:xfrm>
        </p:grpSpPr>
        <p:sp>
          <p:nvSpPr>
            <p:cNvPr id="593" name="Rounded Rectangle"/>
            <p:cNvSpPr/>
            <p:nvPr/>
          </p:nvSpPr>
          <p:spPr>
            <a:xfrm>
              <a:off x="0" y="0"/>
              <a:ext cx="2743200" cy="641352"/>
            </a:xfrm>
            <a:prstGeom prst="roundRect">
              <a:avLst>
                <a:gd name="adj" fmla="val 16667"/>
              </a:avLst>
            </a:prstGeom>
            <a:solidFill>
              <a:srgbClr val="2896C4"/>
            </a:solidFill>
            <a:ln w="12700" cap="flat">
              <a:noFill/>
              <a:miter lim="400000"/>
            </a:ln>
            <a:effectLst/>
          </p:spPr>
          <p:txBody>
            <a:bodyPr wrap="square" lIns="45719" tIns="45719" rIns="45719" bIns="45719" numCol="1" anchor="ctr">
              <a:noAutofit/>
            </a:bodyPr>
            <a:lstStyle/>
            <a:p>
              <a:pPr algn="ctr">
                <a:defRPr sz="2800">
                  <a:solidFill>
                    <a:srgbClr val="FFFFFF"/>
                  </a:solidFill>
                  <a:latin typeface="+mn-lt"/>
                  <a:ea typeface="+mn-ea"/>
                  <a:cs typeface="+mn-cs"/>
                  <a:sym typeface="Lato"/>
                </a:defRPr>
              </a:pPr>
              <a:endParaRPr/>
            </a:p>
          </p:txBody>
        </p:sp>
        <p:sp>
          <p:nvSpPr>
            <p:cNvPr id="594" name="Feeling"/>
            <p:cNvSpPr txBox="1"/>
            <p:nvPr/>
          </p:nvSpPr>
          <p:spPr>
            <a:xfrm>
              <a:off x="77027" y="78105"/>
              <a:ext cx="2589146" cy="485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600">
                  <a:solidFill>
                    <a:srgbClr val="FFFFFF"/>
                  </a:solidFill>
                  <a:latin typeface="+mn-lt"/>
                  <a:ea typeface="+mn-ea"/>
                  <a:cs typeface="+mn-cs"/>
                  <a:sym typeface="Lato"/>
                </a:defRPr>
              </a:lvl1pPr>
            </a:lstStyle>
            <a:p>
              <a:r>
                <a:t>Feeling</a:t>
              </a:r>
            </a:p>
          </p:txBody>
        </p:sp>
      </p:grpSp>
      <p:sp>
        <p:nvSpPr>
          <p:cNvPr id="596" name="TextBox 2"/>
          <p:cNvSpPr txBox="1"/>
          <p:nvPr/>
        </p:nvSpPr>
        <p:spPr>
          <a:xfrm>
            <a:off x="3476188" y="1823641"/>
            <a:ext cx="8654853" cy="490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spAutoFit/>
          </a:bodyPr>
          <a:lstStyle/>
          <a:p>
            <a:pPr>
              <a:defRPr sz="2400">
                <a:latin typeface="+mn-lt"/>
                <a:ea typeface="+mn-ea"/>
                <a:cs typeface="+mn-cs"/>
                <a:sym typeface="Lato"/>
              </a:defRPr>
            </a:pPr>
            <a:r>
              <a:t>​Focus on feelings, length of time, levels of distress and impact</a:t>
            </a:r>
          </a:p>
        </p:txBody>
      </p:sp>
      <p:grpSp>
        <p:nvGrpSpPr>
          <p:cNvPr id="599" name="Rectangle: Rounded Corners 13"/>
          <p:cNvGrpSpPr/>
          <p:nvPr/>
        </p:nvGrpSpPr>
        <p:grpSpPr>
          <a:xfrm>
            <a:off x="575732" y="2863820"/>
            <a:ext cx="2743201" cy="641352"/>
            <a:chOff x="0" y="0"/>
            <a:chExt cx="2743200" cy="641351"/>
          </a:xfrm>
        </p:grpSpPr>
        <p:sp>
          <p:nvSpPr>
            <p:cNvPr id="597" name="Rounded Rectangle"/>
            <p:cNvSpPr/>
            <p:nvPr/>
          </p:nvSpPr>
          <p:spPr>
            <a:xfrm>
              <a:off x="0" y="0"/>
              <a:ext cx="2743200" cy="641352"/>
            </a:xfrm>
            <a:prstGeom prst="roundRect">
              <a:avLst>
                <a:gd name="adj" fmla="val 16667"/>
              </a:avLst>
            </a:prstGeom>
            <a:solidFill>
              <a:srgbClr val="2896C4"/>
            </a:solidFill>
            <a:ln w="12700" cap="flat">
              <a:noFill/>
              <a:miter lim="400000"/>
            </a:ln>
            <a:effectLst/>
          </p:spPr>
          <p:txBody>
            <a:bodyPr wrap="square" lIns="45719" tIns="45719" rIns="45719" bIns="45719" numCol="1" anchor="ctr">
              <a:noAutofit/>
            </a:bodyPr>
            <a:lstStyle/>
            <a:p>
              <a:pPr algn="ctr">
                <a:defRPr sz="2800">
                  <a:solidFill>
                    <a:srgbClr val="FFFFFF"/>
                  </a:solidFill>
                  <a:latin typeface="+mn-lt"/>
                  <a:ea typeface="+mn-ea"/>
                  <a:cs typeface="+mn-cs"/>
                  <a:sym typeface="Lato"/>
                </a:defRPr>
              </a:pPr>
              <a:endParaRPr/>
            </a:p>
          </p:txBody>
        </p:sp>
        <p:sp>
          <p:nvSpPr>
            <p:cNvPr id="598" name="Exploring"/>
            <p:cNvSpPr txBox="1"/>
            <p:nvPr/>
          </p:nvSpPr>
          <p:spPr>
            <a:xfrm>
              <a:off x="77027" y="78105"/>
              <a:ext cx="2589146" cy="485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600">
                  <a:solidFill>
                    <a:srgbClr val="FFFFFF"/>
                  </a:solidFill>
                  <a:latin typeface="+mn-lt"/>
                  <a:ea typeface="+mn-ea"/>
                  <a:cs typeface="+mn-cs"/>
                  <a:sym typeface="Lato"/>
                </a:defRPr>
              </a:lvl1pPr>
            </a:lstStyle>
            <a:p>
              <a:r>
                <a:t>Exploring</a:t>
              </a:r>
            </a:p>
          </p:txBody>
        </p:sp>
      </p:grpSp>
      <p:sp>
        <p:nvSpPr>
          <p:cNvPr id="600" name="TextBox 29"/>
          <p:cNvSpPr txBox="1"/>
          <p:nvPr/>
        </p:nvSpPr>
        <p:spPr>
          <a:xfrm>
            <a:off x="3476188" y="2743480"/>
            <a:ext cx="8654853"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spAutoFit/>
          </a:bodyPr>
          <a:lstStyle/>
          <a:p>
            <a:pPr>
              <a:defRPr sz="2400">
                <a:latin typeface="+mn-lt"/>
                <a:ea typeface="+mn-ea"/>
                <a:cs typeface="+mn-cs"/>
                <a:sym typeface="Lato"/>
              </a:defRPr>
            </a:pPr>
            <a:r>
              <a:t>​Focus on gaining a wider and fuller picture </a:t>
            </a:r>
            <a:r>
              <a:rPr lang="en-GB"/>
              <a:t>of life. work</a:t>
            </a:r>
            <a:r>
              <a:t> and home</a:t>
            </a:r>
          </a:p>
        </p:txBody>
      </p:sp>
      <p:grpSp>
        <p:nvGrpSpPr>
          <p:cNvPr id="603" name="Rectangle: Rounded Corners 14"/>
          <p:cNvGrpSpPr/>
          <p:nvPr/>
        </p:nvGrpSpPr>
        <p:grpSpPr>
          <a:xfrm>
            <a:off x="558800" y="4009330"/>
            <a:ext cx="2743200" cy="641352"/>
            <a:chOff x="0" y="0"/>
            <a:chExt cx="2743200" cy="641351"/>
          </a:xfrm>
        </p:grpSpPr>
        <p:sp>
          <p:nvSpPr>
            <p:cNvPr id="601" name="Rounded Rectangle"/>
            <p:cNvSpPr/>
            <p:nvPr/>
          </p:nvSpPr>
          <p:spPr>
            <a:xfrm>
              <a:off x="0" y="0"/>
              <a:ext cx="2743200" cy="641352"/>
            </a:xfrm>
            <a:prstGeom prst="roundRect">
              <a:avLst>
                <a:gd name="adj" fmla="val 16667"/>
              </a:avLst>
            </a:prstGeom>
            <a:solidFill>
              <a:srgbClr val="2896C4"/>
            </a:solidFill>
            <a:ln w="12700" cap="flat">
              <a:noFill/>
              <a:miter lim="400000"/>
            </a:ln>
            <a:effectLst/>
          </p:spPr>
          <p:txBody>
            <a:bodyPr wrap="square" lIns="45719" tIns="45719" rIns="45719" bIns="45719" numCol="1" anchor="ctr">
              <a:noAutofit/>
            </a:bodyPr>
            <a:lstStyle/>
            <a:p>
              <a:pPr algn="ctr">
                <a:defRPr sz="2800">
                  <a:solidFill>
                    <a:srgbClr val="FFFFFF"/>
                  </a:solidFill>
                  <a:latin typeface="+mn-lt"/>
                  <a:ea typeface="+mn-ea"/>
                  <a:cs typeface="+mn-cs"/>
                  <a:sym typeface="Lato"/>
                </a:defRPr>
              </a:pPr>
              <a:endParaRPr/>
            </a:p>
          </p:txBody>
        </p:sp>
        <p:sp>
          <p:nvSpPr>
            <p:cNvPr id="602" name="Supporting"/>
            <p:cNvSpPr txBox="1"/>
            <p:nvPr/>
          </p:nvSpPr>
          <p:spPr>
            <a:xfrm>
              <a:off x="77027" y="78105"/>
              <a:ext cx="2589146" cy="485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600">
                  <a:solidFill>
                    <a:srgbClr val="FFFFFF"/>
                  </a:solidFill>
                  <a:latin typeface="+mn-lt"/>
                  <a:ea typeface="+mn-ea"/>
                  <a:cs typeface="+mn-cs"/>
                  <a:sym typeface="Lato"/>
                </a:defRPr>
              </a:lvl1pPr>
            </a:lstStyle>
            <a:p>
              <a:r>
                <a:t>Supporting</a:t>
              </a:r>
            </a:p>
          </p:txBody>
        </p:sp>
      </p:grpSp>
      <p:sp>
        <p:nvSpPr>
          <p:cNvPr id="604" name="TextBox 30"/>
          <p:cNvSpPr txBox="1"/>
          <p:nvPr/>
        </p:nvSpPr>
        <p:spPr>
          <a:xfrm>
            <a:off x="3476188" y="4104335"/>
            <a:ext cx="8654853" cy="490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spAutoFit/>
          </a:bodyPr>
          <a:lstStyle/>
          <a:p>
            <a:pPr>
              <a:defRPr sz="2400">
                <a:latin typeface="+mn-lt"/>
                <a:ea typeface="+mn-ea"/>
                <a:cs typeface="+mn-cs"/>
                <a:sym typeface="Lato"/>
              </a:defRPr>
            </a:pPr>
            <a:r>
              <a:t>What the support might look like ​</a:t>
            </a:r>
            <a:r>
              <a:rPr>
                <a:latin typeface="Calibri"/>
                <a:ea typeface="Calibri"/>
                <a:cs typeface="Calibri"/>
                <a:sym typeface="Calibri"/>
              </a:rPr>
              <a:t>​</a:t>
            </a:r>
          </a:p>
        </p:txBody>
      </p:sp>
      <p:grpSp>
        <p:nvGrpSpPr>
          <p:cNvPr id="607" name="Rectangle: Rounded Corners 15"/>
          <p:cNvGrpSpPr/>
          <p:nvPr/>
        </p:nvGrpSpPr>
        <p:grpSpPr>
          <a:xfrm>
            <a:off x="575732" y="5146388"/>
            <a:ext cx="2743201" cy="641352"/>
            <a:chOff x="0" y="0"/>
            <a:chExt cx="2743200" cy="641351"/>
          </a:xfrm>
        </p:grpSpPr>
        <p:sp>
          <p:nvSpPr>
            <p:cNvPr id="605" name="Rounded Rectangle"/>
            <p:cNvSpPr/>
            <p:nvPr/>
          </p:nvSpPr>
          <p:spPr>
            <a:xfrm>
              <a:off x="0" y="0"/>
              <a:ext cx="2743200" cy="641352"/>
            </a:xfrm>
            <a:prstGeom prst="roundRect">
              <a:avLst>
                <a:gd name="adj" fmla="val 16667"/>
              </a:avLst>
            </a:prstGeom>
            <a:solidFill>
              <a:srgbClr val="2896C4"/>
            </a:solidFill>
            <a:ln w="12700" cap="flat">
              <a:noFill/>
              <a:miter lim="400000"/>
            </a:ln>
            <a:effectLst/>
          </p:spPr>
          <p:txBody>
            <a:bodyPr wrap="square" lIns="45719" tIns="45719" rIns="45719" bIns="45719" numCol="1" anchor="ctr">
              <a:noAutofit/>
            </a:bodyPr>
            <a:lstStyle/>
            <a:p>
              <a:pPr algn="ctr">
                <a:defRPr sz="2800">
                  <a:solidFill>
                    <a:srgbClr val="FFFFFF"/>
                  </a:solidFill>
                  <a:latin typeface="+mn-lt"/>
                  <a:ea typeface="+mn-ea"/>
                  <a:cs typeface="+mn-cs"/>
                  <a:sym typeface="Lato"/>
                </a:defRPr>
              </a:pPr>
              <a:endParaRPr/>
            </a:p>
          </p:txBody>
        </p:sp>
        <p:sp>
          <p:nvSpPr>
            <p:cNvPr id="606" name="Check-back"/>
            <p:cNvSpPr txBox="1"/>
            <p:nvPr/>
          </p:nvSpPr>
          <p:spPr>
            <a:xfrm>
              <a:off x="77027" y="78105"/>
              <a:ext cx="2589146" cy="485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600">
                  <a:solidFill>
                    <a:srgbClr val="FFFFFF"/>
                  </a:solidFill>
                  <a:latin typeface="+mn-lt"/>
                  <a:ea typeface="+mn-ea"/>
                  <a:cs typeface="+mn-cs"/>
                  <a:sym typeface="Lato"/>
                </a:defRPr>
              </a:lvl1pPr>
            </a:lstStyle>
            <a:p>
              <a:r>
                <a:t>Check-back</a:t>
              </a:r>
            </a:p>
          </p:txBody>
        </p:sp>
      </p:grpSp>
      <p:sp>
        <p:nvSpPr>
          <p:cNvPr id="608" name="TextBox 31"/>
          <p:cNvSpPr txBox="1"/>
          <p:nvPr/>
        </p:nvSpPr>
        <p:spPr>
          <a:xfrm>
            <a:off x="3476188" y="5024175"/>
            <a:ext cx="6945793" cy="858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spAutoFit/>
          </a:bodyPr>
          <a:lstStyle/>
          <a:p>
            <a:pPr>
              <a:defRPr sz="2400">
                <a:latin typeface="+mn-lt"/>
                <a:ea typeface="+mn-ea"/>
                <a:cs typeface="+mn-cs"/>
                <a:sym typeface="Lato"/>
              </a:defRPr>
            </a:pPr>
            <a:r>
              <a:t>​Check-back on thoughts on support offered and their understanding</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600"/>
                                        </p:tgtEl>
                                        <p:attrNameLst>
                                          <p:attrName>style.visibility</p:attrName>
                                        </p:attrNameLst>
                                      </p:cBhvr>
                                      <p:to>
                                        <p:strVal val="visible"/>
                                      </p:to>
                                    </p:set>
                                    <p:animEffect transition="in" filter="fade">
                                      <p:cBhvr>
                                        <p:cTn id="12" dur="500"/>
                                        <p:tgtEl>
                                          <p:spTgt spid="6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604"/>
                                        </p:tgtEl>
                                        <p:attrNameLst>
                                          <p:attrName>style.visibility</p:attrName>
                                        </p:attrNameLst>
                                      </p:cBhvr>
                                      <p:to>
                                        <p:strVal val="visible"/>
                                      </p:to>
                                    </p:set>
                                    <p:animEffect transition="in" filter="fade">
                                      <p:cBhvr>
                                        <p:cTn id="17" dur="500"/>
                                        <p:tgtEl>
                                          <p:spTgt spid="6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608"/>
                                        </p:tgtEl>
                                        <p:attrNameLst>
                                          <p:attrName>style.visibility</p:attrName>
                                        </p:attrNameLst>
                                      </p:cBhvr>
                                      <p:to>
                                        <p:strVal val="visible"/>
                                      </p:to>
                                    </p:set>
                                    <p:animEffect transition="in" filter="fade">
                                      <p:cBhvr>
                                        <p:cTn id="22"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animBg="1" advAuto="0"/>
      <p:bldP spid="600" grpId="0" animBg="1" advAuto="0"/>
      <p:bldP spid="604" grpId="0" animBg="1" advAuto="0"/>
      <p:bldP spid="60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B7CD7B8A-D6AF-1B89-E8C4-41DA0EB9E2F8}"/>
              </a:ext>
            </a:extLst>
          </p:cNvPr>
          <p:cNvSpPr txBox="1">
            <a:spLocks/>
          </p:cNvSpPr>
          <p:nvPr/>
        </p:nvSpPr>
        <p:spPr>
          <a:xfrm>
            <a:off x="466722" y="586855"/>
            <a:ext cx="3201366" cy="338749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r">
              <a:spcBef>
                <a:spcPct val="0"/>
              </a:spcBef>
              <a:spcAft>
                <a:spcPts val="600"/>
              </a:spcAft>
              <a:defRPr sz="2120" b="1">
                <a:solidFill>
                  <a:srgbClr val="2896C4"/>
                </a:solidFill>
                <a:latin typeface="+mn-lt"/>
                <a:ea typeface="+mn-ea"/>
                <a:cs typeface="+mn-cs"/>
                <a:sym typeface="Lato"/>
              </a:defRPr>
            </a:pPr>
            <a:r>
              <a:rPr lang="en-US" sz="3700" b="1" kern="1200">
                <a:solidFill>
                  <a:srgbClr val="FFFFFF"/>
                </a:solidFill>
                <a:latin typeface="+mj-lt"/>
                <a:ea typeface="+mj-ea"/>
                <a:cs typeface="+mj-cs"/>
                <a:sym typeface="Lato"/>
              </a:rPr>
              <a:t>Mental health conversation cycle:</a:t>
            </a:r>
            <a:br>
              <a:rPr lang="en-US" sz="3700" b="1" kern="1200">
                <a:solidFill>
                  <a:srgbClr val="FFFFFF"/>
                </a:solidFill>
                <a:latin typeface="+mj-lt"/>
                <a:ea typeface="+mj-ea"/>
                <a:cs typeface="+mj-cs"/>
                <a:sym typeface="Lato"/>
              </a:rPr>
            </a:br>
            <a:r>
              <a:rPr lang="en-US" sz="3700" b="1" kern="1200">
                <a:solidFill>
                  <a:srgbClr val="FFFFFF"/>
                </a:solidFill>
                <a:latin typeface="+mj-lt"/>
                <a:ea typeface="+mj-ea"/>
                <a:cs typeface="+mj-cs"/>
                <a:sym typeface="Lato"/>
              </a:rPr>
              <a:t>Opening up the conversation with Men</a:t>
            </a:r>
          </a:p>
        </p:txBody>
      </p:sp>
      <p:sp>
        <p:nvSpPr>
          <p:cNvPr id="3" name="TextBox 2">
            <a:extLst>
              <a:ext uri="{FF2B5EF4-FFF2-40B4-BE49-F238E27FC236}">
                <a16:creationId xmlns:a16="http://schemas.microsoft.com/office/drawing/2014/main" id="{1EF96F52-8972-0B7A-A9E1-F107FFF0BE67}"/>
              </a:ext>
            </a:extLst>
          </p:cNvPr>
          <p:cNvSpPr txBox="1"/>
          <p:nvPr/>
        </p:nvSpPr>
        <p:spPr>
          <a:xfrm>
            <a:off x="4810259" y="649480"/>
            <a:ext cx="6555347" cy="554604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indent="-228600">
              <a:lnSpc>
                <a:spcPct val="90000"/>
              </a:lnSpc>
              <a:spcAft>
                <a:spcPts val="600"/>
              </a:spcAft>
              <a:buFont typeface="Arial" panose="020B0604020202020204" pitchFamily="34" charset="0"/>
              <a:buChar char="•"/>
            </a:pPr>
            <a:r>
              <a:rPr lang="en-US" sz="2000" u="none" strike="noStrike">
                <a:effectLst/>
              </a:rPr>
              <a:t>On a scale of 1 to 10… A simple way to check in with someone and kick off a conversation can be to ask how they are feeling on a scale of 1 to 10</a:t>
            </a:r>
          </a:p>
          <a:p>
            <a:pPr indent="-228600">
              <a:lnSpc>
                <a:spcPct val="90000"/>
              </a:lnSpc>
              <a:spcAft>
                <a:spcPts val="600"/>
              </a:spcAft>
              <a:buFont typeface="Arial" panose="020B0604020202020204" pitchFamily="34" charset="0"/>
              <a:buChar char="•"/>
            </a:pPr>
            <a:endParaRPr lang="en-US" sz="2000" u="none" strike="noStrike">
              <a:effectLst/>
            </a:endParaRPr>
          </a:p>
          <a:p>
            <a:pPr indent="-228600">
              <a:lnSpc>
                <a:spcPct val="90000"/>
              </a:lnSpc>
              <a:spcAft>
                <a:spcPts val="600"/>
              </a:spcAft>
              <a:buFont typeface="Arial" panose="020B0604020202020204" pitchFamily="34" charset="0"/>
              <a:buChar char="•"/>
            </a:pPr>
            <a:r>
              <a:rPr lang="en-US" sz="2000" u="none" strike="noStrike">
                <a:effectLst/>
              </a:rPr>
              <a:t>Tell them what you’ve noticed: you could start the conversation by telling the person that you have noticed they don’t seem like themselves and that you’re worried about them, then you can ask what is bothering them:</a:t>
            </a:r>
          </a:p>
          <a:p>
            <a:pPr indent="-228600">
              <a:lnSpc>
                <a:spcPct val="90000"/>
              </a:lnSpc>
              <a:spcAft>
                <a:spcPts val="600"/>
              </a:spcAft>
              <a:buFont typeface="Arial" panose="020B0604020202020204" pitchFamily="34" charset="0"/>
              <a:buChar char="•"/>
            </a:pPr>
            <a:endParaRPr lang="en-US" sz="2000" u="none" strike="noStrike">
              <a:effectLst/>
            </a:endParaRPr>
          </a:p>
          <a:p>
            <a:pPr marL="742950" lvl="1" indent="-228600">
              <a:lnSpc>
                <a:spcPct val="90000"/>
              </a:lnSpc>
              <a:spcAft>
                <a:spcPts val="600"/>
              </a:spcAft>
              <a:buFont typeface="Arial" panose="020B0604020202020204" pitchFamily="34" charset="0"/>
              <a:buChar char="•"/>
            </a:pPr>
            <a:r>
              <a:rPr lang="en-US" sz="2000" u="none" strike="noStrike">
                <a:effectLst/>
              </a:rPr>
              <a:t>You don’t seem yourself lately, what’s going on?</a:t>
            </a:r>
          </a:p>
          <a:p>
            <a:pPr marL="742950" lvl="1" indent="-228600">
              <a:lnSpc>
                <a:spcPct val="90000"/>
              </a:lnSpc>
              <a:spcAft>
                <a:spcPts val="600"/>
              </a:spcAft>
              <a:buFont typeface="Arial" panose="020B0604020202020204" pitchFamily="34" charset="0"/>
              <a:buChar char="•"/>
            </a:pPr>
            <a:r>
              <a:rPr lang="en-US" sz="2000" u="none" strike="noStrike">
                <a:effectLst/>
              </a:rPr>
              <a:t>I’ve noticed you’ve been a bit quiet - how are you?</a:t>
            </a:r>
          </a:p>
          <a:p>
            <a:pPr marL="742950" lvl="1" indent="-228600">
              <a:lnSpc>
                <a:spcPct val="90000"/>
              </a:lnSpc>
              <a:spcAft>
                <a:spcPts val="600"/>
              </a:spcAft>
              <a:buFont typeface="Arial" panose="020B0604020202020204" pitchFamily="34" charset="0"/>
              <a:buChar char="•"/>
            </a:pPr>
            <a:r>
              <a:rPr lang="en-US" sz="2000" u="none" strike="noStrike">
                <a:effectLst/>
              </a:rPr>
              <a:t>What’s happening for you? ­</a:t>
            </a:r>
          </a:p>
          <a:p>
            <a:pPr marL="457200" lvl="1" indent="-228600">
              <a:lnSpc>
                <a:spcPct val="90000"/>
              </a:lnSpc>
              <a:spcAft>
                <a:spcPts val="600"/>
              </a:spcAft>
              <a:buFont typeface="Arial" panose="020B0604020202020204" pitchFamily="34" charset="0"/>
              <a:buChar char="•"/>
            </a:pPr>
            <a:endParaRPr lang="en-US" sz="2000" u="none" strike="noStrike">
              <a:effectLst/>
            </a:endParaRPr>
          </a:p>
          <a:p>
            <a:pPr indent="-228600">
              <a:lnSpc>
                <a:spcPct val="90000"/>
              </a:lnSpc>
              <a:spcAft>
                <a:spcPts val="600"/>
              </a:spcAft>
              <a:buFont typeface="Arial" panose="020B0604020202020204" pitchFamily="34" charset="0"/>
              <a:buChar char="•"/>
            </a:pPr>
            <a:r>
              <a:rPr lang="en-US" sz="2000" u="none" strike="noStrike">
                <a:effectLst/>
              </a:rPr>
              <a:t>Check in on a problem they’ve spoken about before: if you know they are struggling with a particular situation, like problems at work, you can use that as a starting point:</a:t>
            </a:r>
          </a:p>
          <a:p>
            <a:pPr marL="742950" lvl="1" indent="-228600">
              <a:lnSpc>
                <a:spcPct val="90000"/>
              </a:lnSpc>
              <a:spcAft>
                <a:spcPts val="600"/>
              </a:spcAft>
              <a:buFont typeface="Arial" panose="020B0604020202020204" pitchFamily="34" charset="0"/>
              <a:buChar char="•"/>
            </a:pPr>
            <a:r>
              <a:rPr lang="en-US" sz="2000" u="none" strike="noStrike">
                <a:effectLst/>
              </a:rPr>
              <a:t>How is work at the moment?</a:t>
            </a:r>
          </a:p>
        </p:txBody>
      </p:sp>
    </p:spTree>
    <p:extLst>
      <p:ext uri="{BB962C8B-B14F-4D97-AF65-F5344CB8AC3E}">
        <p14:creationId xmlns:p14="http://schemas.microsoft.com/office/powerpoint/2010/main" val="2992175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B7CD7B8A-D6AF-1B89-E8C4-41DA0EB9E2F8}"/>
              </a:ext>
            </a:extLst>
          </p:cNvPr>
          <p:cNvSpPr txBox="1">
            <a:spLocks/>
          </p:cNvSpPr>
          <p:nvPr/>
        </p:nvSpPr>
        <p:spPr>
          <a:xfrm>
            <a:off x="466722" y="586855"/>
            <a:ext cx="3201366" cy="338749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r">
              <a:spcBef>
                <a:spcPct val="0"/>
              </a:spcBef>
              <a:spcAft>
                <a:spcPts val="600"/>
              </a:spcAft>
              <a:defRPr sz="2120" b="1">
                <a:solidFill>
                  <a:srgbClr val="2896C4"/>
                </a:solidFill>
                <a:latin typeface="+mn-lt"/>
                <a:ea typeface="+mn-ea"/>
                <a:cs typeface="+mn-cs"/>
                <a:sym typeface="Lato"/>
              </a:defRPr>
            </a:pPr>
            <a:r>
              <a:rPr lang="en-US" sz="3400" b="1" kern="1200">
                <a:solidFill>
                  <a:srgbClr val="FFFFFF"/>
                </a:solidFill>
                <a:latin typeface="+mj-lt"/>
                <a:ea typeface="+mj-ea"/>
                <a:cs typeface="+mj-cs"/>
                <a:sym typeface="Lato"/>
              </a:rPr>
              <a:t>Mental health conversation cycle:</a:t>
            </a:r>
            <a:br>
              <a:rPr lang="en-US" sz="3400" b="1" kern="1200">
                <a:solidFill>
                  <a:srgbClr val="FFFFFF"/>
                </a:solidFill>
                <a:latin typeface="+mj-lt"/>
                <a:ea typeface="+mj-ea"/>
                <a:cs typeface="+mj-cs"/>
                <a:sym typeface="Lato"/>
              </a:rPr>
            </a:br>
            <a:r>
              <a:rPr lang="en-US" sz="3400" b="1" kern="1200">
                <a:solidFill>
                  <a:srgbClr val="FFFFFF"/>
                </a:solidFill>
                <a:latin typeface="+mj-lt"/>
                <a:ea typeface="+mj-ea"/>
                <a:cs typeface="+mj-cs"/>
                <a:sym typeface="Lato"/>
              </a:rPr>
              <a:t>What questions resonate with Men</a:t>
            </a:r>
          </a:p>
        </p:txBody>
      </p:sp>
      <p:sp>
        <p:nvSpPr>
          <p:cNvPr id="3" name="TextBox 2">
            <a:extLst>
              <a:ext uri="{FF2B5EF4-FFF2-40B4-BE49-F238E27FC236}">
                <a16:creationId xmlns:a16="http://schemas.microsoft.com/office/drawing/2014/main" id="{1EF96F52-8972-0B7A-A9E1-F107FFF0BE67}"/>
              </a:ext>
            </a:extLst>
          </p:cNvPr>
          <p:cNvSpPr txBox="1"/>
          <p:nvPr/>
        </p:nvSpPr>
        <p:spPr>
          <a:xfrm>
            <a:off x="4271059" y="511388"/>
            <a:ext cx="7094548" cy="622507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Autofit/>
          </a:bodyPr>
          <a:lstStyle/>
          <a:p>
            <a:pPr indent="-228600">
              <a:lnSpc>
                <a:spcPct val="90000"/>
              </a:lnSpc>
              <a:spcAft>
                <a:spcPts val="600"/>
              </a:spcAft>
              <a:buFont typeface="Arial" panose="020B0604020202020204" pitchFamily="34" charset="0"/>
              <a:buChar char="•"/>
            </a:pPr>
            <a:r>
              <a:rPr lang="en-US" u="none" strike="noStrike">
                <a:effectLst/>
              </a:rPr>
              <a:t>Ask ‘what’ and ‘how’ questions: to better understand someone's thoughts and feelings, start your question with what, who, when or how:</a:t>
            </a:r>
          </a:p>
          <a:p>
            <a:pPr marL="742950" lvl="1" indent="-228600">
              <a:lnSpc>
                <a:spcPct val="90000"/>
              </a:lnSpc>
              <a:spcAft>
                <a:spcPts val="600"/>
              </a:spcAft>
              <a:buFont typeface="Arial" panose="020B0604020202020204" pitchFamily="34" charset="0"/>
              <a:buChar char="•"/>
            </a:pPr>
            <a:r>
              <a:rPr lang="en-US" u="none" strike="noStrike">
                <a:effectLst/>
              </a:rPr>
              <a:t>When did you start feeling this way?</a:t>
            </a:r>
          </a:p>
          <a:p>
            <a:pPr marL="742950" lvl="1" indent="-228600">
              <a:lnSpc>
                <a:spcPct val="90000"/>
              </a:lnSpc>
              <a:spcAft>
                <a:spcPts val="600"/>
              </a:spcAft>
              <a:buFont typeface="Arial" panose="020B0604020202020204" pitchFamily="34" charset="0"/>
              <a:buChar char="•"/>
            </a:pPr>
            <a:r>
              <a:rPr lang="en-US" u="none" strike="noStrike">
                <a:effectLst/>
              </a:rPr>
              <a:t>What is challenging you at the moment?</a:t>
            </a:r>
          </a:p>
          <a:p>
            <a:pPr marL="742950" lvl="1" indent="-228600">
              <a:lnSpc>
                <a:spcPct val="90000"/>
              </a:lnSpc>
              <a:spcAft>
                <a:spcPts val="600"/>
              </a:spcAft>
              <a:buFont typeface="Arial" panose="020B0604020202020204" pitchFamily="34" charset="0"/>
              <a:buChar char="•"/>
            </a:pPr>
            <a:r>
              <a:rPr lang="en-US" u="none" strike="noStrike">
                <a:effectLst/>
              </a:rPr>
              <a:t>How are you managing/coping?</a:t>
            </a:r>
          </a:p>
          <a:p>
            <a:pPr marL="742950" lvl="1" indent="-228600">
              <a:lnSpc>
                <a:spcPct val="90000"/>
              </a:lnSpc>
              <a:spcAft>
                <a:spcPts val="600"/>
              </a:spcAft>
              <a:buFont typeface="Arial" panose="020B0604020202020204" pitchFamily="34" charset="0"/>
              <a:buChar char="•"/>
            </a:pPr>
            <a:r>
              <a:rPr lang="en-US" u="none" strike="noStrike">
                <a:effectLst/>
              </a:rPr>
              <a:t>Who else can you talk to about this ?</a:t>
            </a:r>
          </a:p>
          <a:p>
            <a:pPr marL="742950" lvl="1" indent="-228600">
              <a:lnSpc>
                <a:spcPct val="90000"/>
              </a:lnSpc>
              <a:spcAft>
                <a:spcPts val="600"/>
              </a:spcAft>
              <a:buFont typeface="Arial" panose="020B0604020202020204" pitchFamily="34" charset="0"/>
              <a:buChar char="•"/>
            </a:pPr>
            <a:endParaRPr lang="en-US" u="none" strike="noStrike">
              <a:effectLst/>
            </a:endParaRPr>
          </a:p>
          <a:p>
            <a:pPr indent="-228600">
              <a:lnSpc>
                <a:spcPct val="90000"/>
              </a:lnSpc>
              <a:spcAft>
                <a:spcPts val="600"/>
              </a:spcAft>
              <a:buFont typeface="Arial" panose="020B0604020202020204" pitchFamily="34" charset="0"/>
              <a:buChar char="•"/>
            </a:pPr>
            <a:r>
              <a:rPr lang="en-US" u="none" strike="noStrike">
                <a:effectLst/>
              </a:rPr>
              <a:t>Ask open questions: try not to ask yes/no questions as they can limit how much the other person can share. It helps to show the other person that you're interested in better understanding what they're going through. So instead of asking ‘do you need help?’ you could try asking ‘what help do you need?’</a:t>
            </a:r>
          </a:p>
          <a:p>
            <a:pPr indent="-228600">
              <a:lnSpc>
                <a:spcPct val="90000"/>
              </a:lnSpc>
              <a:spcAft>
                <a:spcPts val="600"/>
              </a:spcAft>
              <a:buFont typeface="Arial" panose="020B0604020202020204" pitchFamily="34" charset="0"/>
              <a:buChar char="•"/>
            </a:pPr>
            <a:endParaRPr lang="en-US" u="none" strike="noStrike">
              <a:effectLst/>
            </a:endParaRPr>
          </a:p>
          <a:p>
            <a:pPr indent="-228600">
              <a:lnSpc>
                <a:spcPct val="90000"/>
              </a:lnSpc>
              <a:spcAft>
                <a:spcPts val="600"/>
              </a:spcAft>
              <a:buFont typeface="Arial" panose="020B0604020202020204" pitchFamily="34" charset="0"/>
              <a:buChar char="•"/>
            </a:pPr>
            <a:r>
              <a:rPr lang="en-US" u="none" strike="noStrike">
                <a:effectLst/>
              </a:rPr>
              <a:t>Use reassuring statements: be accepting and compassionate and validate the person’s feelings:</a:t>
            </a:r>
          </a:p>
          <a:p>
            <a:pPr marL="742950" lvl="1" indent="-228600">
              <a:lnSpc>
                <a:spcPct val="90000"/>
              </a:lnSpc>
              <a:spcAft>
                <a:spcPts val="600"/>
              </a:spcAft>
              <a:buFont typeface="Arial" panose="020B0604020202020204" pitchFamily="34" charset="0"/>
              <a:buChar char="•"/>
            </a:pPr>
            <a:r>
              <a:rPr lang="en-US" u="none" strike="noStrike">
                <a:effectLst/>
              </a:rPr>
              <a:t>No wonder you’re feeling anxious, it makes sense to feel…</a:t>
            </a:r>
          </a:p>
          <a:p>
            <a:pPr marL="742950" lvl="1" indent="-228600">
              <a:lnSpc>
                <a:spcPct val="90000"/>
              </a:lnSpc>
              <a:spcAft>
                <a:spcPts val="600"/>
              </a:spcAft>
              <a:buFont typeface="Arial" panose="020B0604020202020204" pitchFamily="34" charset="0"/>
              <a:buChar char="•"/>
            </a:pPr>
            <a:r>
              <a:rPr lang="en-US" u="none" strike="noStrike">
                <a:effectLst/>
              </a:rPr>
              <a:t>It sounds like things have been really tough for you</a:t>
            </a:r>
          </a:p>
          <a:p>
            <a:pPr marL="742950" lvl="1" indent="-228600">
              <a:lnSpc>
                <a:spcPct val="90000"/>
              </a:lnSpc>
              <a:spcAft>
                <a:spcPts val="600"/>
              </a:spcAft>
              <a:buFont typeface="Arial" panose="020B0604020202020204" pitchFamily="34" charset="0"/>
              <a:buChar char="•"/>
            </a:pPr>
            <a:endParaRPr lang="en-US" u="none" strike="noStrike">
              <a:effectLst/>
            </a:endParaRPr>
          </a:p>
          <a:p>
            <a:pPr indent="-228600">
              <a:lnSpc>
                <a:spcPct val="90000"/>
              </a:lnSpc>
              <a:spcAft>
                <a:spcPts val="600"/>
              </a:spcAft>
              <a:buFont typeface="Arial" panose="020B0604020202020204" pitchFamily="34" charset="0"/>
              <a:buChar char="•"/>
            </a:pPr>
            <a:r>
              <a:rPr lang="en-US" u="none" strike="noStrike">
                <a:effectLst/>
              </a:rPr>
              <a:t>Try to avoid asking ‘why’ questions: ‘why’ questions can sound </a:t>
            </a:r>
            <a:r>
              <a:rPr lang="en-US" u="none" strike="noStrike" err="1">
                <a:effectLst/>
              </a:rPr>
              <a:t>judgemental</a:t>
            </a:r>
            <a:r>
              <a:rPr lang="en-US" u="none" strike="noStrike">
                <a:effectLst/>
              </a:rPr>
              <a:t> and could put someone on the defensive. Having to defend ourselves creates tension that stops the conversation from progressing forward.</a:t>
            </a:r>
          </a:p>
          <a:p>
            <a:pPr indent="-228600">
              <a:lnSpc>
                <a:spcPct val="90000"/>
              </a:lnSpc>
              <a:spcAft>
                <a:spcPts val="600"/>
              </a:spcAft>
              <a:buFont typeface="Arial" panose="020B0604020202020204" pitchFamily="34" charset="0"/>
              <a:buChar char="•"/>
            </a:pPr>
            <a:endParaRPr lang="en-US" u="none" strike="noStrike">
              <a:effectLst/>
            </a:endParaRPr>
          </a:p>
        </p:txBody>
      </p:sp>
    </p:spTree>
    <p:extLst>
      <p:ext uri="{BB962C8B-B14F-4D97-AF65-F5344CB8AC3E}">
        <p14:creationId xmlns:p14="http://schemas.microsoft.com/office/powerpoint/2010/main" val="3947895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3" name="Rectangle 7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ectangle 7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ectangle 7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ectangle 7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Freeform: Shape 7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3" name="Rectangle 7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Text Placeholder 1"/>
          <p:cNvSpPr txBox="1">
            <a:spLocks noGrp="1"/>
          </p:cNvSpPr>
          <p:nvPr>
            <p:ph type="title" idx="4294967295"/>
          </p:nvPr>
        </p:nvSpPr>
        <p:spPr>
          <a:xfrm>
            <a:off x="466722" y="586855"/>
            <a:ext cx="3201366" cy="3387497"/>
          </a:xfrm>
          <a:prstGeom prst="rect">
            <a:avLst/>
          </a:prstGeom>
        </p:spPr>
        <p:txBody>
          <a:bodyPr vert="horz" lIns="91440" tIns="45720" rIns="91440" bIns="45720" rtlCol="0" anchor="b">
            <a:normAutofit/>
          </a:bodyPr>
          <a:lstStyle/>
          <a:p>
            <a:pPr algn="r">
              <a:defRPr sz="2120" b="1">
                <a:solidFill>
                  <a:srgbClr val="2896C4"/>
                </a:solidFill>
                <a:latin typeface="+mn-lt"/>
                <a:ea typeface="+mn-ea"/>
                <a:cs typeface="+mn-cs"/>
                <a:sym typeface="Lato"/>
              </a:defRPr>
            </a:pPr>
            <a:r>
              <a:rPr lang="en-US" sz="4000" kern="1200">
                <a:solidFill>
                  <a:srgbClr val="FFFFFF"/>
                </a:solidFill>
                <a:latin typeface="+mj-lt"/>
                <a:ea typeface="+mj-ea"/>
                <a:cs typeface="+mj-cs"/>
              </a:rPr>
              <a:t>Mental health conversation cycle:</a:t>
            </a:r>
            <a:br>
              <a:rPr lang="en-US" sz="4000" kern="1200">
                <a:solidFill>
                  <a:srgbClr val="FFFFFF"/>
                </a:solidFill>
                <a:latin typeface="+mj-lt"/>
                <a:ea typeface="+mj-ea"/>
                <a:cs typeface="+mj-cs"/>
              </a:rPr>
            </a:br>
            <a:r>
              <a:rPr lang="en-US" sz="4000" kern="1200">
                <a:solidFill>
                  <a:srgbClr val="FFFFFF"/>
                </a:solidFill>
                <a:latin typeface="+mj-lt"/>
                <a:ea typeface="+mj-ea"/>
                <a:cs typeface="+mj-cs"/>
              </a:rPr>
              <a:t>Listen actively</a:t>
            </a:r>
          </a:p>
        </p:txBody>
      </p:sp>
      <p:grpSp>
        <p:nvGrpSpPr>
          <p:cNvPr id="708" name="Graphic 2"/>
          <p:cNvGrpSpPr/>
          <p:nvPr/>
        </p:nvGrpSpPr>
        <p:grpSpPr>
          <a:xfrm>
            <a:off x="5126815" y="1524000"/>
            <a:ext cx="5562955" cy="3105511"/>
            <a:chOff x="0" y="-1"/>
            <a:chExt cx="7138801" cy="4201181"/>
          </a:xfrm>
        </p:grpSpPr>
        <p:sp>
          <p:nvSpPr>
            <p:cNvPr id="611" name="Freeform: Shape 199"/>
            <p:cNvSpPr/>
            <p:nvPr/>
          </p:nvSpPr>
          <p:spPr>
            <a:xfrm>
              <a:off x="2084905" y="916130"/>
              <a:ext cx="2990017" cy="2990016"/>
            </a:xfrm>
            <a:prstGeom prst="ellipse">
              <a:avLst/>
            </a:prstGeom>
            <a:solidFill>
              <a:schemeClr val="accent1">
                <a:lumOff val="48879"/>
              </a:schemeClr>
            </a:solidFill>
            <a:ln w="12700" cap="flat">
              <a:noFill/>
              <a:miter lim="400000"/>
            </a:ln>
            <a:effectLst/>
          </p:spPr>
          <p:txBody>
            <a:bodyPr wrap="square" lIns="45719" tIns="45719" rIns="45719" bIns="45719" numCol="1" anchor="ctr">
              <a:noAutofit/>
            </a:bodyPr>
            <a:lstStyle/>
            <a:p>
              <a:pPr>
                <a:defRPr sz="2800"/>
              </a:pPr>
              <a:endParaRPr/>
            </a:p>
          </p:txBody>
        </p:sp>
        <p:sp>
          <p:nvSpPr>
            <p:cNvPr id="612" name="Freeform: Shape 201"/>
            <p:cNvSpPr/>
            <p:nvPr/>
          </p:nvSpPr>
          <p:spPr>
            <a:xfrm>
              <a:off x="1877194" y="2040141"/>
              <a:ext cx="3405097" cy="2073546"/>
            </a:xfrm>
            <a:custGeom>
              <a:avLst/>
              <a:gdLst/>
              <a:ahLst/>
              <a:cxnLst>
                <a:cxn ang="0">
                  <a:pos x="wd2" y="hd2"/>
                </a:cxn>
                <a:cxn ang="5400000">
                  <a:pos x="wd2" y="hd2"/>
                </a:cxn>
                <a:cxn ang="10800000">
                  <a:pos x="wd2" y="hd2"/>
                </a:cxn>
                <a:cxn ang="16200000">
                  <a:pos x="wd2" y="hd2"/>
                </a:cxn>
              </a:cxnLst>
              <a:rect l="0" t="0" r="r" b="b"/>
              <a:pathLst>
                <a:path w="21600" h="21600" extrusionOk="0">
                  <a:moveTo>
                    <a:pt x="21343" y="0"/>
                  </a:moveTo>
                  <a:cubicBezTo>
                    <a:pt x="21512" y="1243"/>
                    <a:pt x="21600" y="2538"/>
                    <a:pt x="21600" y="3865"/>
                  </a:cubicBezTo>
                  <a:cubicBezTo>
                    <a:pt x="21600" y="13659"/>
                    <a:pt x="16765" y="21600"/>
                    <a:pt x="10800" y="21600"/>
                  </a:cubicBezTo>
                  <a:cubicBezTo>
                    <a:pt x="4835" y="21600"/>
                    <a:pt x="0" y="13661"/>
                    <a:pt x="0" y="3865"/>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613" name="Freeform: Shape 202"/>
            <p:cNvSpPr/>
            <p:nvPr/>
          </p:nvSpPr>
          <p:spPr>
            <a:xfrm>
              <a:off x="2058624" y="708589"/>
              <a:ext cx="3035289" cy="93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93" y="8788"/>
                    <a:pt x="6094" y="0"/>
                    <a:pt x="10826" y="0"/>
                  </a:cubicBezTo>
                  <a:cubicBezTo>
                    <a:pt x="15519" y="0"/>
                    <a:pt x="19587" y="8639"/>
                    <a:pt x="21600" y="21272"/>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614" name="Freeform: Shape 203"/>
            <p:cNvSpPr/>
            <p:nvPr/>
          </p:nvSpPr>
          <p:spPr>
            <a:xfrm>
              <a:off x="3540743" y="4029244"/>
              <a:ext cx="87156" cy="171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51"/>
                  </a:lnTo>
                  <a:lnTo>
                    <a:pt x="21012" y="2160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615" name="Freeform: Shape 204"/>
            <p:cNvSpPr/>
            <p:nvPr/>
          </p:nvSpPr>
          <p:spPr>
            <a:xfrm>
              <a:off x="4984882" y="1519254"/>
              <a:ext cx="160238" cy="111233"/>
            </a:xfrm>
            <a:custGeom>
              <a:avLst/>
              <a:gdLst/>
              <a:ahLst/>
              <a:cxnLst>
                <a:cxn ang="0">
                  <a:pos x="wd2" y="hd2"/>
                </a:cxn>
                <a:cxn ang="5400000">
                  <a:pos x="wd2" y="hd2"/>
                </a:cxn>
                <a:cxn ang="10800000">
                  <a:pos x="wd2" y="hd2"/>
                </a:cxn>
                <a:cxn ang="16200000">
                  <a:pos x="wd2" y="hd2"/>
                </a:cxn>
              </a:cxnLst>
              <a:rect l="0" t="0" r="r" b="b"/>
              <a:pathLst>
                <a:path w="21600" h="21600" extrusionOk="0">
                  <a:moveTo>
                    <a:pt x="0" y="12051"/>
                  </a:moveTo>
                  <a:lnTo>
                    <a:pt x="14971" y="21600"/>
                  </a:lnTo>
                  <a:lnTo>
                    <a:pt x="2160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616" name="Freeform: Shape 205"/>
            <p:cNvSpPr/>
            <p:nvPr/>
          </p:nvSpPr>
          <p:spPr>
            <a:xfrm>
              <a:off x="5783678"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617" name="Freeform: Shape 206"/>
            <p:cNvSpPr/>
            <p:nvPr/>
          </p:nvSpPr>
          <p:spPr>
            <a:xfrm>
              <a:off x="992941"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618" name="Freeform: Shape 207"/>
            <p:cNvSpPr/>
            <p:nvPr/>
          </p:nvSpPr>
          <p:spPr>
            <a:xfrm>
              <a:off x="0" y="1930775"/>
              <a:ext cx="998707"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619" name="Freeform: Shape 208"/>
            <p:cNvSpPr/>
            <p:nvPr/>
          </p:nvSpPr>
          <p:spPr>
            <a:xfrm>
              <a:off x="1437526"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620" name="Freeform: Shape 209"/>
            <p:cNvSpPr/>
            <p:nvPr/>
          </p:nvSpPr>
          <p:spPr>
            <a:xfrm>
              <a:off x="3080558" y="220088"/>
              <a:ext cx="998708" cy="998707"/>
            </a:xfrm>
            <a:prstGeom prst="ellipse">
              <a:avLst/>
            </a:prstGeom>
            <a:solidFill>
              <a:srgbClr val="2896C5"/>
            </a:solidFill>
            <a:ln w="12700" cap="flat">
              <a:noFill/>
              <a:miter lim="400000"/>
            </a:ln>
            <a:effectLst/>
          </p:spPr>
          <p:txBody>
            <a:bodyPr wrap="square" lIns="45719" tIns="45719" rIns="45719" bIns="45719" numCol="1" anchor="ctr">
              <a:noAutofit/>
            </a:bodyPr>
            <a:lstStyle/>
            <a:p>
              <a:pPr>
                <a:defRPr sz="2800"/>
              </a:pPr>
              <a:endParaRPr/>
            </a:p>
          </p:txBody>
        </p:sp>
        <p:sp>
          <p:nvSpPr>
            <p:cNvPr id="621" name="Freeform: Shape 210"/>
            <p:cNvSpPr/>
            <p:nvPr/>
          </p:nvSpPr>
          <p:spPr>
            <a:xfrm>
              <a:off x="4706297"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622" name="Freeform: Shape 211"/>
            <p:cNvSpPr/>
            <p:nvPr/>
          </p:nvSpPr>
          <p:spPr>
            <a:xfrm>
              <a:off x="6140093"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623" name="Freeform: Shape 212"/>
            <p:cNvSpPr/>
            <p:nvPr/>
          </p:nvSpPr>
          <p:spPr>
            <a:xfrm>
              <a:off x="2987132" y="719781"/>
              <a:ext cx="108350" cy="16345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21600" y="7304"/>
                  </a:lnTo>
                  <a:lnTo>
                    <a:pt x="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grpSp>
          <p:nvGrpSpPr>
            <p:cNvPr id="629" name="Graphic 2"/>
            <p:cNvGrpSpPr/>
            <p:nvPr/>
          </p:nvGrpSpPr>
          <p:grpSpPr>
            <a:xfrm>
              <a:off x="282825" y="1716113"/>
              <a:ext cx="431870" cy="151250"/>
              <a:chOff x="0" y="0"/>
              <a:chExt cx="431870" cy="151249"/>
            </a:xfrm>
          </p:grpSpPr>
          <p:sp>
            <p:nvSpPr>
              <p:cNvPr id="624" name="Freeform: Shape 292"/>
              <p:cNvSpPr/>
              <p:nvPr/>
            </p:nvSpPr>
            <p:spPr>
              <a:xfrm>
                <a:off x="0" y="0"/>
                <a:ext cx="99534" cy="150571"/>
              </a:xfrm>
              <a:custGeom>
                <a:avLst/>
                <a:gdLst/>
                <a:ahLst/>
                <a:cxnLst>
                  <a:cxn ang="0">
                    <a:pos x="wd2" y="hd2"/>
                  </a:cxn>
                  <a:cxn ang="5400000">
                    <a:pos x="wd2" y="hd2"/>
                  </a:cxn>
                  <a:cxn ang="10800000">
                    <a:pos x="wd2" y="hd2"/>
                  </a:cxn>
                  <a:cxn ang="16200000">
                    <a:pos x="wd2" y="hd2"/>
                  </a:cxn>
                </a:cxnLst>
                <a:rect l="0" t="0" r="r" b="b"/>
                <a:pathLst>
                  <a:path w="21600" h="21600" extrusionOk="0">
                    <a:moveTo>
                      <a:pt x="19539" y="4135"/>
                    </a:moveTo>
                    <a:cubicBezTo>
                      <a:pt x="19355" y="4330"/>
                      <a:pt x="19171" y="4500"/>
                      <a:pt x="18987" y="4573"/>
                    </a:cubicBezTo>
                    <a:cubicBezTo>
                      <a:pt x="18803" y="4670"/>
                      <a:pt x="18546" y="4719"/>
                      <a:pt x="18251" y="4719"/>
                    </a:cubicBezTo>
                    <a:cubicBezTo>
                      <a:pt x="17957" y="4719"/>
                      <a:pt x="17626" y="4646"/>
                      <a:pt x="17258" y="4500"/>
                    </a:cubicBezTo>
                    <a:cubicBezTo>
                      <a:pt x="16890" y="4354"/>
                      <a:pt x="16485" y="4184"/>
                      <a:pt x="15970" y="3989"/>
                    </a:cubicBezTo>
                    <a:cubicBezTo>
                      <a:pt x="15455" y="3794"/>
                      <a:pt x="14903" y="3649"/>
                      <a:pt x="14204" y="3478"/>
                    </a:cubicBezTo>
                    <a:cubicBezTo>
                      <a:pt x="13541" y="3332"/>
                      <a:pt x="12732" y="3260"/>
                      <a:pt x="11812" y="3260"/>
                    </a:cubicBezTo>
                    <a:cubicBezTo>
                      <a:pt x="11002" y="3260"/>
                      <a:pt x="10266" y="3332"/>
                      <a:pt x="9641" y="3454"/>
                    </a:cubicBezTo>
                    <a:cubicBezTo>
                      <a:pt x="9015" y="3576"/>
                      <a:pt x="8500" y="3770"/>
                      <a:pt x="8095" y="3989"/>
                    </a:cubicBezTo>
                    <a:cubicBezTo>
                      <a:pt x="7690" y="4233"/>
                      <a:pt x="7359" y="4500"/>
                      <a:pt x="7175" y="4816"/>
                    </a:cubicBezTo>
                    <a:cubicBezTo>
                      <a:pt x="6955" y="5132"/>
                      <a:pt x="6881" y="5497"/>
                      <a:pt x="6881" y="5886"/>
                    </a:cubicBezTo>
                    <a:cubicBezTo>
                      <a:pt x="6881" y="6373"/>
                      <a:pt x="7102" y="6786"/>
                      <a:pt x="7507" y="7127"/>
                    </a:cubicBezTo>
                    <a:cubicBezTo>
                      <a:pt x="7911" y="7468"/>
                      <a:pt x="8463" y="7735"/>
                      <a:pt x="9162" y="7978"/>
                    </a:cubicBezTo>
                    <a:cubicBezTo>
                      <a:pt x="9861" y="8222"/>
                      <a:pt x="10634" y="8416"/>
                      <a:pt x="11517" y="8611"/>
                    </a:cubicBezTo>
                    <a:cubicBezTo>
                      <a:pt x="12401" y="8805"/>
                      <a:pt x="13320" y="9000"/>
                      <a:pt x="14241" y="9195"/>
                    </a:cubicBezTo>
                    <a:cubicBezTo>
                      <a:pt x="15160" y="9389"/>
                      <a:pt x="16080" y="9657"/>
                      <a:pt x="16963" y="9924"/>
                    </a:cubicBezTo>
                    <a:cubicBezTo>
                      <a:pt x="17846" y="10192"/>
                      <a:pt x="18619" y="10557"/>
                      <a:pt x="19318" y="10970"/>
                    </a:cubicBezTo>
                    <a:cubicBezTo>
                      <a:pt x="20018" y="11384"/>
                      <a:pt x="20570" y="11919"/>
                      <a:pt x="20974" y="12527"/>
                    </a:cubicBezTo>
                    <a:cubicBezTo>
                      <a:pt x="21379" y="13135"/>
                      <a:pt x="21600" y="13889"/>
                      <a:pt x="21600" y="14765"/>
                    </a:cubicBezTo>
                    <a:cubicBezTo>
                      <a:pt x="21600" y="15714"/>
                      <a:pt x="21342" y="16613"/>
                      <a:pt x="20864" y="17441"/>
                    </a:cubicBezTo>
                    <a:cubicBezTo>
                      <a:pt x="20386" y="18267"/>
                      <a:pt x="19650" y="18997"/>
                      <a:pt x="18693" y="19605"/>
                    </a:cubicBezTo>
                    <a:cubicBezTo>
                      <a:pt x="17736" y="20213"/>
                      <a:pt x="16596" y="20700"/>
                      <a:pt x="15234" y="21065"/>
                    </a:cubicBezTo>
                    <a:cubicBezTo>
                      <a:pt x="13873" y="21430"/>
                      <a:pt x="12290" y="21600"/>
                      <a:pt x="10524" y="21600"/>
                    </a:cubicBezTo>
                    <a:cubicBezTo>
                      <a:pt x="9494" y="21600"/>
                      <a:pt x="8500" y="21527"/>
                      <a:pt x="7507" y="21405"/>
                    </a:cubicBezTo>
                    <a:cubicBezTo>
                      <a:pt x="6513" y="21284"/>
                      <a:pt x="5593" y="21089"/>
                      <a:pt x="4673" y="20846"/>
                    </a:cubicBezTo>
                    <a:cubicBezTo>
                      <a:pt x="3753" y="20603"/>
                      <a:pt x="2907" y="20311"/>
                      <a:pt x="2134" y="19970"/>
                    </a:cubicBezTo>
                    <a:cubicBezTo>
                      <a:pt x="1361" y="19630"/>
                      <a:pt x="626" y="19240"/>
                      <a:pt x="0" y="18827"/>
                    </a:cubicBezTo>
                    <a:lnTo>
                      <a:pt x="1729" y="16954"/>
                    </a:lnTo>
                    <a:cubicBezTo>
                      <a:pt x="1877" y="16808"/>
                      <a:pt x="2060" y="16711"/>
                      <a:pt x="2318" y="16613"/>
                    </a:cubicBezTo>
                    <a:cubicBezTo>
                      <a:pt x="2576" y="16516"/>
                      <a:pt x="2797" y="16468"/>
                      <a:pt x="3054" y="16468"/>
                    </a:cubicBezTo>
                    <a:cubicBezTo>
                      <a:pt x="3422" y="16468"/>
                      <a:pt x="3827" y="16565"/>
                      <a:pt x="4232" y="16759"/>
                    </a:cubicBezTo>
                    <a:cubicBezTo>
                      <a:pt x="4673" y="16954"/>
                      <a:pt x="5152" y="17173"/>
                      <a:pt x="5740" y="17416"/>
                    </a:cubicBezTo>
                    <a:cubicBezTo>
                      <a:pt x="6329" y="17659"/>
                      <a:pt x="7028" y="17878"/>
                      <a:pt x="7801" y="18073"/>
                    </a:cubicBezTo>
                    <a:cubicBezTo>
                      <a:pt x="8574" y="18267"/>
                      <a:pt x="9530" y="18365"/>
                      <a:pt x="10634" y="18365"/>
                    </a:cubicBezTo>
                    <a:cubicBezTo>
                      <a:pt x="12327" y="18365"/>
                      <a:pt x="13652" y="18097"/>
                      <a:pt x="14572" y="17562"/>
                    </a:cubicBezTo>
                    <a:cubicBezTo>
                      <a:pt x="15491" y="17027"/>
                      <a:pt x="15970" y="16273"/>
                      <a:pt x="15970" y="15276"/>
                    </a:cubicBezTo>
                    <a:cubicBezTo>
                      <a:pt x="15970" y="14716"/>
                      <a:pt x="15749" y="14278"/>
                      <a:pt x="15344" y="13913"/>
                    </a:cubicBezTo>
                    <a:cubicBezTo>
                      <a:pt x="14940" y="13573"/>
                      <a:pt x="14351" y="13257"/>
                      <a:pt x="13688" y="13038"/>
                    </a:cubicBezTo>
                    <a:cubicBezTo>
                      <a:pt x="13026" y="12819"/>
                      <a:pt x="12217" y="12600"/>
                      <a:pt x="11333" y="12430"/>
                    </a:cubicBezTo>
                    <a:cubicBezTo>
                      <a:pt x="10450" y="12260"/>
                      <a:pt x="9567" y="12089"/>
                      <a:pt x="8647" y="11895"/>
                    </a:cubicBezTo>
                    <a:cubicBezTo>
                      <a:pt x="7727" y="11700"/>
                      <a:pt x="6844" y="11457"/>
                      <a:pt x="5961" y="11189"/>
                    </a:cubicBezTo>
                    <a:cubicBezTo>
                      <a:pt x="5078" y="10922"/>
                      <a:pt x="4305" y="10557"/>
                      <a:pt x="3606" y="10119"/>
                    </a:cubicBezTo>
                    <a:cubicBezTo>
                      <a:pt x="2907" y="9681"/>
                      <a:pt x="2355" y="9122"/>
                      <a:pt x="1950" y="8489"/>
                    </a:cubicBezTo>
                    <a:cubicBezTo>
                      <a:pt x="1545" y="7832"/>
                      <a:pt x="1325" y="7030"/>
                      <a:pt x="1325" y="6057"/>
                    </a:cubicBezTo>
                    <a:cubicBezTo>
                      <a:pt x="1325" y="5278"/>
                      <a:pt x="1545" y="4549"/>
                      <a:pt x="2024" y="3819"/>
                    </a:cubicBezTo>
                    <a:cubicBezTo>
                      <a:pt x="2502" y="3089"/>
                      <a:pt x="3165" y="2432"/>
                      <a:pt x="4048" y="1873"/>
                    </a:cubicBezTo>
                    <a:cubicBezTo>
                      <a:pt x="4931" y="1313"/>
                      <a:pt x="6035" y="851"/>
                      <a:pt x="7323" y="511"/>
                    </a:cubicBezTo>
                    <a:cubicBezTo>
                      <a:pt x="8611" y="170"/>
                      <a:pt x="10119" y="0"/>
                      <a:pt x="11775" y="0"/>
                    </a:cubicBezTo>
                    <a:cubicBezTo>
                      <a:pt x="13652" y="0"/>
                      <a:pt x="15381" y="195"/>
                      <a:pt x="17000" y="584"/>
                    </a:cubicBezTo>
                    <a:cubicBezTo>
                      <a:pt x="18583" y="973"/>
                      <a:pt x="19944" y="1508"/>
                      <a:pt x="21048" y="2213"/>
                    </a:cubicBezTo>
                    <a:lnTo>
                      <a:pt x="19539" y="41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25" name="Freeform: Shape 293"/>
              <p:cNvSpPr/>
              <p:nvPr/>
            </p:nvSpPr>
            <p:spPr>
              <a:xfrm>
                <a:off x="105974"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26" name="Freeform: Shape 294"/>
              <p:cNvSpPr/>
              <p:nvPr/>
            </p:nvSpPr>
            <p:spPr>
              <a:xfrm>
                <a:off x="183464" y="42898"/>
                <a:ext cx="86817" cy="108351"/>
              </a:xfrm>
              <a:custGeom>
                <a:avLst/>
                <a:gdLst/>
                <a:ahLst/>
                <a:cxnLst>
                  <a:cxn ang="0">
                    <a:pos x="wd2" y="hd2"/>
                  </a:cxn>
                  <a:cxn ang="5400000">
                    <a:pos x="wd2" y="hd2"/>
                  </a:cxn>
                  <a:cxn ang="10800000">
                    <a:pos x="wd2" y="hd2"/>
                  </a:cxn>
                  <a:cxn ang="16200000">
                    <a:pos x="wd2" y="hd2"/>
                  </a:cxn>
                </a:cxnLst>
                <a:rect l="0" t="0" r="r" b="b"/>
                <a:pathLst>
                  <a:path w="21600" h="21600" extrusionOk="0">
                    <a:moveTo>
                      <a:pt x="1139" y="3279"/>
                    </a:moveTo>
                    <a:cubicBezTo>
                      <a:pt x="4134" y="1082"/>
                      <a:pt x="7720" y="0"/>
                      <a:pt x="11939" y="0"/>
                    </a:cubicBezTo>
                    <a:cubicBezTo>
                      <a:pt x="13458" y="0"/>
                      <a:pt x="14808" y="203"/>
                      <a:pt x="16031" y="608"/>
                    </a:cubicBezTo>
                    <a:cubicBezTo>
                      <a:pt x="17212" y="1014"/>
                      <a:pt x="18225" y="1555"/>
                      <a:pt x="19069" y="2265"/>
                    </a:cubicBezTo>
                    <a:cubicBezTo>
                      <a:pt x="19912" y="2975"/>
                      <a:pt x="20503" y="3820"/>
                      <a:pt x="20967" y="4800"/>
                    </a:cubicBezTo>
                    <a:cubicBezTo>
                      <a:pt x="21431" y="5780"/>
                      <a:pt x="21600" y="6862"/>
                      <a:pt x="21600" y="8045"/>
                    </a:cubicBezTo>
                    <a:lnTo>
                      <a:pt x="21600" y="21194"/>
                    </a:lnTo>
                    <a:lnTo>
                      <a:pt x="18774" y="21194"/>
                    </a:lnTo>
                    <a:cubicBezTo>
                      <a:pt x="18183" y="21194"/>
                      <a:pt x="17719" y="21127"/>
                      <a:pt x="17423" y="20992"/>
                    </a:cubicBezTo>
                    <a:cubicBezTo>
                      <a:pt x="17086" y="20857"/>
                      <a:pt x="16833" y="20552"/>
                      <a:pt x="16664" y="20147"/>
                    </a:cubicBezTo>
                    <a:lnTo>
                      <a:pt x="16116" y="18659"/>
                    </a:lnTo>
                    <a:cubicBezTo>
                      <a:pt x="15441" y="19132"/>
                      <a:pt x="14808" y="19538"/>
                      <a:pt x="14175" y="19910"/>
                    </a:cubicBezTo>
                    <a:cubicBezTo>
                      <a:pt x="13542" y="20282"/>
                      <a:pt x="12909" y="20586"/>
                      <a:pt x="12234" y="20823"/>
                    </a:cubicBezTo>
                    <a:cubicBezTo>
                      <a:pt x="11560" y="21059"/>
                      <a:pt x="10842" y="21262"/>
                      <a:pt x="10083" y="21397"/>
                    </a:cubicBezTo>
                    <a:cubicBezTo>
                      <a:pt x="9323" y="21532"/>
                      <a:pt x="8480" y="21600"/>
                      <a:pt x="7551" y="21600"/>
                    </a:cubicBezTo>
                    <a:cubicBezTo>
                      <a:pt x="6455" y="21600"/>
                      <a:pt x="5442" y="21465"/>
                      <a:pt x="4514" y="21262"/>
                    </a:cubicBezTo>
                    <a:cubicBezTo>
                      <a:pt x="3586" y="21026"/>
                      <a:pt x="2784" y="20654"/>
                      <a:pt x="2109" y="20180"/>
                    </a:cubicBezTo>
                    <a:cubicBezTo>
                      <a:pt x="1434" y="19707"/>
                      <a:pt x="928" y="19132"/>
                      <a:pt x="548" y="18423"/>
                    </a:cubicBezTo>
                    <a:cubicBezTo>
                      <a:pt x="169" y="17713"/>
                      <a:pt x="0" y="16902"/>
                      <a:pt x="0" y="15955"/>
                    </a:cubicBezTo>
                    <a:cubicBezTo>
                      <a:pt x="0" y="15414"/>
                      <a:pt x="127" y="14907"/>
                      <a:pt x="337" y="14400"/>
                    </a:cubicBezTo>
                    <a:cubicBezTo>
                      <a:pt x="548" y="13893"/>
                      <a:pt x="928" y="13386"/>
                      <a:pt x="1392" y="12913"/>
                    </a:cubicBezTo>
                    <a:cubicBezTo>
                      <a:pt x="1899" y="12439"/>
                      <a:pt x="2531" y="12000"/>
                      <a:pt x="3333" y="11561"/>
                    </a:cubicBezTo>
                    <a:cubicBezTo>
                      <a:pt x="4134" y="11121"/>
                      <a:pt x="5105" y="10783"/>
                      <a:pt x="6244" y="10479"/>
                    </a:cubicBezTo>
                    <a:cubicBezTo>
                      <a:pt x="7383" y="10175"/>
                      <a:pt x="8733" y="9904"/>
                      <a:pt x="10294" y="9735"/>
                    </a:cubicBezTo>
                    <a:cubicBezTo>
                      <a:pt x="11813" y="9532"/>
                      <a:pt x="13584" y="9431"/>
                      <a:pt x="15567" y="9363"/>
                    </a:cubicBezTo>
                    <a:lnTo>
                      <a:pt x="15567" y="8147"/>
                    </a:lnTo>
                    <a:cubicBezTo>
                      <a:pt x="15567" y="6761"/>
                      <a:pt x="15187" y="5713"/>
                      <a:pt x="14470" y="5037"/>
                    </a:cubicBezTo>
                    <a:cubicBezTo>
                      <a:pt x="13711" y="4361"/>
                      <a:pt x="12656" y="4023"/>
                      <a:pt x="11264" y="4023"/>
                    </a:cubicBezTo>
                    <a:cubicBezTo>
                      <a:pt x="10251" y="4023"/>
                      <a:pt x="9408" y="4124"/>
                      <a:pt x="8733" y="4293"/>
                    </a:cubicBezTo>
                    <a:cubicBezTo>
                      <a:pt x="8058" y="4496"/>
                      <a:pt x="7467" y="4699"/>
                      <a:pt x="6961" y="4935"/>
                    </a:cubicBezTo>
                    <a:cubicBezTo>
                      <a:pt x="6455" y="5172"/>
                      <a:pt x="5991" y="5375"/>
                      <a:pt x="5569" y="5577"/>
                    </a:cubicBezTo>
                    <a:cubicBezTo>
                      <a:pt x="5147" y="5780"/>
                      <a:pt x="4683" y="5848"/>
                      <a:pt x="4177" y="5848"/>
                    </a:cubicBezTo>
                    <a:cubicBezTo>
                      <a:pt x="3755" y="5848"/>
                      <a:pt x="3375" y="5747"/>
                      <a:pt x="3080" y="5577"/>
                    </a:cubicBezTo>
                    <a:cubicBezTo>
                      <a:pt x="2784" y="5408"/>
                      <a:pt x="2531" y="5172"/>
                      <a:pt x="2362" y="4935"/>
                    </a:cubicBezTo>
                    <a:lnTo>
                      <a:pt x="1139" y="3279"/>
                    </a:lnTo>
                    <a:close/>
                    <a:moveTo>
                      <a:pt x="15483" y="12304"/>
                    </a:moveTo>
                    <a:cubicBezTo>
                      <a:pt x="13669" y="12372"/>
                      <a:pt x="12150" y="12507"/>
                      <a:pt x="10927" y="12676"/>
                    </a:cubicBezTo>
                    <a:cubicBezTo>
                      <a:pt x="9703" y="12845"/>
                      <a:pt x="8691" y="13082"/>
                      <a:pt x="7973" y="13386"/>
                    </a:cubicBezTo>
                    <a:cubicBezTo>
                      <a:pt x="7214" y="13657"/>
                      <a:pt x="6708" y="13994"/>
                      <a:pt x="6370" y="14366"/>
                    </a:cubicBezTo>
                    <a:cubicBezTo>
                      <a:pt x="6033" y="14738"/>
                      <a:pt x="5906" y="15144"/>
                      <a:pt x="5906" y="15617"/>
                    </a:cubicBezTo>
                    <a:cubicBezTo>
                      <a:pt x="5906" y="16496"/>
                      <a:pt x="6244" y="17138"/>
                      <a:pt x="6877" y="17510"/>
                    </a:cubicBezTo>
                    <a:cubicBezTo>
                      <a:pt x="7509" y="17882"/>
                      <a:pt x="8353" y="18085"/>
                      <a:pt x="9408" y="18085"/>
                    </a:cubicBezTo>
                    <a:cubicBezTo>
                      <a:pt x="10673" y="18085"/>
                      <a:pt x="11813" y="17882"/>
                      <a:pt x="12741" y="17510"/>
                    </a:cubicBezTo>
                    <a:cubicBezTo>
                      <a:pt x="13669" y="17138"/>
                      <a:pt x="14597" y="16563"/>
                      <a:pt x="15483" y="15820"/>
                    </a:cubicBezTo>
                    <a:lnTo>
                      <a:pt x="15483" y="1230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27" name="Freeform: Shape 295"/>
              <p:cNvSpPr/>
              <p:nvPr/>
            </p:nvSpPr>
            <p:spPr>
              <a:xfrm>
                <a:off x="293677" y="42729"/>
                <a:ext cx="62740" cy="106316"/>
              </a:xfrm>
              <a:custGeom>
                <a:avLst/>
                <a:gdLst/>
                <a:ahLst/>
                <a:cxnLst>
                  <a:cxn ang="0">
                    <a:pos x="wd2" y="hd2"/>
                  </a:cxn>
                  <a:cxn ang="5400000">
                    <a:pos x="wd2" y="hd2"/>
                  </a:cxn>
                  <a:cxn ang="10800000">
                    <a:pos x="wd2" y="hd2"/>
                  </a:cxn>
                  <a:cxn ang="16200000">
                    <a:pos x="wd2" y="hd2"/>
                  </a:cxn>
                </a:cxnLst>
                <a:rect l="0" t="0" r="r" b="b"/>
                <a:pathLst>
                  <a:path w="21600" h="21600" extrusionOk="0">
                    <a:moveTo>
                      <a:pt x="8173" y="4099"/>
                    </a:moveTo>
                    <a:cubicBezTo>
                      <a:pt x="9282" y="2825"/>
                      <a:pt x="10625" y="1826"/>
                      <a:pt x="12143" y="1102"/>
                    </a:cubicBezTo>
                    <a:cubicBezTo>
                      <a:pt x="13661" y="379"/>
                      <a:pt x="15529" y="0"/>
                      <a:pt x="17630" y="0"/>
                    </a:cubicBezTo>
                    <a:cubicBezTo>
                      <a:pt x="19265" y="0"/>
                      <a:pt x="20608" y="207"/>
                      <a:pt x="21600" y="654"/>
                    </a:cubicBezTo>
                    <a:lnTo>
                      <a:pt x="21016" y="4478"/>
                    </a:lnTo>
                    <a:cubicBezTo>
                      <a:pt x="20899" y="4720"/>
                      <a:pt x="20724" y="4892"/>
                      <a:pt x="20491" y="4995"/>
                    </a:cubicBezTo>
                    <a:cubicBezTo>
                      <a:pt x="20257" y="5099"/>
                      <a:pt x="19965" y="5133"/>
                      <a:pt x="19615" y="5133"/>
                    </a:cubicBezTo>
                    <a:cubicBezTo>
                      <a:pt x="19265" y="5133"/>
                      <a:pt x="18739" y="5099"/>
                      <a:pt x="18039" y="5030"/>
                    </a:cubicBezTo>
                    <a:cubicBezTo>
                      <a:pt x="17338" y="4961"/>
                      <a:pt x="16696" y="4926"/>
                      <a:pt x="15996" y="4926"/>
                    </a:cubicBezTo>
                    <a:cubicBezTo>
                      <a:pt x="15062" y="4926"/>
                      <a:pt x="14186" y="4995"/>
                      <a:pt x="13427" y="5167"/>
                    </a:cubicBezTo>
                    <a:cubicBezTo>
                      <a:pt x="12668" y="5340"/>
                      <a:pt x="12026" y="5581"/>
                      <a:pt x="11442" y="5891"/>
                    </a:cubicBezTo>
                    <a:cubicBezTo>
                      <a:pt x="10859" y="6201"/>
                      <a:pt x="10333" y="6580"/>
                      <a:pt x="9866" y="7028"/>
                    </a:cubicBezTo>
                    <a:cubicBezTo>
                      <a:pt x="9399" y="7476"/>
                      <a:pt x="8990" y="7958"/>
                      <a:pt x="8582" y="8544"/>
                    </a:cubicBezTo>
                    <a:lnTo>
                      <a:pt x="8582" y="21600"/>
                    </a:lnTo>
                    <a:lnTo>
                      <a:pt x="0" y="21600"/>
                    </a:lnTo>
                    <a:lnTo>
                      <a:pt x="0" y="379"/>
                    </a:lnTo>
                    <a:lnTo>
                      <a:pt x="5079" y="379"/>
                    </a:lnTo>
                    <a:cubicBezTo>
                      <a:pt x="5954" y="379"/>
                      <a:pt x="6597" y="482"/>
                      <a:pt x="6947" y="654"/>
                    </a:cubicBezTo>
                    <a:cubicBezTo>
                      <a:pt x="7297" y="827"/>
                      <a:pt x="7531" y="1171"/>
                      <a:pt x="7647" y="1654"/>
                    </a:cubicBezTo>
                    <a:lnTo>
                      <a:pt x="8173" y="40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28" name="Freeform: Shape 296"/>
              <p:cNvSpPr/>
              <p:nvPr/>
            </p:nvSpPr>
            <p:spPr>
              <a:xfrm>
                <a:off x="360822"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67" name="Graphic 2"/>
            <p:cNvGrpSpPr/>
            <p:nvPr/>
          </p:nvGrpSpPr>
          <p:grpSpPr>
            <a:xfrm>
              <a:off x="2688537" y="2064558"/>
              <a:ext cx="1770882" cy="672814"/>
              <a:chOff x="0" y="0"/>
              <a:chExt cx="1770882" cy="672814"/>
            </a:xfrm>
          </p:grpSpPr>
          <p:sp>
            <p:nvSpPr>
              <p:cNvPr id="630" name="Freeform: Shape 255"/>
              <p:cNvSpPr/>
              <p:nvPr/>
            </p:nvSpPr>
            <p:spPr>
              <a:xfrm>
                <a:off x="0" y="4069"/>
                <a:ext cx="102755"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135" y="2311"/>
                    </a:moveTo>
                    <a:lnTo>
                      <a:pt x="4135" y="9670"/>
                    </a:lnTo>
                    <a:lnTo>
                      <a:pt x="9624" y="9670"/>
                    </a:lnTo>
                    <a:cubicBezTo>
                      <a:pt x="10800" y="9670"/>
                      <a:pt x="11798" y="9569"/>
                      <a:pt x="12653" y="9393"/>
                    </a:cubicBezTo>
                    <a:cubicBezTo>
                      <a:pt x="13509" y="9218"/>
                      <a:pt x="14222" y="8967"/>
                      <a:pt x="14792" y="8640"/>
                    </a:cubicBezTo>
                    <a:cubicBezTo>
                      <a:pt x="15362" y="8313"/>
                      <a:pt x="15754" y="7937"/>
                      <a:pt x="16039" y="7485"/>
                    </a:cubicBezTo>
                    <a:cubicBezTo>
                      <a:pt x="16325" y="7032"/>
                      <a:pt x="16432" y="6530"/>
                      <a:pt x="16432" y="5978"/>
                    </a:cubicBezTo>
                    <a:cubicBezTo>
                      <a:pt x="16432" y="4697"/>
                      <a:pt x="15897" y="3767"/>
                      <a:pt x="14792" y="3190"/>
                    </a:cubicBezTo>
                    <a:cubicBezTo>
                      <a:pt x="13723" y="2612"/>
                      <a:pt x="12012" y="2311"/>
                      <a:pt x="9731" y="2311"/>
                    </a:cubicBezTo>
                    <a:lnTo>
                      <a:pt x="4135" y="2311"/>
                    </a:lnTo>
                    <a:close/>
                    <a:moveTo>
                      <a:pt x="10764" y="19264"/>
                    </a:moveTo>
                    <a:cubicBezTo>
                      <a:pt x="11941" y="19264"/>
                      <a:pt x="12974" y="19164"/>
                      <a:pt x="13830" y="18988"/>
                    </a:cubicBezTo>
                    <a:cubicBezTo>
                      <a:pt x="14685" y="18787"/>
                      <a:pt x="15398" y="18536"/>
                      <a:pt x="15933" y="18184"/>
                    </a:cubicBezTo>
                    <a:cubicBezTo>
                      <a:pt x="16467" y="17832"/>
                      <a:pt x="16895" y="17431"/>
                      <a:pt x="17145" y="16953"/>
                    </a:cubicBezTo>
                    <a:cubicBezTo>
                      <a:pt x="17394" y="16476"/>
                      <a:pt x="17536" y="15949"/>
                      <a:pt x="17536" y="15371"/>
                    </a:cubicBezTo>
                    <a:cubicBezTo>
                      <a:pt x="17536" y="14266"/>
                      <a:pt x="16966" y="13387"/>
                      <a:pt x="15861" y="12734"/>
                    </a:cubicBezTo>
                    <a:cubicBezTo>
                      <a:pt x="14756" y="12081"/>
                      <a:pt x="13045" y="11754"/>
                      <a:pt x="10800" y="11754"/>
                    </a:cubicBezTo>
                    <a:lnTo>
                      <a:pt x="4170" y="11754"/>
                    </a:lnTo>
                    <a:lnTo>
                      <a:pt x="4170" y="19264"/>
                    </a:lnTo>
                    <a:lnTo>
                      <a:pt x="10764"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1" name="Freeform: Shape 256"/>
              <p:cNvSpPr/>
              <p:nvPr/>
            </p:nvSpPr>
            <p:spPr>
              <a:xfrm>
                <a:off x="119878" y="45102"/>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2" name="Freeform: Shape 257"/>
              <p:cNvSpPr/>
              <p:nvPr/>
            </p:nvSpPr>
            <p:spPr>
              <a:xfrm>
                <a:off x="285538" y="45102"/>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3" name="Freeform: Shape 258"/>
              <p:cNvSpPr/>
              <p:nvPr/>
            </p:nvSpPr>
            <p:spPr>
              <a:xfrm>
                <a:off x="392869" y="45102"/>
                <a:ext cx="98346" cy="106147"/>
              </a:xfrm>
              <a:custGeom>
                <a:avLst/>
                <a:gdLst/>
                <a:ahLst/>
                <a:cxnLst>
                  <a:cxn ang="0">
                    <a:pos x="wd2" y="hd2"/>
                  </a:cxn>
                  <a:cxn ang="5400000">
                    <a:pos x="wd2" y="hd2"/>
                  </a:cxn>
                  <a:cxn ang="10800000">
                    <a:pos x="wd2" y="hd2"/>
                  </a:cxn>
                  <a:cxn ang="16200000">
                    <a:pos x="wd2" y="hd2"/>
                  </a:cxn>
                </a:cxnLst>
                <a:rect l="0" t="0" r="r" b="b"/>
                <a:pathLst>
                  <a:path w="21600" h="21600" extrusionOk="0">
                    <a:moveTo>
                      <a:pt x="10837" y="0"/>
                    </a:moveTo>
                    <a:cubicBezTo>
                      <a:pt x="12476" y="0"/>
                      <a:pt x="13966" y="241"/>
                      <a:pt x="15306" y="759"/>
                    </a:cubicBezTo>
                    <a:cubicBezTo>
                      <a:pt x="16647" y="1277"/>
                      <a:pt x="17764" y="2001"/>
                      <a:pt x="18695" y="2933"/>
                    </a:cubicBezTo>
                    <a:cubicBezTo>
                      <a:pt x="19626" y="3865"/>
                      <a:pt x="20334" y="5003"/>
                      <a:pt x="20855" y="6349"/>
                    </a:cubicBezTo>
                    <a:cubicBezTo>
                      <a:pt x="21339" y="7695"/>
                      <a:pt x="21600" y="9178"/>
                      <a:pt x="21600" y="10800"/>
                    </a:cubicBezTo>
                    <a:cubicBezTo>
                      <a:pt x="21600" y="12456"/>
                      <a:pt x="21339" y="13940"/>
                      <a:pt x="20855" y="15286"/>
                    </a:cubicBezTo>
                    <a:cubicBezTo>
                      <a:pt x="20371" y="16597"/>
                      <a:pt x="19626" y="17735"/>
                      <a:pt x="18695" y="18667"/>
                    </a:cubicBezTo>
                    <a:cubicBezTo>
                      <a:pt x="17764" y="19599"/>
                      <a:pt x="16610" y="20323"/>
                      <a:pt x="15306" y="20841"/>
                    </a:cubicBezTo>
                    <a:cubicBezTo>
                      <a:pt x="13966" y="21359"/>
                      <a:pt x="12476" y="21600"/>
                      <a:pt x="10837" y="21600"/>
                    </a:cubicBezTo>
                    <a:cubicBezTo>
                      <a:pt x="9162" y="21600"/>
                      <a:pt x="7672" y="21359"/>
                      <a:pt x="6331" y="20841"/>
                    </a:cubicBezTo>
                    <a:cubicBezTo>
                      <a:pt x="4990" y="20323"/>
                      <a:pt x="3873" y="19599"/>
                      <a:pt x="2905" y="18667"/>
                    </a:cubicBezTo>
                    <a:cubicBezTo>
                      <a:pt x="1974" y="17735"/>
                      <a:pt x="1229" y="16597"/>
                      <a:pt x="745" y="15286"/>
                    </a:cubicBezTo>
                    <a:cubicBezTo>
                      <a:pt x="261" y="13975"/>
                      <a:pt x="0" y="12456"/>
                      <a:pt x="0" y="10800"/>
                    </a:cubicBezTo>
                    <a:cubicBezTo>
                      <a:pt x="0" y="9144"/>
                      <a:pt x="261" y="7660"/>
                      <a:pt x="745" y="6349"/>
                    </a:cubicBezTo>
                    <a:cubicBezTo>
                      <a:pt x="1229" y="5003"/>
                      <a:pt x="1974" y="3899"/>
                      <a:pt x="2905" y="2933"/>
                    </a:cubicBezTo>
                    <a:cubicBezTo>
                      <a:pt x="3836" y="2001"/>
                      <a:pt x="4990" y="1277"/>
                      <a:pt x="6331" y="759"/>
                    </a:cubicBezTo>
                    <a:cubicBezTo>
                      <a:pt x="7672" y="276"/>
                      <a:pt x="9199" y="0"/>
                      <a:pt x="10837" y="0"/>
                    </a:cubicBezTo>
                    <a:close/>
                    <a:moveTo>
                      <a:pt x="10837" y="18736"/>
                    </a:moveTo>
                    <a:cubicBezTo>
                      <a:pt x="13072" y="18736"/>
                      <a:pt x="14748" y="18046"/>
                      <a:pt x="15828" y="16666"/>
                    </a:cubicBezTo>
                    <a:cubicBezTo>
                      <a:pt x="16945" y="15286"/>
                      <a:pt x="17466" y="13353"/>
                      <a:pt x="17466" y="10869"/>
                    </a:cubicBezTo>
                    <a:cubicBezTo>
                      <a:pt x="17466" y="8385"/>
                      <a:pt x="16908" y="6418"/>
                      <a:pt x="15828" y="5038"/>
                    </a:cubicBezTo>
                    <a:cubicBezTo>
                      <a:pt x="14710" y="3658"/>
                      <a:pt x="13072" y="2933"/>
                      <a:pt x="10837" y="2933"/>
                    </a:cubicBezTo>
                    <a:cubicBezTo>
                      <a:pt x="9720" y="2933"/>
                      <a:pt x="8715" y="3105"/>
                      <a:pt x="7858" y="3485"/>
                    </a:cubicBezTo>
                    <a:cubicBezTo>
                      <a:pt x="7001" y="3830"/>
                      <a:pt x="6331" y="4348"/>
                      <a:pt x="5772" y="5038"/>
                    </a:cubicBezTo>
                    <a:cubicBezTo>
                      <a:pt x="5214" y="5728"/>
                      <a:pt x="4804" y="6556"/>
                      <a:pt x="4506" y="7522"/>
                    </a:cubicBezTo>
                    <a:cubicBezTo>
                      <a:pt x="4245" y="8523"/>
                      <a:pt x="4097" y="9627"/>
                      <a:pt x="4097" y="10869"/>
                    </a:cubicBezTo>
                    <a:cubicBezTo>
                      <a:pt x="4097" y="13353"/>
                      <a:pt x="4655" y="15286"/>
                      <a:pt x="5772" y="16666"/>
                    </a:cubicBezTo>
                    <a:cubicBezTo>
                      <a:pt x="6890" y="18046"/>
                      <a:pt x="8603" y="18736"/>
                      <a:pt x="10837" y="1873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4" name="Freeform: Shape 259"/>
              <p:cNvSpPr/>
              <p:nvPr/>
            </p:nvSpPr>
            <p:spPr>
              <a:xfrm>
                <a:off x="514444" y="45102"/>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5" name="Freeform: Shape 260"/>
              <p:cNvSpPr/>
              <p:nvPr/>
            </p:nvSpPr>
            <p:spPr>
              <a:xfrm>
                <a:off x="626184" y="80654"/>
                <a:ext cx="50192"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6" name="Freeform: Shape 261"/>
              <p:cNvSpPr/>
              <p:nvPr/>
            </p:nvSpPr>
            <p:spPr>
              <a:xfrm>
                <a:off x="681798" y="1186"/>
                <a:ext cx="44427" cy="185671"/>
              </a:xfrm>
              <a:custGeom>
                <a:avLst/>
                <a:gdLst/>
                <a:ahLst/>
                <a:cxnLst>
                  <a:cxn ang="0">
                    <a:pos x="wd2" y="hd2"/>
                  </a:cxn>
                  <a:cxn ang="5400000">
                    <a:pos x="wd2" y="hd2"/>
                  </a:cxn>
                  <a:cxn ang="10800000">
                    <a:pos x="wd2" y="hd2"/>
                  </a:cxn>
                  <a:cxn ang="16200000">
                    <a:pos x="wd2" y="hd2"/>
                  </a:cxn>
                </a:cxnLst>
                <a:rect l="0" t="0" r="r" b="b"/>
                <a:pathLst>
                  <a:path w="21600" h="21600" extrusionOk="0">
                    <a:moveTo>
                      <a:pt x="19787" y="5306"/>
                    </a:moveTo>
                    <a:lnTo>
                      <a:pt x="19787" y="18187"/>
                    </a:lnTo>
                    <a:cubicBezTo>
                      <a:pt x="19787" y="18661"/>
                      <a:pt x="19539" y="19114"/>
                      <a:pt x="18962" y="19529"/>
                    </a:cubicBezTo>
                    <a:cubicBezTo>
                      <a:pt x="18385" y="19943"/>
                      <a:pt x="17560" y="20298"/>
                      <a:pt x="16406" y="20614"/>
                    </a:cubicBezTo>
                    <a:cubicBezTo>
                      <a:pt x="15252" y="20929"/>
                      <a:pt x="13768" y="21166"/>
                      <a:pt x="11955" y="21344"/>
                    </a:cubicBezTo>
                    <a:cubicBezTo>
                      <a:pt x="10141" y="21521"/>
                      <a:pt x="7997" y="21600"/>
                      <a:pt x="5524" y="21600"/>
                    </a:cubicBezTo>
                    <a:cubicBezTo>
                      <a:pt x="4452" y="21600"/>
                      <a:pt x="3463" y="21580"/>
                      <a:pt x="2638" y="21541"/>
                    </a:cubicBezTo>
                    <a:cubicBezTo>
                      <a:pt x="1731" y="21501"/>
                      <a:pt x="825" y="21442"/>
                      <a:pt x="0" y="21363"/>
                    </a:cubicBezTo>
                    <a:lnTo>
                      <a:pt x="330" y="20219"/>
                    </a:lnTo>
                    <a:cubicBezTo>
                      <a:pt x="412" y="20140"/>
                      <a:pt x="495" y="20101"/>
                      <a:pt x="659" y="20061"/>
                    </a:cubicBezTo>
                    <a:cubicBezTo>
                      <a:pt x="825" y="20022"/>
                      <a:pt x="989" y="20002"/>
                      <a:pt x="1319" y="20002"/>
                    </a:cubicBezTo>
                    <a:cubicBezTo>
                      <a:pt x="1566" y="20002"/>
                      <a:pt x="1896" y="20002"/>
                      <a:pt x="2309" y="20002"/>
                    </a:cubicBezTo>
                    <a:cubicBezTo>
                      <a:pt x="2721" y="20002"/>
                      <a:pt x="3216" y="20002"/>
                      <a:pt x="3875" y="20002"/>
                    </a:cubicBezTo>
                    <a:cubicBezTo>
                      <a:pt x="6430" y="20002"/>
                      <a:pt x="8244" y="19864"/>
                      <a:pt x="9398" y="19568"/>
                    </a:cubicBezTo>
                    <a:cubicBezTo>
                      <a:pt x="10470" y="19272"/>
                      <a:pt x="11048" y="18819"/>
                      <a:pt x="11048" y="18187"/>
                    </a:cubicBezTo>
                    <a:lnTo>
                      <a:pt x="11048" y="5306"/>
                    </a:lnTo>
                    <a:lnTo>
                      <a:pt x="19787" y="5306"/>
                    </a:lnTo>
                    <a:close/>
                    <a:moveTo>
                      <a:pt x="21600" y="1539"/>
                    </a:moveTo>
                    <a:cubicBezTo>
                      <a:pt x="21600" y="1736"/>
                      <a:pt x="21435" y="1933"/>
                      <a:pt x="21105" y="2111"/>
                    </a:cubicBezTo>
                    <a:cubicBezTo>
                      <a:pt x="20776" y="2288"/>
                      <a:pt x="20281" y="2446"/>
                      <a:pt x="19704" y="2584"/>
                    </a:cubicBezTo>
                    <a:cubicBezTo>
                      <a:pt x="19127" y="2722"/>
                      <a:pt x="18467" y="2840"/>
                      <a:pt x="17725" y="2919"/>
                    </a:cubicBezTo>
                    <a:cubicBezTo>
                      <a:pt x="16983" y="2998"/>
                      <a:pt x="16159" y="3038"/>
                      <a:pt x="15335" y="3038"/>
                    </a:cubicBezTo>
                    <a:cubicBezTo>
                      <a:pt x="14510" y="3038"/>
                      <a:pt x="13686" y="2998"/>
                      <a:pt x="12944" y="2919"/>
                    </a:cubicBezTo>
                    <a:cubicBezTo>
                      <a:pt x="12202" y="2840"/>
                      <a:pt x="11542" y="2742"/>
                      <a:pt x="10965" y="2584"/>
                    </a:cubicBezTo>
                    <a:cubicBezTo>
                      <a:pt x="10388" y="2426"/>
                      <a:pt x="9975" y="2288"/>
                      <a:pt x="9646" y="2111"/>
                    </a:cubicBezTo>
                    <a:cubicBezTo>
                      <a:pt x="9316" y="1933"/>
                      <a:pt x="9151" y="1736"/>
                      <a:pt x="9151" y="1539"/>
                    </a:cubicBezTo>
                    <a:cubicBezTo>
                      <a:pt x="9151" y="1341"/>
                      <a:pt x="9316" y="1144"/>
                      <a:pt x="9646" y="947"/>
                    </a:cubicBezTo>
                    <a:cubicBezTo>
                      <a:pt x="9975" y="750"/>
                      <a:pt x="10388" y="592"/>
                      <a:pt x="10965" y="454"/>
                    </a:cubicBezTo>
                    <a:cubicBezTo>
                      <a:pt x="11542" y="316"/>
                      <a:pt x="12202" y="197"/>
                      <a:pt x="12944" y="118"/>
                    </a:cubicBezTo>
                    <a:cubicBezTo>
                      <a:pt x="13686" y="39"/>
                      <a:pt x="14510" y="0"/>
                      <a:pt x="15335" y="0"/>
                    </a:cubicBezTo>
                    <a:cubicBezTo>
                      <a:pt x="16159" y="0"/>
                      <a:pt x="16983" y="39"/>
                      <a:pt x="17725" y="118"/>
                    </a:cubicBezTo>
                    <a:cubicBezTo>
                      <a:pt x="18467" y="197"/>
                      <a:pt x="19127" y="296"/>
                      <a:pt x="19704" y="454"/>
                    </a:cubicBezTo>
                    <a:cubicBezTo>
                      <a:pt x="20281" y="592"/>
                      <a:pt x="20776" y="750"/>
                      <a:pt x="21105" y="947"/>
                    </a:cubicBezTo>
                    <a:cubicBezTo>
                      <a:pt x="21435" y="1144"/>
                      <a:pt x="21600" y="1341"/>
                      <a:pt x="21600" y="153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7" name="Freeform: Shape 262"/>
              <p:cNvSpPr/>
              <p:nvPr/>
            </p:nvSpPr>
            <p:spPr>
              <a:xfrm>
                <a:off x="750980" y="46797"/>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89"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4985" y="16436"/>
                      <a:pt x="5879" y="17308"/>
                    </a:cubicBezTo>
                    <a:cubicBezTo>
                      <a:pt x="6774" y="18180"/>
                      <a:pt x="8137" y="18634"/>
                      <a:pt x="9969" y="18634"/>
                    </a:cubicBezTo>
                    <a:cubicBezTo>
                      <a:pt x="11333" y="18634"/>
                      <a:pt x="12568"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8" name="Freeform: Shape 263"/>
              <p:cNvSpPr/>
              <p:nvPr/>
            </p:nvSpPr>
            <p:spPr>
              <a:xfrm>
                <a:off x="859837" y="0"/>
                <a:ext cx="91056" cy="1514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2"/>
                    </a:lnTo>
                    <a:lnTo>
                      <a:pt x="19026" y="21382"/>
                    </a:lnTo>
                    <a:cubicBezTo>
                      <a:pt x="18422" y="21382"/>
                      <a:pt x="18020" y="21213"/>
                      <a:pt x="17859" y="20850"/>
                    </a:cubicBezTo>
                    <a:lnTo>
                      <a:pt x="17457" y="19060"/>
                    </a:lnTo>
                    <a:cubicBezTo>
                      <a:pt x="16411" y="19810"/>
                      <a:pt x="15204" y="20415"/>
                      <a:pt x="13877" y="20899"/>
                    </a:cubicBezTo>
                    <a:cubicBezTo>
                      <a:pt x="12550" y="21358"/>
                      <a:pt x="10981" y="21600"/>
                      <a:pt x="9251" y="21600"/>
                    </a:cubicBezTo>
                    <a:cubicBezTo>
                      <a:pt x="7844" y="21600"/>
                      <a:pt x="6597" y="21431"/>
                      <a:pt x="5430" y="21116"/>
                    </a:cubicBezTo>
                    <a:cubicBezTo>
                      <a:pt x="4304" y="20802"/>
                      <a:pt x="3298" y="20318"/>
                      <a:pt x="2494" y="19689"/>
                    </a:cubicBezTo>
                    <a:cubicBezTo>
                      <a:pt x="1689" y="19060"/>
                      <a:pt x="1086" y="18286"/>
                      <a:pt x="644" y="17343"/>
                    </a:cubicBezTo>
                    <a:cubicBezTo>
                      <a:pt x="201" y="16399"/>
                      <a:pt x="0" y="15335"/>
                      <a:pt x="0" y="14102"/>
                    </a:cubicBezTo>
                    <a:cubicBezTo>
                      <a:pt x="0" y="13013"/>
                      <a:pt x="241" y="12021"/>
                      <a:pt x="724" y="11078"/>
                    </a:cubicBezTo>
                    <a:cubicBezTo>
                      <a:pt x="1207" y="10135"/>
                      <a:pt x="1891" y="9337"/>
                      <a:pt x="2816" y="8659"/>
                    </a:cubicBezTo>
                    <a:cubicBezTo>
                      <a:pt x="3741" y="7982"/>
                      <a:pt x="4827" y="7426"/>
                      <a:pt x="6154" y="7039"/>
                    </a:cubicBezTo>
                    <a:cubicBezTo>
                      <a:pt x="7482" y="6652"/>
                      <a:pt x="8930" y="6458"/>
                      <a:pt x="10579" y="6458"/>
                    </a:cubicBezTo>
                    <a:cubicBezTo>
                      <a:pt x="12067" y="6458"/>
                      <a:pt x="13354" y="6603"/>
                      <a:pt x="14440" y="6918"/>
                    </a:cubicBezTo>
                    <a:cubicBezTo>
                      <a:pt x="15526" y="7232"/>
                      <a:pt x="16451" y="7643"/>
                      <a:pt x="17296" y="8175"/>
                    </a:cubicBezTo>
                    <a:lnTo>
                      <a:pt x="17296" y="24"/>
                    </a:lnTo>
                    <a:lnTo>
                      <a:pt x="21600" y="24"/>
                    </a:lnTo>
                    <a:close/>
                    <a:moveTo>
                      <a:pt x="17296" y="10159"/>
                    </a:moveTo>
                    <a:cubicBezTo>
                      <a:pt x="16491" y="9506"/>
                      <a:pt x="15607" y="9046"/>
                      <a:pt x="14682" y="8804"/>
                    </a:cubicBezTo>
                    <a:cubicBezTo>
                      <a:pt x="13756" y="8538"/>
                      <a:pt x="12710" y="8417"/>
                      <a:pt x="11544" y="8417"/>
                    </a:cubicBezTo>
                    <a:cubicBezTo>
                      <a:pt x="9292" y="8417"/>
                      <a:pt x="7522" y="8901"/>
                      <a:pt x="6315" y="9893"/>
                    </a:cubicBezTo>
                    <a:cubicBezTo>
                      <a:pt x="5108" y="10860"/>
                      <a:pt x="4465" y="12263"/>
                      <a:pt x="4465" y="14077"/>
                    </a:cubicBezTo>
                    <a:cubicBezTo>
                      <a:pt x="4465" y="15045"/>
                      <a:pt x="4585" y="15867"/>
                      <a:pt x="4867" y="16545"/>
                    </a:cubicBezTo>
                    <a:cubicBezTo>
                      <a:pt x="5149" y="17222"/>
                      <a:pt x="5551" y="17778"/>
                      <a:pt x="6074" y="18238"/>
                    </a:cubicBezTo>
                    <a:cubicBezTo>
                      <a:pt x="6597" y="18673"/>
                      <a:pt x="7240" y="19012"/>
                      <a:pt x="8045" y="19205"/>
                    </a:cubicBezTo>
                    <a:cubicBezTo>
                      <a:pt x="8809" y="19399"/>
                      <a:pt x="9694" y="19520"/>
                      <a:pt x="10659" y="19520"/>
                    </a:cubicBezTo>
                    <a:cubicBezTo>
                      <a:pt x="12067" y="19520"/>
                      <a:pt x="13314" y="19326"/>
                      <a:pt x="14360" y="18939"/>
                    </a:cubicBezTo>
                    <a:cubicBezTo>
                      <a:pt x="15406" y="18552"/>
                      <a:pt x="16371" y="17996"/>
                      <a:pt x="17256" y="17294"/>
                    </a:cubicBezTo>
                    <a:lnTo>
                      <a:pt x="17256" y="1015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39" name="Freeform: Shape 264"/>
              <p:cNvSpPr/>
              <p:nvPr/>
            </p:nvSpPr>
            <p:spPr>
              <a:xfrm>
                <a:off x="971576" y="45441"/>
                <a:ext cx="94955" cy="141754"/>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2" y="2429"/>
                      <a:pt x="20636" y="2506"/>
                    </a:cubicBezTo>
                    <a:lnTo>
                      <a:pt x="17974" y="2739"/>
                    </a:lnTo>
                    <a:cubicBezTo>
                      <a:pt x="18514" y="3410"/>
                      <a:pt x="18746" y="4186"/>
                      <a:pt x="18746" y="5012"/>
                    </a:cubicBezTo>
                    <a:cubicBezTo>
                      <a:pt x="18746" y="5788"/>
                      <a:pt x="18514" y="6485"/>
                      <a:pt x="18090" y="7105"/>
                    </a:cubicBezTo>
                    <a:cubicBezTo>
                      <a:pt x="17666" y="7725"/>
                      <a:pt x="17049" y="8268"/>
                      <a:pt x="16277" y="8707"/>
                    </a:cubicBezTo>
                    <a:cubicBezTo>
                      <a:pt x="15506" y="9146"/>
                      <a:pt x="14580" y="9482"/>
                      <a:pt x="13500" y="9741"/>
                    </a:cubicBezTo>
                    <a:cubicBezTo>
                      <a:pt x="12420" y="9973"/>
                      <a:pt x="11263" y="10102"/>
                      <a:pt x="9990" y="10102"/>
                    </a:cubicBezTo>
                    <a:cubicBezTo>
                      <a:pt x="8910" y="10102"/>
                      <a:pt x="7869" y="10025"/>
                      <a:pt x="6904" y="9844"/>
                    </a:cubicBezTo>
                    <a:cubicBezTo>
                      <a:pt x="6403" y="10051"/>
                      <a:pt x="6017" y="10283"/>
                      <a:pt x="5786" y="10490"/>
                    </a:cubicBezTo>
                    <a:cubicBezTo>
                      <a:pt x="5516" y="10723"/>
                      <a:pt x="5400" y="10955"/>
                      <a:pt x="5400" y="11188"/>
                    </a:cubicBezTo>
                    <a:cubicBezTo>
                      <a:pt x="5400" y="11549"/>
                      <a:pt x="5631" y="11834"/>
                      <a:pt x="6094" y="12040"/>
                    </a:cubicBezTo>
                    <a:cubicBezTo>
                      <a:pt x="6557" y="12221"/>
                      <a:pt x="7136" y="12376"/>
                      <a:pt x="7869" y="12454"/>
                    </a:cubicBezTo>
                    <a:cubicBezTo>
                      <a:pt x="8601" y="12531"/>
                      <a:pt x="9450" y="12583"/>
                      <a:pt x="10414" y="12609"/>
                    </a:cubicBezTo>
                    <a:cubicBezTo>
                      <a:pt x="11379" y="12634"/>
                      <a:pt x="12343" y="12660"/>
                      <a:pt x="13346" y="12712"/>
                    </a:cubicBezTo>
                    <a:cubicBezTo>
                      <a:pt x="14349" y="12764"/>
                      <a:pt x="15313" y="12841"/>
                      <a:pt x="16277" y="12944"/>
                    </a:cubicBezTo>
                    <a:cubicBezTo>
                      <a:pt x="17241" y="13048"/>
                      <a:pt x="18051" y="13255"/>
                      <a:pt x="18823" y="13513"/>
                    </a:cubicBezTo>
                    <a:cubicBezTo>
                      <a:pt x="19556" y="13771"/>
                      <a:pt x="20173" y="14133"/>
                      <a:pt x="20597" y="14572"/>
                    </a:cubicBezTo>
                    <a:cubicBezTo>
                      <a:pt x="21060" y="15037"/>
                      <a:pt x="21292" y="15606"/>
                      <a:pt x="21292" y="16329"/>
                    </a:cubicBezTo>
                    <a:cubicBezTo>
                      <a:pt x="21292" y="17001"/>
                      <a:pt x="21021" y="17647"/>
                      <a:pt x="20520" y="18293"/>
                    </a:cubicBezTo>
                    <a:cubicBezTo>
                      <a:pt x="20019" y="18913"/>
                      <a:pt x="19286" y="19481"/>
                      <a:pt x="18360" y="19972"/>
                    </a:cubicBezTo>
                    <a:cubicBezTo>
                      <a:pt x="17434" y="20463"/>
                      <a:pt x="16277" y="20851"/>
                      <a:pt x="14889" y="21161"/>
                    </a:cubicBezTo>
                    <a:cubicBezTo>
                      <a:pt x="13539" y="21445"/>
                      <a:pt x="11996" y="21600"/>
                      <a:pt x="10260" y="21600"/>
                    </a:cubicBezTo>
                    <a:cubicBezTo>
                      <a:pt x="8563" y="21600"/>
                      <a:pt x="7059" y="21497"/>
                      <a:pt x="5786" y="21264"/>
                    </a:cubicBezTo>
                    <a:cubicBezTo>
                      <a:pt x="4513" y="21032"/>
                      <a:pt x="3433" y="20721"/>
                      <a:pt x="2584" y="20360"/>
                    </a:cubicBezTo>
                    <a:cubicBezTo>
                      <a:pt x="1736" y="19972"/>
                      <a:pt x="1080" y="19533"/>
                      <a:pt x="656" y="19042"/>
                    </a:cubicBezTo>
                    <a:cubicBezTo>
                      <a:pt x="231" y="18551"/>
                      <a:pt x="0" y="18009"/>
                      <a:pt x="0" y="17466"/>
                    </a:cubicBezTo>
                    <a:cubicBezTo>
                      <a:pt x="0" y="16691"/>
                      <a:pt x="347" y="16045"/>
                      <a:pt x="1080" y="15502"/>
                    </a:cubicBezTo>
                    <a:cubicBezTo>
                      <a:pt x="1813" y="14960"/>
                      <a:pt x="2816" y="14546"/>
                      <a:pt x="4050" y="14210"/>
                    </a:cubicBezTo>
                    <a:cubicBezTo>
                      <a:pt x="3356" y="14004"/>
                      <a:pt x="2816" y="13720"/>
                      <a:pt x="2391" y="13384"/>
                    </a:cubicBezTo>
                    <a:cubicBezTo>
                      <a:pt x="1967" y="13048"/>
                      <a:pt x="1774" y="12557"/>
                      <a:pt x="1774" y="11989"/>
                    </a:cubicBezTo>
                    <a:cubicBezTo>
                      <a:pt x="1774" y="11756"/>
                      <a:pt x="1851" y="11523"/>
                      <a:pt x="1967" y="11291"/>
                    </a:cubicBezTo>
                    <a:cubicBezTo>
                      <a:pt x="2083" y="11058"/>
                      <a:pt x="2276" y="10800"/>
                      <a:pt x="2546" y="10567"/>
                    </a:cubicBezTo>
                    <a:cubicBezTo>
                      <a:pt x="2816" y="10335"/>
                      <a:pt x="3124" y="10102"/>
                      <a:pt x="3471" y="9870"/>
                    </a:cubicBezTo>
                    <a:cubicBezTo>
                      <a:pt x="3857" y="9663"/>
                      <a:pt x="4281" y="9456"/>
                      <a:pt x="4783" y="9301"/>
                    </a:cubicBezTo>
                    <a:cubicBezTo>
                      <a:pt x="3626" y="8862"/>
                      <a:pt x="2739" y="8294"/>
                      <a:pt x="2083" y="7570"/>
                    </a:cubicBezTo>
                    <a:cubicBezTo>
                      <a:pt x="1427" y="6847"/>
                      <a:pt x="1119" y="6020"/>
                      <a:pt x="1119" y="5064"/>
                    </a:cubicBezTo>
                    <a:cubicBezTo>
                      <a:pt x="1119" y="4289"/>
                      <a:pt x="1350" y="3617"/>
                      <a:pt x="1774" y="2971"/>
                    </a:cubicBezTo>
                    <a:cubicBezTo>
                      <a:pt x="2199" y="2351"/>
                      <a:pt x="2816" y="1809"/>
                      <a:pt x="3626" y="1369"/>
                    </a:cubicBezTo>
                    <a:cubicBezTo>
                      <a:pt x="4436" y="930"/>
                      <a:pt x="5362" y="594"/>
                      <a:pt x="6441" y="362"/>
                    </a:cubicBezTo>
                    <a:cubicBezTo>
                      <a:pt x="7521" y="129"/>
                      <a:pt x="8717" y="0"/>
                      <a:pt x="10029" y="0"/>
                    </a:cubicBezTo>
                    <a:cubicBezTo>
                      <a:pt x="11032" y="0"/>
                      <a:pt x="11996" y="78"/>
                      <a:pt x="12883" y="233"/>
                    </a:cubicBezTo>
                    <a:cubicBezTo>
                      <a:pt x="13770" y="388"/>
                      <a:pt x="14580" y="594"/>
                      <a:pt x="15274" y="879"/>
                    </a:cubicBezTo>
                    <a:lnTo>
                      <a:pt x="21600" y="879"/>
                    </a:lnTo>
                    <a:close/>
                    <a:moveTo>
                      <a:pt x="17396" y="16768"/>
                    </a:moveTo>
                    <a:cubicBezTo>
                      <a:pt x="17396" y="16381"/>
                      <a:pt x="17241" y="16071"/>
                      <a:pt x="16894" y="15838"/>
                    </a:cubicBezTo>
                    <a:cubicBezTo>
                      <a:pt x="16547" y="15606"/>
                      <a:pt x="16123" y="15425"/>
                      <a:pt x="15583" y="15270"/>
                    </a:cubicBezTo>
                    <a:cubicBezTo>
                      <a:pt x="15043" y="15115"/>
                      <a:pt x="14387" y="15037"/>
                      <a:pt x="13654" y="14986"/>
                    </a:cubicBezTo>
                    <a:cubicBezTo>
                      <a:pt x="12921" y="14934"/>
                      <a:pt x="12150" y="14882"/>
                      <a:pt x="11340" y="14857"/>
                    </a:cubicBezTo>
                    <a:cubicBezTo>
                      <a:pt x="10530" y="14831"/>
                      <a:pt x="9720" y="14805"/>
                      <a:pt x="8871" y="14753"/>
                    </a:cubicBezTo>
                    <a:cubicBezTo>
                      <a:pt x="8023" y="14727"/>
                      <a:pt x="7251" y="14676"/>
                      <a:pt x="6480" y="14598"/>
                    </a:cubicBezTo>
                    <a:cubicBezTo>
                      <a:pt x="5631" y="14857"/>
                      <a:pt x="4899" y="15192"/>
                      <a:pt x="4359" y="15606"/>
                    </a:cubicBezTo>
                    <a:cubicBezTo>
                      <a:pt x="3819" y="16019"/>
                      <a:pt x="3549" y="16484"/>
                      <a:pt x="3549" y="17027"/>
                    </a:cubicBezTo>
                    <a:cubicBezTo>
                      <a:pt x="3549" y="17388"/>
                      <a:pt x="3703" y="17698"/>
                      <a:pt x="3973" y="18009"/>
                    </a:cubicBezTo>
                    <a:cubicBezTo>
                      <a:pt x="4243" y="18319"/>
                      <a:pt x="4667" y="18577"/>
                      <a:pt x="5207" y="18810"/>
                    </a:cubicBezTo>
                    <a:cubicBezTo>
                      <a:pt x="5747" y="19042"/>
                      <a:pt x="6480" y="19197"/>
                      <a:pt x="7290" y="19326"/>
                    </a:cubicBezTo>
                    <a:cubicBezTo>
                      <a:pt x="8139" y="19456"/>
                      <a:pt x="9141" y="19533"/>
                      <a:pt x="10260" y="19533"/>
                    </a:cubicBezTo>
                    <a:cubicBezTo>
                      <a:pt x="11379" y="19533"/>
                      <a:pt x="12382" y="19456"/>
                      <a:pt x="13230" y="19326"/>
                    </a:cubicBezTo>
                    <a:cubicBezTo>
                      <a:pt x="14117" y="19197"/>
                      <a:pt x="14850" y="18990"/>
                      <a:pt x="15467" y="18758"/>
                    </a:cubicBezTo>
                    <a:cubicBezTo>
                      <a:pt x="16084" y="18500"/>
                      <a:pt x="16547" y="18215"/>
                      <a:pt x="16856" y="17879"/>
                    </a:cubicBezTo>
                    <a:cubicBezTo>
                      <a:pt x="17164" y="17543"/>
                      <a:pt x="17396" y="17182"/>
                      <a:pt x="17396" y="16768"/>
                    </a:cubicBezTo>
                    <a:close/>
                    <a:moveTo>
                      <a:pt x="9990" y="8242"/>
                    </a:moveTo>
                    <a:cubicBezTo>
                      <a:pt x="10839" y="8242"/>
                      <a:pt x="11571" y="8165"/>
                      <a:pt x="12189" y="8010"/>
                    </a:cubicBezTo>
                    <a:cubicBezTo>
                      <a:pt x="12806" y="7855"/>
                      <a:pt x="13346" y="7648"/>
                      <a:pt x="13770" y="7364"/>
                    </a:cubicBezTo>
                    <a:cubicBezTo>
                      <a:pt x="14194" y="7080"/>
                      <a:pt x="14541" y="6743"/>
                      <a:pt x="14734" y="6356"/>
                    </a:cubicBezTo>
                    <a:cubicBezTo>
                      <a:pt x="14966" y="5968"/>
                      <a:pt x="15043" y="5529"/>
                      <a:pt x="15043" y="5064"/>
                    </a:cubicBezTo>
                    <a:cubicBezTo>
                      <a:pt x="15043" y="4108"/>
                      <a:pt x="14618" y="3333"/>
                      <a:pt x="13731" y="2765"/>
                    </a:cubicBezTo>
                    <a:cubicBezTo>
                      <a:pt x="12844" y="2196"/>
                      <a:pt x="11610" y="1912"/>
                      <a:pt x="9951" y="1912"/>
                    </a:cubicBezTo>
                    <a:cubicBezTo>
                      <a:pt x="8293" y="1912"/>
                      <a:pt x="7020" y="2196"/>
                      <a:pt x="6133" y="2765"/>
                    </a:cubicBezTo>
                    <a:cubicBezTo>
                      <a:pt x="5246" y="3333"/>
                      <a:pt x="4821" y="4108"/>
                      <a:pt x="4821" y="5064"/>
                    </a:cubicBezTo>
                    <a:cubicBezTo>
                      <a:pt x="4821" y="5529"/>
                      <a:pt x="4937" y="5943"/>
                      <a:pt x="5169" y="6356"/>
                    </a:cubicBezTo>
                    <a:cubicBezTo>
                      <a:pt x="5400" y="6769"/>
                      <a:pt x="5709" y="7080"/>
                      <a:pt x="6133" y="7364"/>
                    </a:cubicBezTo>
                    <a:cubicBezTo>
                      <a:pt x="6557" y="7648"/>
                      <a:pt x="7097" y="7855"/>
                      <a:pt x="7714" y="8010"/>
                    </a:cubicBezTo>
                    <a:cubicBezTo>
                      <a:pt x="8409" y="8165"/>
                      <a:pt x="9141" y="8242"/>
                      <a:pt x="9990"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0" name="Freeform: Shape 265"/>
              <p:cNvSpPr/>
              <p:nvPr/>
            </p:nvSpPr>
            <p:spPr>
              <a:xfrm>
                <a:off x="1077721"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1" name="Freeform: Shape 266"/>
              <p:cNvSpPr/>
              <p:nvPr/>
            </p:nvSpPr>
            <p:spPr>
              <a:xfrm>
                <a:off x="1191156" y="44933"/>
                <a:ext cx="139889"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6" y="384"/>
                    </a:lnTo>
                    <a:cubicBezTo>
                      <a:pt x="2068" y="384"/>
                      <a:pt x="2330" y="628"/>
                      <a:pt x="2409" y="1152"/>
                    </a:cubicBezTo>
                    <a:lnTo>
                      <a:pt x="2618" y="3315"/>
                    </a:lnTo>
                    <a:cubicBezTo>
                      <a:pt x="3194" y="2338"/>
                      <a:pt x="3875" y="1570"/>
                      <a:pt x="4608" y="942"/>
                    </a:cubicBezTo>
                    <a:cubicBezTo>
                      <a:pt x="5341" y="314"/>
                      <a:pt x="6179" y="35"/>
                      <a:pt x="7148" y="35"/>
                    </a:cubicBezTo>
                    <a:cubicBezTo>
                      <a:pt x="8221" y="35"/>
                      <a:pt x="9085" y="419"/>
                      <a:pt x="9740" y="1221"/>
                    </a:cubicBezTo>
                    <a:cubicBezTo>
                      <a:pt x="10394" y="2024"/>
                      <a:pt x="10892" y="3106"/>
                      <a:pt x="11180" y="4432"/>
                    </a:cubicBezTo>
                    <a:cubicBezTo>
                      <a:pt x="11415" y="3664"/>
                      <a:pt x="11703" y="3001"/>
                      <a:pt x="12070" y="2443"/>
                    </a:cubicBezTo>
                    <a:cubicBezTo>
                      <a:pt x="12436" y="1884"/>
                      <a:pt x="12829" y="1431"/>
                      <a:pt x="13274" y="1047"/>
                    </a:cubicBezTo>
                    <a:cubicBezTo>
                      <a:pt x="13719" y="698"/>
                      <a:pt x="14191" y="419"/>
                      <a:pt x="14714" y="244"/>
                    </a:cubicBezTo>
                    <a:cubicBezTo>
                      <a:pt x="15238" y="70"/>
                      <a:pt x="15735" y="0"/>
                      <a:pt x="16259" y="0"/>
                    </a:cubicBezTo>
                    <a:cubicBezTo>
                      <a:pt x="17097" y="0"/>
                      <a:pt x="17856" y="175"/>
                      <a:pt x="18511" y="524"/>
                    </a:cubicBezTo>
                    <a:cubicBezTo>
                      <a:pt x="19165" y="872"/>
                      <a:pt x="19715" y="1396"/>
                      <a:pt x="20186" y="2094"/>
                    </a:cubicBezTo>
                    <a:cubicBezTo>
                      <a:pt x="20657" y="2792"/>
                      <a:pt x="20998" y="3629"/>
                      <a:pt x="21234" y="4606"/>
                    </a:cubicBezTo>
                    <a:cubicBezTo>
                      <a:pt x="21469" y="5618"/>
                      <a:pt x="21600" y="6735"/>
                      <a:pt x="21600" y="8026"/>
                    </a:cubicBezTo>
                    <a:lnTo>
                      <a:pt x="21600" y="21530"/>
                    </a:lnTo>
                    <a:lnTo>
                      <a:pt x="18799" y="21530"/>
                    </a:lnTo>
                    <a:lnTo>
                      <a:pt x="18799" y="8026"/>
                    </a:lnTo>
                    <a:cubicBezTo>
                      <a:pt x="18799" y="6351"/>
                      <a:pt x="18537" y="5095"/>
                      <a:pt x="17987" y="4257"/>
                    </a:cubicBezTo>
                    <a:cubicBezTo>
                      <a:pt x="17437" y="3420"/>
                      <a:pt x="16652" y="2966"/>
                      <a:pt x="15630" y="2966"/>
                    </a:cubicBezTo>
                    <a:cubicBezTo>
                      <a:pt x="15159" y="2966"/>
                      <a:pt x="14740" y="3071"/>
                      <a:pt x="14321" y="3280"/>
                    </a:cubicBezTo>
                    <a:cubicBezTo>
                      <a:pt x="13903" y="3490"/>
                      <a:pt x="13536" y="3804"/>
                      <a:pt x="13222" y="4222"/>
                    </a:cubicBezTo>
                    <a:cubicBezTo>
                      <a:pt x="12908" y="4641"/>
                      <a:pt x="12672" y="5164"/>
                      <a:pt x="12463" y="5793"/>
                    </a:cubicBezTo>
                    <a:cubicBezTo>
                      <a:pt x="12279" y="6421"/>
                      <a:pt x="12201" y="7154"/>
                      <a:pt x="12201" y="7991"/>
                    </a:cubicBezTo>
                    <a:lnTo>
                      <a:pt x="12201" y="21495"/>
                    </a:lnTo>
                    <a:lnTo>
                      <a:pt x="9399" y="21495"/>
                    </a:lnTo>
                    <a:lnTo>
                      <a:pt x="9399" y="7991"/>
                    </a:lnTo>
                    <a:cubicBezTo>
                      <a:pt x="9399" y="6281"/>
                      <a:pt x="9137" y="5025"/>
                      <a:pt x="8640" y="4187"/>
                    </a:cubicBezTo>
                    <a:cubicBezTo>
                      <a:pt x="8116" y="3350"/>
                      <a:pt x="7383" y="2931"/>
                      <a:pt x="6388" y="2931"/>
                    </a:cubicBezTo>
                    <a:cubicBezTo>
                      <a:pt x="5708" y="2931"/>
                      <a:pt x="5053" y="3175"/>
                      <a:pt x="4477" y="3664"/>
                    </a:cubicBezTo>
                    <a:cubicBezTo>
                      <a:pt x="3901" y="4152"/>
                      <a:pt x="3351" y="4815"/>
                      <a:pt x="2854" y="5688"/>
                    </a:cubicBezTo>
                    <a:lnTo>
                      <a:pt x="2854"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2" name="Freeform: Shape 267"/>
              <p:cNvSpPr/>
              <p:nvPr/>
            </p:nvSpPr>
            <p:spPr>
              <a:xfrm>
                <a:off x="1352577"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2"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3" name="Freeform: Shape 268"/>
              <p:cNvSpPr/>
              <p:nvPr/>
            </p:nvSpPr>
            <p:spPr>
              <a:xfrm>
                <a:off x="1466012" y="45102"/>
                <a:ext cx="85799" cy="104960"/>
              </a:xfrm>
              <a:custGeom>
                <a:avLst/>
                <a:gdLst/>
                <a:ahLst/>
                <a:cxnLst>
                  <a:cxn ang="0">
                    <a:pos x="wd2" y="hd2"/>
                  </a:cxn>
                  <a:cxn ang="5400000">
                    <a:pos x="wd2" y="hd2"/>
                  </a:cxn>
                  <a:cxn ang="10800000">
                    <a:pos x="wd2" y="hd2"/>
                  </a:cxn>
                  <a:cxn ang="16200000">
                    <a:pos x="wd2" y="hd2"/>
                  </a:cxn>
                </a:cxnLst>
                <a:rect l="0" t="0" r="r" b="b"/>
                <a:pathLst>
                  <a:path w="21600" h="21600" extrusionOk="0">
                    <a:moveTo>
                      <a:pt x="4269" y="3420"/>
                    </a:moveTo>
                    <a:cubicBezTo>
                      <a:pt x="4824" y="2896"/>
                      <a:pt x="5421" y="2443"/>
                      <a:pt x="6062" y="2024"/>
                    </a:cubicBezTo>
                    <a:cubicBezTo>
                      <a:pt x="6702" y="1605"/>
                      <a:pt x="7385" y="1256"/>
                      <a:pt x="8068" y="942"/>
                    </a:cubicBezTo>
                    <a:cubicBezTo>
                      <a:pt x="8751" y="628"/>
                      <a:pt x="9519" y="419"/>
                      <a:pt x="10330" y="244"/>
                    </a:cubicBezTo>
                    <a:cubicBezTo>
                      <a:pt x="11141" y="70"/>
                      <a:pt x="11995" y="0"/>
                      <a:pt x="12892" y="0"/>
                    </a:cubicBezTo>
                    <a:cubicBezTo>
                      <a:pt x="14300" y="0"/>
                      <a:pt x="15581" y="175"/>
                      <a:pt x="16648" y="593"/>
                    </a:cubicBezTo>
                    <a:cubicBezTo>
                      <a:pt x="17715" y="977"/>
                      <a:pt x="18654" y="1535"/>
                      <a:pt x="19380" y="2233"/>
                    </a:cubicBezTo>
                    <a:cubicBezTo>
                      <a:pt x="20106" y="2931"/>
                      <a:pt x="20661" y="3769"/>
                      <a:pt x="21045" y="4781"/>
                    </a:cubicBezTo>
                    <a:cubicBezTo>
                      <a:pt x="21429" y="5793"/>
                      <a:pt x="21600" y="6874"/>
                      <a:pt x="21600" y="8061"/>
                    </a:cubicBezTo>
                    <a:lnTo>
                      <a:pt x="21600" y="21565"/>
                    </a:lnTo>
                    <a:lnTo>
                      <a:pt x="17032" y="21565"/>
                    </a:lnTo>
                    <a:lnTo>
                      <a:pt x="17032" y="8061"/>
                    </a:lnTo>
                    <a:cubicBezTo>
                      <a:pt x="17032" y="6455"/>
                      <a:pt x="16563" y="5199"/>
                      <a:pt x="15666" y="4327"/>
                    </a:cubicBezTo>
                    <a:cubicBezTo>
                      <a:pt x="14770" y="3455"/>
                      <a:pt x="13404" y="3001"/>
                      <a:pt x="11568" y="3001"/>
                    </a:cubicBezTo>
                    <a:cubicBezTo>
                      <a:pt x="10202" y="3001"/>
                      <a:pt x="8965" y="3280"/>
                      <a:pt x="7812" y="3803"/>
                    </a:cubicBezTo>
                    <a:cubicBezTo>
                      <a:pt x="6659" y="4327"/>
                      <a:pt x="5549" y="5060"/>
                      <a:pt x="4568" y="5967"/>
                    </a:cubicBezTo>
                    <a:lnTo>
                      <a:pt x="4568" y="21600"/>
                    </a:lnTo>
                    <a:lnTo>
                      <a:pt x="0" y="21600"/>
                    </a:lnTo>
                    <a:lnTo>
                      <a:pt x="0" y="384"/>
                    </a:lnTo>
                    <a:lnTo>
                      <a:pt x="2732" y="384"/>
                    </a:lnTo>
                    <a:cubicBezTo>
                      <a:pt x="3372" y="384"/>
                      <a:pt x="3799" y="628"/>
                      <a:pt x="3927" y="1152"/>
                    </a:cubicBezTo>
                    <a:lnTo>
                      <a:pt x="4269"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4" name="Freeform: Shape 269"/>
              <p:cNvSpPr/>
              <p:nvPr/>
            </p:nvSpPr>
            <p:spPr>
              <a:xfrm>
                <a:off x="1567917" y="12886"/>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6"/>
                    </a:lnTo>
                    <a:lnTo>
                      <a:pt x="6870" y="555"/>
                    </a:lnTo>
                    <a:cubicBezTo>
                      <a:pt x="6925" y="397"/>
                      <a:pt x="7090" y="264"/>
                      <a:pt x="7310" y="159"/>
                    </a:cubicBezTo>
                    <a:cubicBezTo>
                      <a:pt x="7530" y="53"/>
                      <a:pt x="7859" y="0"/>
                      <a:pt x="8244" y="0"/>
                    </a:cubicBezTo>
                    <a:lnTo>
                      <a:pt x="11212" y="0"/>
                    </a:lnTo>
                    <a:lnTo>
                      <a:pt x="11212" y="5526"/>
                    </a:lnTo>
                    <a:lnTo>
                      <a:pt x="20886" y="5526"/>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94"/>
                      <a:pt x="16488" y="19115"/>
                    </a:cubicBezTo>
                    <a:cubicBezTo>
                      <a:pt x="16928" y="19035"/>
                      <a:pt x="17313" y="18956"/>
                      <a:pt x="17643" y="18850"/>
                    </a:cubicBezTo>
                    <a:cubicBezTo>
                      <a:pt x="17973" y="18745"/>
                      <a:pt x="18247" y="18665"/>
                      <a:pt x="18467" y="18586"/>
                    </a:cubicBezTo>
                    <a:cubicBezTo>
                      <a:pt x="18687" y="18507"/>
                      <a:pt x="18907" y="18480"/>
                      <a:pt x="19072" y="18480"/>
                    </a:cubicBezTo>
                    <a:cubicBezTo>
                      <a:pt x="19401" y="18480"/>
                      <a:pt x="19676" y="18560"/>
                      <a:pt x="19896" y="18745"/>
                    </a:cubicBezTo>
                    <a:lnTo>
                      <a:pt x="21600" y="20093"/>
                    </a:lnTo>
                    <a:cubicBezTo>
                      <a:pt x="20611" y="20542"/>
                      <a:pt x="19347" y="20912"/>
                      <a:pt x="17917" y="21177"/>
                    </a:cubicBezTo>
                    <a:cubicBezTo>
                      <a:pt x="16543" y="21468"/>
                      <a:pt x="15060"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5" name="Freeform: Shape 270"/>
              <p:cNvSpPr/>
              <p:nvPr/>
            </p:nvSpPr>
            <p:spPr>
              <a:xfrm>
                <a:off x="1643541" y="4493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271" y="962"/>
                      <a:pt x="18308" y="1511"/>
                      <a:pt x="19120" y="2198"/>
                    </a:cubicBezTo>
                    <a:cubicBezTo>
                      <a:pt x="19932" y="2885"/>
                      <a:pt x="20563" y="3709"/>
                      <a:pt x="20969" y="4705"/>
                    </a:cubicBezTo>
                    <a:cubicBezTo>
                      <a:pt x="21375" y="5700"/>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141"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464" y="5082"/>
                      <a:pt x="4058" y="5220"/>
                      <a:pt x="3653" y="5220"/>
                    </a:cubicBezTo>
                    <a:cubicBezTo>
                      <a:pt x="3337" y="5220"/>
                      <a:pt x="3067" y="5151"/>
                      <a:pt x="2796" y="5014"/>
                    </a:cubicBezTo>
                    <a:cubicBezTo>
                      <a:pt x="2525" y="4876"/>
                      <a:pt x="2345" y="4739"/>
                      <a:pt x="2210" y="4533"/>
                    </a:cubicBezTo>
                    <a:lnTo>
                      <a:pt x="1263" y="3331"/>
                    </a:lnTo>
                    <a:close/>
                    <a:moveTo>
                      <a:pt x="16820" y="11847"/>
                    </a:moveTo>
                    <a:cubicBezTo>
                      <a:pt x="14611" y="11916"/>
                      <a:pt x="12717" y="12019"/>
                      <a:pt x="11138" y="12260"/>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69"/>
                    </a:cubicBezTo>
                    <a:cubicBezTo>
                      <a:pt x="6223" y="18544"/>
                      <a:pt x="6719" y="18715"/>
                      <a:pt x="7260" y="18818"/>
                    </a:cubicBezTo>
                    <a:cubicBezTo>
                      <a:pt x="7801" y="18921"/>
                      <a:pt x="8388" y="18990"/>
                      <a:pt x="9019" y="18990"/>
                    </a:cubicBezTo>
                    <a:cubicBezTo>
                      <a:pt x="9876" y="18990"/>
                      <a:pt x="10642" y="18921"/>
                      <a:pt x="11364" y="18784"/>
                    </a:cubicBezTo>
                    <a:cubicBezTo>
                      <a:pt x="12085" y="18647"/>
                      <a:pt x="12717" y="18475"/>
                      <a:pt x="13348" y="18200"/>
                    </a:cubicBezTo>
                    <a:cubicBezTo>
                      <a:pt x="13979" y="17960"/>
                      <a:pt x="14565" y="17651"/>
                      <a:pt x="15152" y="17308"/>
                    </a:cubicBezTo>
                    <a:cubicBezTo>
                      <a:pt x="15738" y="16964"/>
                      <a:pt x="16279" y="16586"/>
                      <a:pt x="16820" y="16140"/>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6" name="Freeform: Shape 271"/>
              <p:cNvSpPr/>
              <p:nvPr/>
            </p:nvSpPr>
            <p:spPr>
              <a:xfrm>
                <a:off x="1752737" y="0"/>
                <a:ext cx="18145" cy="149893"/>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7" name="Freeform: Shape 272"/>
              <p:cNvSpPr/>
              <p:nvPr/>
            </p:nvSpPr>
            <p:spPr>
              <a:xfrm>
                <a:off x="403382" y="248234"/>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5"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6"/>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3"/>
                    </a:cubicBezTo>
                    <a:cubicBezTo>
                      <a:pt x="13473" y="9218"/>
                      <a:pt x="14186" y="8966"/>
                      <a:pt x="14756" y="8640"/>
                    </a:cubicBezTo>
                    <a:cubicBezTo>
                      <a:pt x="15327" y="8313"/>
                      <a:pt x="15719" y="7937"/>
                      <a:pt x="16004" y="7485"/>
                    </a:cubicBezTo>
                    <a:cubicBezTo>
                      <a:pt x="16289" y="7033"/>
                      <a:pt x="16396" y="6530"/>
                      <a:pt x="16396" y="5978"/>
                    </a:cubicBezTo>
                    <a:cubicBezTo>
                      <a:pt x="16396" y="4697"/>
                      <a:pt x="15861" y="3767"/>
                      <a:pt x="14756" y="3190"/>
                    </a:cubicBezTo>
                    <a:cubicBezTo>
                      <a:pt x="13687" y="2612"/>
                      <a:pt x="11976" y="2311"/>
                      <a:pt x="9695" y="2311"/>
                    </a:cubicBezTo>
                    <a:lnTo>
                      <a:pt x="4099" y="2311"/>
                    </a:lnTo>
                    <a:close/>
                    <a:moveTo>
                      <a:pt x="10729" y="19264"/>
                    </a:moveTo>
                    <a:cubicBezTo>
                      <a:pt x="11905" y="19264"/>
                      <a:pt x="12938" y="19164"/>
                      <a:pt x="13794" y="18988"/>
                    </a:cubicBezTo>
                    <a:cubicBezTo>
                      <a:pt x="14650" y="18787"/>
                      <a:pt x="15362" y="18536"/>
                      <a:pt x="15897" y="18184"/>
                    </a:cubicBezTo>
                    <a:cubicBezTo>
                      <a:pt x="16432" y="17832"/>
                      <a:pt x="16859" y="17431"/>
                      <a:pt x="17109" y="16954"/>
                    </a:cubicBezTo>
                    <a:cubicBezTo>
                      <a:pt x="17358" y="16476"/>
                      <a:pt x="17501" y="15949"/>
                      <a:pt x="17501" y="15371"/>
                    </a:cubicBezTo>
                    <a:cubicBezTo>
                      <a:pt x="17501" y="14266"/>
                      <a:pt x="16931" y="13387"/>
                      <a:pt x="15826" y="12734"/>
                    </a:cubicBezTo>
                    <a:cubicBezTo>
                      <a:pt x="14721" y="12081"/>
                      <a:pt x="13010" y="11754"/>
                      <a:pt x="10764" y="11754"/>
                    </a:cubicBezTo>
                    <a:lnTo>
                      <a:pt x="4135" y="11754"/>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8" name="Freeform: Shape 273"/>
              <p:cNvSpPr/>
              <p:nvPr/>
            </p:nvSpPr>
            <p:spPr>
              <a:xfrm>
                <a:off x="523092"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49" name="Freeform: Shape 274"/>
              <p:cNvSpPr/>
              <p:nvPr/>
            </p:nvSpPr>
            <p:spPr>
              <a:xfrm>
                <a:off x="680781" y="289607"/>
                <a:ext cx="94786" cy="141755"/>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1" y="2429"/>
                      <a:pt x="20634" y="2506"/>
                    </a:cubicBezTo>
                    <a:lnTo>
                      <a:pt x="17968" y="2739"/>
                    </a:lnTo>
                    <a:cubicBezTo>
                      <a:pt x="18509" y="3410"/>
                      <a:pt x="18740" y="4186"/>
                      <a:pt x="18740" y="5012"/>
                    </a:cubicBezTo>
                    <a:cubicBezTo>
                      <a:pt x="18740" y="5788"/>
                      <a:pt x="18509" y="6485"/>
                      <a:pt x="18084" y="7105"/>
                    </a:cubicBezTo>
                    <a:cubicBezTo>
                      <a:pt x="17658" y="7725"/>
                      <a:pt x="17040" y="8268"/>
                      <a:pt x="16267" y="8707"/>
                    </a:cubicBezTo>
                    <a:cubicBezTo>
                      <a:pt x="15495" y="9146"/>
                      <a:pt x="14567" y="9482"/>
                      <a:pt x="13485" y="9741"/>
                    </a:cubicBezTo>
                    <a:cubicBezTo>
                      <a:pt x="12403" y="9999"/>
                      <a:pt x="11244" y="10102"/>
                      <a:pt x="9969" y="10102"/>
                    </a:cubicBezTo>
                    <a:cubicBezTo>
                      <a:pt x="8887" y="10102"/>
                      <a:pt x="7844" y="10025"/>
                      <a:pt x="6878" y="9844"/>
                    </a:cubicBezTo>
                    <a:cubicBezTo>
                      <a:pt x="6376" y="10051"/>
                      <a:pt x="5989" y="10283"/>
                      <a:pt x="5757" y="10490"/>
                    </a:cubicBezTo>
                    <a:cubicBezTo>
                      <a:pt x="5487" y="10722"/>
                      <a:pt x="5371" y="10955"/>
                      <a:pt x="5371" y="11187"/>
                    </a:cubicBezTo>
                    <a:cubicBezTo>
                      <a:pt x="5371" y="11549"/>
                      <a:pt x="5603" y="11834"/>
                      <a:pt x="6067" y="12040"/>
                    </a:cubicBezTo>
                    <a:cubicBezTo>
                      <a:pt x="6530" y="12221"/>
                      <a:pt x="7110" y="12376"/>
                      <a:pt x="7844" y="12454"/>
                    </a:cubicBezTo>
                    <a:cubicBezTo>
                      <a:pt x="8578" y="12531"/>
                      <a:pt x="9428" y="12583"/>
                      <a:pt x="10394" y="12609"/>
                    </a:cubicBezTo>
                    <a:cubicBezTo>
                      <a:pt x="11360" y="12634"/>
                      <a:pt x="12326" y="12660"/>
                      <a:pt x="13331" y="12712"/>
                    </a:cubicBezTo>
                    <a:cubicBezTo>
                      <a:pt x="14336" y="12764"/>
                      <a:pt x="15302" y="12841"/>
                      <a:pt x="16267" y="12944"/>
                    </a:cubicBezTo>
                    <a:cubicBezTo>
                      <a:pt x="17234" y="13048"/>
                      <a:pt x="18045" y="13255"/>
                      <a:pt x="18818" y="13513"/>
                    </a:cubicBezTo>
                    <a:cubicBezTo>
                      <a:pt x="19552" y="13771"/>
                      <a:pt x="20170" y="14133"/>
                      <a:pt x="20595" y="14572"/>
                    </a:cubicBezTo>
                    <a:cubicBezTo>
                      <a:pt x="21059" y="15037"/>
                      <a:pt x="21291" y="15606"/>
                      <a:pt x="21291" y="16329"/>
                    </a:cubicBezTo>
                    <a:cubicBezTo>
                      <a:pt x="21291" y="17001"/>
                      <a:pt x="21059" y="17647"/>
                      <a:pt x="20557" y="18293"/>
                    </a:cubicBezTo>
                    <a:cubicBezTo>
                      <a:pt x="20054" y="18913"/>
                      <a:pt x="19320" y="19481"/>
                      <a:pt x="18393" y="19972"/>
                    </a:cubicBezTo>
                    <a:cubicBezTo>
                      <a:pt x="17466" y="20463"/>
                      <a:pt x="16306" y="20851"/>
                      <a:pt x="14915" y="21161"/>
                    </a:cubicBezTo>
                    <a:cubicBezTo>
                      <a:pt x="13524" y="21471"/>
                      <a:pt x="12017" y="21600"/>
                      <a:pt x="10278" y="21600"/>
                    </a:cubicBezTo>
                    <a:cubicBezTo>
                      <a:pt x="8539" y="21600"/>
                      <a:pt x="7071" y="21497"/>
                      <a:pt x="5796" y="21264"/>
                    </a:cubicBezTo>
                    <a:cubicBezTo>
                      <a:pt x="4521" y="21032"/>
                      <a:pt x="3439" y="20721"/>
                      <a:pt x="2589" y="20360"/>
                    </a:cubicBezTo>
                    <a:cubicBezTo>
                      <a:pt x="1739" y="19972"/>
                      <a:pt x="1082" y="19533"/>
                      <a:pt x="657" y="19042"/>
                    </a:cubicBezTo>
                    <a:cubicBezTo>
                      <a:pt x="232" y="18551"/>
                      <a:pt x="0" y="18009"/>
                      <a:pt x="0" y="17466"/>
                    </a:cubicBezTo>
                    <a:cubicBezTo>
                      <a:pt x="0" y="16691"/>
                      <a:pt x="348" y="16045"/>
                      <a:pt x="1082" y="15502"/>
                    </a:cubicBezTo>
                    <a:cubicBezTo>
                      <a:pt x="1816" y="14960"/>
                      <a:pt x="2821" y="14546"/>
                      <a:pt x="4057" y="14210"/>
                    </a:cubicBezTo>
                    <a:cubicBezTo>
                      <a:pt x="3362" y="14004"/>
                      <a:pt x="2821" y="13720"/>
                      <a:pt x="2396" y="13384"/>
                    </a:cubicBezTo>
                    <a:cubicBezTo>
                      <a:pt x="1971" y="13048"/>
                      <a:pt x="1778" y="12557"/>
                      <a:pt x="1778" y="11989"/>
                    </a:cubicBezTo>
                    <a:cubicBezTo>
                      <a:pt x="1778" y="11756"/>
                      <a:pt x="1855" y="11523"/>
                      <a:pt x="1971" y="11291"/>
                    </a:cubicBezTo>
                    <a:cubicBezTo>
                      <a:pt x="2087" y="11058"/>
                      <a:pt x="2280" y="10800"/>
                      <a:pt x="2550" y="10567"/>
                    </a:cubicBezTo>
                    <a:cubicBezTo>
                      <a:pt x="2821" y="10335"/>
                      <a:pt x="3130" y="10102"/>
                      <a:pt x="3478" y="9870"/>
                    </a:cubicBezTo>
                    <a:cubicBezTo>
                      <a:pt x="3864" y="9663"/>
                      <a:pt x="4289" y="9456"/>
                      <a:pt x="4791" y="9301"/>
                    </a:cubicBezTo>
                    <a:cubicBezTo>
                      <a:pt x="3632" y="8862"/>
                      <a:pt x="2743" y="8294"/>
                      <a:pt x="2087" y="7570"/>
                    </a:cubicBezTo>
                    <a:cubicBezTo>
                      <a:pt x="1430" y="6847"/>
                      <a:pt x="1121" y="6020"/>
                      <a:pt x="1121" y="5064"/>
                    </a:cubicBezTo>
                    <a:cubicBezTo>
                      <a:pt x="1121" y="4289"/>
                      <a:pt x="1352" y="3617"/>
                      <a:pt x="1778" y="2971"/>
                    </a:cubicBezTo>
                    <a:cubicBezTo>
                      <a:pt x="2203" y="2351"/>
                      <a:pt x="2821" y="1809"/>
                      <a:pt x="3632" y="1369"/>
                    </a:cubicBezTo>
                    <a:cubicBezTo>
                      <a:pt x="4443" y="930"/>
                      <a:pt x="5371" y="594"/>
                      <a:pt x="6453" y="362"/>
                    </a:cubicBezTo>
                    <a:cubicBezTo>
                      <a:pt x="7535" y="129"/>
                      <a:pt x="8733" y="0"/>
                      <a:pt x="10046" y="0"/>
                    </a:cubicBezTo>
                    <a:cubicBezTo>
                      <a:pt x="11051" y="0"/>
                      <a:pt x="12017" y="77"/>
                      <a:pt x="12906" y="232"/>
                    </a:cubicBezTo>
                    <a:cubicBezTo>
                      <a:pt x="13794" y="387"/>
                      <a:pt x="14606" y="594"/>
                      <a:pt x="15302" y="879"/>
                    </a:cubicBezTo>
                    <a:lnTo>
                      <a:pt x="21600" y="879"/>
                    </a:lnTo>
                    <a:close/>
                    <a:moveTo>
                      <a:pt x="17388" y="16768"/>
                    </a:moveTo>
                    <a:cubicBezTo>
                      <a:pt x="17388" y="16381"/>
                      <a:pt x="17234" y="16071"/>
                      <a:pt x="16886" y="15838"/>
                    </a:cubicBezTo>
                    <a:cubicBezTo>
                      <a:pt x="16538" y="15606"/>
                      <a:pt x="16113" y="15425"/>
                      <a:pt x="15572" y="15270"/>
                    </a:cubicBezTo>
                    <a:cubicBezTo>
                      <a:pt x="15031" y="15141"/>
                      <a:pt x="14374" y="15037"/>
                      <a:pt x="13679" y="14986"/>
                    </a:cubicBezTo>
                    <a:cubicBezTo>
                      <a:pt x="12945" y="14934"/>
                      <a:pt x="12172" y="14882"/>
                      <a:pt x="11360" y="14857"/>
                    </a:cubicBezTo>
                    <a:cubicBezTo>
                      <a:pt x="10549" y="14831"/>
                      <a:pt x="9737" y="14805"/>
                      <a:pt x="8887" y="14753"/>
                    </a:cubicBezTo>
                    <a:cubicBezTo>
                      <a:pt x="8037" y="14727"/>
                      <a:pt x="7264" y="14676"/>
                      <a:pt x="6491" y="14598"/>
                    </a:cubicBezTo>
                    <a:cubicBezTo>
                      <a:pt x="5642" y="14857"/>
                      <a:pt x="4907" y="15192"/>
                      <a:pt x="4366" y="15606"/>
                    </a:cubicBezTo>
                    <a:cubicBezTo>
                      <a:pt x="3825" y="16019"/>
                      <a:pt x="3555" y="16484"/>
                      <a:pt x="3555" y="17027"/>
                    </a:cubicBezTo>
                    <a:cubicBezTo>
                      <a:pt x="3555" y="17388"/>
                      <a:pt x="3671" y="17698"/>
                      <a:pt x="3941" y="18009"/>
                    </a:cubicBezTo>
                    <a:cubicBezTo>
                      <a:pt x="4212" y="18319"/>
                      <a:pt x="4637" y="18577"/>
                      <a:pt x="5178" y="18810"/>
                    </a:cubicBezTo>
                    <a:cubicBezTo>
                      <a:pt x="5719" y="19042"/>
                      <a:pt x="6453" y="19197"/>
                      <a:pt x="7264" y="19326"/>
                    </a:cubicBezTo>
                    <a:cubicBezTo>
                      <a:pt x="8115" y="19456"/>
                      <a:pt x="9119" y="19533"/>
                      <a:pt x="10240" y="19533"/>
                    </a:cubicBezTo>
                    <a:cubicBezTo>
                      <a:pt x="11360" y="19533"/>
                      <a:pt x="12365" y="19456"/>
                      <a:pt x="13215" y="19326"/>
                    </a:cubicBezTo>
                    <a:cubicBezTo>
                      <a:pt x="14104" y="19197"/>
                      <a:pt x="14838" y="18990"/>
                      <a:pt x="15456" y="18758"/>
                    </a:cubicBezTo>
                    <a:cubicBezTo>
                      <a:pt x="16074" y="18499"/>
                      <a:pt x="16538" y="18215"/>
                      <a:pt x="16847" y="17879"/>
                    </a:cubicBezTo>
                    <a:cubicBezTo>
                      <a:pt x="17156" y="17543"/>
                      <a:pt x="17388" y="17182"/>
                      <a:pt x="17388" y="16768"/>
                    </a:cubicBezTo>
                    <a:close/>
                    <a:moveTo>
                      <a:pt x="9969" y="8242"/>
                    </a:moveTo>
                    <a:cubicBezTo>
                      <a:pt x="10819" y="8242"/>
                      <a:pt x="11554" y="8164"/>
                      <a:pt x="12172" y="8009"/>
                    </a:cubicBezTo>
                    <a:cubicBezTo>
                      <a:pt x="12790" y="7855"/>
                      <a:pt x="13331" y="7648"/>
                      <a:pt x="13756" y="7364"/>
                    </a:cubicBezTo>
                    <a:cubicBezTo>
                      <a:pt x="14181" y="7079"/>
                      <a:pt x="14529" y="6743"/>
                      <a:pt x="14722" y="6356"/>
                    </a:cubicBezTo>
                    <a:cubicBezTo>
                      <a:pt x="14954" y="5968"/>
                      <a:pt x="15031" y="5529"/>
                      <a:pt x="15031" y="5064"/>
                    </a:cubicBezTo>
                    <a:cubicBezTo>
                      <a:pt x="15031" y="4108"/>
                      <a:pt x="14606" y="3333"/>
                      <a:pt x="13717" y="2765"/>
                    </a:cubicBezTo>
                    <a:cubicBezTo>
                      <a:pt x="12828" y="2196"/>
                      <a:pt x="11592" y="1912"/>
                      <a:pt x="9931" y="1912"/>
                    </a:cubicBezTo>
                    <a:cubicBezTo>
                      <a:pt x="8269" y="1912"/>
                      <a:pt x="6994" y="2196"/>
                      <a:pt x="6105" y="2765"/>
                    </a:cubicBezTo>
                    <a:cubicBezTo>
                      <a:pt x="5216" y="3333"/>
                      <a:pt x="4791" y="4108"/>
                      <a:pt x="4791" y="5064"/>
                    </a:cubicBezTo>
                    <a:cubicBezTo>
                      <a:pt x="4791" y="5529"/>
                      <a:pt x="4907" y="5943"/>
                      <a:pt x="5139" y="6356"/>
                    </a:cubicBezTo>
                    <a:cubicBezTo>
                      <a:pt x="5371" y="6743"/>
                      <a:pt x="5680" y="7079"/>
                      <a:pt x="6105" y="7364"/>
                    </a:cubicBezTo>
                    <a:cubicBezTo>
                      <a:pt x="6530" y="7648"/>
                      <a:pt x="7071" y="7855"/>
                      <a:pt x="7690" y="8009"/>
                    </a:cubicBezTo>
                    <a:cubicBezTo>
                      <a:pt x="8385" y="8164"/>
                      <a:pt x="9119" y="8242"/>
                      <a:pt x="9969"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0" name="Freeform: Shape 275"/>
              <p:cNvSpPr/>
              <p:nvPr/>
            </p:nvSpPr>
            <p:spPr>
              <a:xfrm>
                <a:off x="786757"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19"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1" name="Freeform: Shape 276"/>
              <p:cNvSpPr/>
              <p:nvPr/>
            </p:nvSpPr>
            <p:spPr>
              <a:xfrm>
                <a:off x="900361" y="289267"/>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2"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2"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2" name="Freeform: Shape 277"/>
              <p:cNvSpPr/>
              <p:nvPr/>
            </p:nvSpPr>
            <p:spPr>
              <a:xfrm>
                <a:off x="1012440" y="290963"/>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90"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5027" y="16436"/>
                      <a:pt x="5922" y="17308"/>
                    </a:cubicBezTo>
                    <a:cubicBezTo>
                      <a:pt x="6817" y="18180"/>
                      <a:pt x="8180" y="18634"/>
                      <a:pt x="10012" y="18634"/>
                    </a:cubicBezTo>
                    <a:cubicBezTo>
                      <a:pt x="11375" y="18634"/>
                      <a:pt x="12611"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3" name="Freeform: Shape 278"/>
              <p:cNvSpPr/>
              <p:nvPr/>
            </p:nvSpPr>
            <p:spPr>
              <a:xfrm>
                <a:off x="1124180" y="245351"/>
                <a:ext cx="25945" cy="148707"/>
              </a:xfrm>
              <a:custGeom>
                <a:avLst/>
                <a:gdLst/>
                <a:ahLst/>
                <a:cxnLst>
                  <a:cxn ang="0">
                    <a:pos x="wd2" y="hd2"/>
                  </a:cxn>
                  <a:cxn ang="5400000">
                    <a:pos x="wd2" y="hd2"/>
                  </a:cxn>
                  <a:cxn ang="10800000">
                    <a:pos x="wd2" y="hd2"/>
                  </a:cxn>
                  <a:cxn ang="16200000">
                    <a:pos x="wd2" y="hd2"/>
                  </a:cxn>
                </a:cxnLst>
                <a:rect l="0" t="0" r="r" b="b"/>
                <a:pathLst>
                  <a:path w="21600" h="21600" extrusionOk="0">
                    <a:moveTo>
                      <a:pt x="21600" y="1921"/>
                    </a:moveTo>
                    <a:cubicBezTo>
                      <a:pt x="21600" y="2167"/>
                      <a:pt x="21318" y="2414"/>
                      <a:pt x="20753" y="2635"/>
                    </a:cubicBezTo>
                    <a:cubicBezTo>
                      <a:pt x="20188" y="2857"/>
                      <a:pt x="19341" y="3054"/>
                      <a:pt x="18353" y="3226"/>
                    </a:cubicBezTo>
                    <a:cubicBezTo>
                      <a:pt x="17365" y="3399"/>
                      <a:pt x="16235" y="3547"/>
                      <a:pt x="14824" y="3645"/>
                    </a:cubicBezTo>
                    <a:cubicBezTo>
                      <a:pt x="13553" y="3744"/>
                      <a:pt x="12142" y="3793"/>
                      <a:pt x="10589" y="3793"/>
                    </a:cubicBezTo>
                    <a:cubicBezTo>
                      <a:pt x="9176" y="3793"/>
                      <a:pt x="7764" y="3744"/>
                      <a:pt x="6494" y="3645"/>
                    </a:cubicBezTo>
                    <a:cubicBezTo>
                      <a:pt x="5223" y="3547"/>
                      <a:pt x="4094" y="3424"/>
                      <a:pt x="3106" y="3226"/>
                    </a:cubicBezTo>
                    <a:cubicBezTo>
                      <a:pt x="2117" y="3054"/>
                      <a:pt x="1412" y="2857"/>
                      <a:pt x="847" y="2635"/>
                    </a:cubicBezTo>
                    <a:cubicBezTo>
                      <a:pt x="282" y="2414"/>
                      <a:pt x="0" y="2167"/>
                      <a:pt x="0" y="1921"/>
                    </a:cubicBezTo>
                    <a:cubicBezTo>
                      <a:pt x="0" y="1675"/>
                      <a:pt x="282" y="1429"/>
                      <a:pt x="847" y="1182"/>
                    </a:cubicBezTo>
                    <a:cubicBezTo>
                      <a:pt x="1412" y="936"/>
                      <a:pt x="2117" y="739"/>
                      <a:pt x="3106" y="566"/>
                    </a:cubicBezTo>
                    <a:cubicBezTo>
                      <a:pt x="4094" y="394"/>
                      <a:pt x="5223" y="246"/>
                      <a:pt x="6494" y="148"/>
                    </a:cubicBezTo>
                    <a:cubicBezTo>
                      <a:pt x="7764" y="49"/>
                      <a:pt x="9176" y="0"/>
                      <a:pt x="10589" y="0"/>
                    </a:cubicBezTo>
                    <a:cubicBezTo>
                      <a:pt x="12001" y="0"/>
                      <a:pt x="13412" y="49"/>
                      <a:pt x="14824" y="148"/>
                    </a:cubicBezTo>
                    <a:cubicBezTo>
                      <a:pt x="16094" y="246"/>
                      <a:pt x="17365" y="369"/>
                      <a:pt x="18353" y="566"/>
                    </a:cubicBezTo>
                    <a:cubicBezTo>
                      <a:pt x="19341" y="739"/>
                      <a:pt x="20188" y="936"/>
                      <a:pt x="20753" y="1182"/>
                    </a:cubicBezTo>
                    <a:cubicBezTo>
                      <a:pt x="21318" y="1429"/>
                      <a:pt x="21600" y="1675"/>
                      <a:pt x="21600" y="1921"/>
                    </a:cubicBezTo>
                    <a:close/>
                    <a:moveTo>
                      <a:pt x="18353" y="6625"/>
                    </a:moveTo>
                    <a:lnTo>
                      <a:pt x="18353" y="21600"/>
                    </a:lnTo>
                    <a:lnTo>
                      <a:pt x="3247" y="21600"/>
                    </a:lnTo>
                    <a:lnTo>
                      <a:pt x="3247" y="6625"/>
                    </a:lnTo>
                    <a:lnTo>
                      <a:pt x="18353" y="662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4" name="Freeform: Shape 279"/>
              <p:cNvSpPr/>
              <p:nvPr/>
            </p:nvSpPr>
            <p:spPr>
              <a:xfrm>
                <a:off x="1176234" y="289267"/>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5" name="Freeform: Shape 280"/>
              <p:cNvSpPr/>
              <p:nvPr/>
            </p:nvSpPr>
            <p:spPr>
              <a:xfrm>
                <a:off x="1283566" y="289267"/>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6" name="Freeform: Shape 281"/>
              <p:cNvSpPr/>
              <p:nvPr/>
            </p:nvSpPr>
            <p:spPr>
              <a:xfrm>
                <a:off x="255357" y="492399"/>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79"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4"/>
                    </a:cubicBezTo>
                    <a:cubicBezTo>
                      <a:pt x="13473" y="9218"/>
                      <a:pt x="14186" y="8967"/>
                      <a:pt x="14756" y="8640"/>
                    </a:cubicBezTo>
                    <a:cubicBezTo>
                      <a:pt x="15327" y="8313"/>
                      <a:pt x="15719" y="7937"/>
                      <a:pt x="16004" y="7459"/>
                    </a:cubicBezTo>
                    <a:cubicBezTo>
                      <a:pt x="16289" y="7007"/>
                      <a:pt x="16396" y="6505"/>
                      <a:pt x="16396" y="5953"/>
                    </a:cubicBezTo>
                    <a:cubicBezTo>
                      <a:pt x="16396" y="4672"/>
                      <a:pt x="15861" y="3742"/>
                      <a:pt x="14756" y="3165"/>
                    </a:cubicBezTo>
                    <a:cubicBezTo>
                      <a:pt x="13687" y="2587"/>
                      <a:pt x="11976" y="2285"/>
                      <a:pt x="9695" y="2285"/>
                    </a:cubicBezTo>
                    <a:lnTo>
                      <a:pt x="4099" y="2285"/>
                    </a:lnTo>
                    <a:close/>
                    <a:moveTo>
                      <a:pt x="10729" y="19264"/>
                    </a:moveTo>
                    <a:cubicBezTo>
                      <a:pt x="11905" y="19264"/>
                      <a:pt x="12939" y="19164"/>
                      <a:pt x="13794" y="18988"/>
                    </a:cubicBezTo>
                    <a:cubicBezTo>
                      <a:pt x="14650" y="18787"/>
                      <a:pt x="15362" y="18536"/>
                      <a:pt x="15897" y="18184"/>
                    </a:cubicBezTo>
                    <a:cubicBezTo>
                      <a:pt x="16432" y="17833"/>
                      <a:pt x="16859" y="17431"/>
                      <a:pt x="17109" y="16954"/>
                    </a:cubicBezTo>
                    <a:cubicBezTo>
                      <a:pt x="17358" y="16476"/>
                      <a:pt x="17501" y="15949"/>
                      <a:pt x="17501" y="15371"/>
                    </a:cubicBezTo>
                    <a:cubicBezTo>
                      <a:pt x="17501" y="14266"/>
                      <a:pt x="16931" y="13387"/>
                      <a:pt x="15826" y="12734"/>
                    </a:cubicBezTo>
                    <a:cubicBezTo>
                      <a:pt x="14685" y="12081"/>
                      <a:pt x="13010" y="11755"/>
                      <a:pt x="10764" y="11755"/>
                    </a:cubicBezTo>
                    <a:lnTo>
                      <a:pt x="4135" y="11755"/>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7" name="Freeform: Shape 282"/>
              <p:cNvSpPr/>
              <p:nvPr/>
            </p:nvSpPr>
            <p:spPr>
              <a:xfrm>
                <a:off x="375065"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8" name="Freeform: Shape 283"/>
              <p:cNvSpPr/>
              <p:nvPr/>
            </p:nvSpPr>
            <p:spPr>
              <a:xfrm>
                <a:off x="534621"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59" name="Freeform: Shape 284"/>
              <p:cNvSpPr/>
              <p:nvPr/>
            </p:nvSpPr>
            <p:spPr>
              <a:xfrm>
                <a:off x="648057" y="533263"/>
                <a:ext cx="139720"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8" y="384"/>
                    </a:lnTo>
                    <a:cubicBezTo>
                      <a:pt x="2071" y="384"/>
                      <a:pt x="2333" y="628"/>
                      <a:pt x="2412" y="1152"/>
                    </a:cubicBezTo>
                    <a:lnTo>
                      <a:pt x="2621" y="3315"/>
                    </a:lnTo>
                    <a:cubicBezTo>
                      <a:pt x="3198" y="2338"/>
                      <a:pt x="3880" y="1570"/>
                      <a:pt x="4614" y="942"/>
                    </a:cubicBezTo>
                    <a:cubicBezTo>
                      <a:pt x="5348" y="314"/>
                      <a:pt x="6186" y="35"/>
                      <a:pt x="7156" y="35"/>
                    </a:cubicBezTo>
                    <a:cubicBezTo>
                      <a:pt x="8231" y="35"/>
                      <a:pt x="9096" y="419"/>
                      <a:pt x="9751" y="1221"/>
                    </a:cubicBezTo>
                    <a:cubicBezTo>
                      <a:pt x="10407" y="2024"/>
                      <a:pt x="10905" y="3106"/>
                      <a:pt x="11193" y="4432"/>
                    </a:cubicBezTo>
                    <a:cubicBezTo>
                      <a:pt x="11429" y="3664"/>
                      <a:pt x="11717" y="3001"/>
                      <a:pt x="12084" y="2443"/>
                    </a:cubicBezTo>
                    <a:cubicBezTo>
                      <a:pt x="12452" y="1884"/>
                      <a:pt x="12845" y="1431"/>
                      <a:pt x="13290" y="1047"/>
                    </a:cubicBezTo>
                    <a:cubicBezTo>
                      <a:pt x="13736" y="698"/>
                      <a:pt x="14208" y="419"/>
                      <a:pt x="14732" y="244"/>
                    </a:cubicBezTo>
                    <a:cubicBezTo>
                      <a:pt x="15230" y="70"/>
                      <a:pt x="15754" y="0"/>
                      <a:pt x="16279" y="0"/>
                    </a:cubicBezTo>
                    <a:cubicBezTo>
                      <a:pt x="17117" y="0"/>
                      <a:pt x="17852" y="175"/>
                      <a:pt x="18507" y="523"/>
                    </a:cubicBezTo>
                    <a:cubicBezTo>
                      <a:pt x="19162" y="872"/>
                      <a:pt x="19713" y="1396"/>
                      <a:pt x="20185" y="2094"/>
                    </a:cubicBezTo>
                    <a:cubicBezTo>
                      <a:pt x="20630" y="2792"/>
                      <a:pt x="20997" y="3629"/>
                      <a:pt x="21233" y="4606"/>
                    </a:cubicBezTo>
                    <a:cubicBezTo>
                      <a:pt x="21469" y="5618"/>
                      <a:pt x="21600" y="6735"/>
                      <a:pt x="21600" y="8026"/>
                    </a:cubicBezTo>
                    <a:lnTo>
                      <a:pt x="21600" y="21530"/>
                    </a:lnTo>
                    <a:lnTo>
                      <a:pt x="18795" y="21530"/>
                    </a:lnTo>
                    <a:lnTo>
                      <a:pt x="18795" y="8026"/>
                    </a:lnTo>
                    <a:cubicBezTo>
                      <a:pt x="18795" y="6351"/>
                      <a:pt x="18533" y="5095"/>
                      <a:pt x="17982" y="4257"/>
                    </a:cubicBezTo>
                    <a:cubicBezTo>
                      <a:pt x="17432" y="3420"/>
                      <a:pt x="16646" y="2966"/>
                      <a:pt x="15623" y="2966"/>
                    </a:cubicBezTo>
                    <a:cubicBezTo>
                      <a:pt x="15151" y="2966"/>
                      <a:pt x="14732" y="3071"/>
                      <a:pt x="14313" y="3280"/>
                    </a:cubicBezTo>
                    <a:cubicBezTo>
                      <a:pt x="13893" y="3490"/>
                      <a:pt x="13526" y="3803"/>
                      <a:pt x="13212" y="4222"/>
                    </a:cubicBezTo>
                    <a:cubicBezTo>
                      <a:pt x="12897" y="4641"/>
                      <a:pt x="12635" y="5164"/>
                      <a:pt x="12452" y="5793"/>
                    </a:cubicBezTo>
                    <a:cubicBezTo>
                      <a:pt x="12268" y="6421"/>
                      <a:pt x="12189" y="7154"/>
                      <a:pt x="12189" y="7991"/>
                    </a:cubicBezTo>
                    <a:lnTo>
                      <a:pt x="12189" y="21495"/>
                    </a:lnTo>
                    <a:lnTo>
                      <a:pt x="9385" y="21495"/>
                    </a:lnTo>
                    <a:lnTo>
                      <a:pt x="9385" y="7991"/>
                    </a:lnTo>
                    <a:cubicBezTo>
                      <a:pt x="9385" y="6281"/>
                      <a:pt x="9122" y="5025"/>
                      <a:pt x="8624" y="4187"/>
                    </a:cubicBezTo>
                    <a:cubicBezTo>
                      <a:pt x="8126" y="3350"/>
                      <a:pt x="7366" y="2931"/>
                      <a:pt x="6370" y="2931"/>
                    </a:cubicBezTo>
                    <a:cubicBezTo>
                      <a:pt x="5688" y="2931"/>
                      <a:pt x="5033" y="3175"/>
                      <a:pt x="4456" y="3664"/>
                    </a:cubicBezTo>
                    <a:cubicBezTo>
                      <a:pt x="3880" y="4152"/>
                      <a:pt x="3329" y="4815"/>
                      <a:pt x="2831" y="5688"/>
                    </a:cubicBezTo>
                    <a:lnTo>
                      <a:pt x="2831"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0" name="Freeform: Shape 285"/>
              <p:cNvSpPr/>
              <p:nvPr/>
            </p:nvSpPr>
            <p:spPr>
              <a:xfrm>
                <a:off x="815242" y="533263"/>
                <a:ext cx="91056" cy="139551"/>
              </a:xfrm>
              <a:custGeom>
                <a:avLst/>
                <a:gdLst/>
                <a:ahLst/>
                <a:cxnLst>
                  <a:cxn ang="0">
                    <a:pos x="wd2" y="hd2"/>
                  </a:cxn>
                  <a:cxn ang="5400000">
                    <a:pos x="wd2" y="hd2"/>
                  </a:cxn>
                  <a:cxn ang="10800000">
                    <a:pos x="wd2" y="hd2"/>
                  </a:cxn>
                  <a:cxn ang="16200000">
                    <a:pos x="wd2" y="hd2"/>
                  </a:cxn>
                </a:cxnLst>
                <a:rect l="0" t="0" r="r" b="b"/>
                <a:pathLst>
                  <a:path w="21600" h="21600" extrusionOk="0">
                    <a:moveTo>
                      <a:pt x="4143" y="2756"/>
                    </a:moveTo>
                    <a:cubicBezTo>
                      <a:pt x="5189" y="1916"/>
                      <a:pt x="6355" y="1260"/>
                      <a:pt x="7723" y="761"/>
                    </a:cubicBezTo>
                    <a:cubicBezTo>
                      <a:pt x="9090" y="263"/>
                      <a:pt x="10619" y="0"/>
                      <a:pt x="12349" y="0"/>
                    </a:cubicBezTo>
                    <a:cubicBezTo>
                      <a:pt x="13756" y="0"/>
                      <a:pt x="15044" y="184"/>
                      <a:pt x="16170" y="525"/>
                    </a:cubicBezTo>
                    <a:cubicBezTo>
                      <a:pt x="17296" y="866"/>
                      <a:pt x="18302" y="1391"/>
                      <a:pt x="19106" y="2073"/>
                    </a:cubicBezTo>
                    <a:cubicBezTo>
                      <a:pt x="19911" y="2756"/>
                      <a:pt x="20514" y="3622"/>
                      <a:pt x="20957" y="4619"/>
                    </a:cubicBezTo>
                    <a:cubicBezTo>
                      <a:pt x="21399" y="5643"/>
                      <a:pt x="21600" y="6798"/>
                      <a:pt x="21600" y="8136"/>
                    </a:cubicBezTo>
                    <a:cubicBezTo>
                      <a:pt x="21600" y="9317"/>
                      <a:pt x="21359" y="10419"/>
                      <a:pt x="20876" y="11417"/>
                    </a:cubicBezTo>
                    <a:cubicBezTo>
                      <a:pt x="20393" y="12440"/>
                      <a:pt x="19709" y="13306"/>
                      <a:pt x="18784" y="14041"/>
                    </a:cubicBezTo>
                    <a:cubicBezTo>
                      <a:pt x="17859" y="14776"/>
                      <a:pt x="16773" y="15353"/>
                      <a:pt x="15446" y="15800"/>
                    </a:cubicBezTo>
                    <a:cubicBezTo>
                      <a:pt x="14119" y="16220"/>
                      <a:pt x="12670" y="16430"/>
                      <a:pt x="11021" y="16430"/>
                    </a:cubicBezTo>
                    <a:cubicBezTo>
                      <a:pt x="9533" y="16430"/>
                      <a:pt x="8246" y="16272"/>
                      <a:pt x="7160" y="15931"/>
                    </a:cubicBezTo>
                    <a:cubicBezTo>
                      <a:pt x="6074" y="15590"/>
                      <a:pt x="5149" y="15144"/>
                      <a:pt x="4304" y="14540"/>
                    </a:cubicBezTo>
                    <a:lnTo>
                      <a:pt x="4304" y="21600"/>
                    </a:lnTo>
                    <a:lnTo>
                      <a:pt x="0" y="21600"/>
                    </a:lnTo>
                    <a:lnTo>
                      <a:pt x="0" y="236"/>
                    </a:lnTo>
                    <a:lnTo>
                      <a:pt x="2574" y="236"/>
                    </a:lnTo>
                    <a:cubicBezTo>
                      <a:pt x="3178" y="236"/>
                      <a:pt x="3580" y="420"/>
                      <a:pt x="3701" y="814"/>
                    </a:cubicBezTo>
                    <a:lnTo>
                      <a:pt x="4143" y="2756"/>
                    </a:lnTo>
                    <a:close/>
                    <a:moveTo>
                      <a:pt x="4344" y="12388"/>
                    </a:moveTo>
                    <a:cubicBezTo>
                      <a:pt x="5149" y="13070"/>
                      <a:pt x="5993" y="13569"/>
                      <a:pt x="6918" y="13858"/>
                    </a:cubicBezTo>
                    <a:cubicBezTo>
                      <a:pt x="7844" y="14146"/>
                      <a:pt x="8890" y="14277"/>
                      <a:pt x="10056" y="14277"/>
                    </a:cubicBezTo>
                    <a:cubicBezTo>
                      <a:pt x="12349" y="14277"/>
                      <a:pt x="14078" y="13753"/>
                      <a:pt x="15325" y="12677"/>
                    </a:cubicBezTo>
                    <a:cubicBezTo>
                      <a:pt x="16532" y="11627"/>
                      <a:pt x="17176" y="10104"/>
                      <a:pt x="17176" y="8136"/>
                    </a:cubicBezTo>
                    <a:cubicBezTo>
                      <a:pt x="17176" y="7086"/>
                      <a:pt x="17015" y="6194"/>
                      <a:pt x="16773" y="5459"/>
                    </a:cubicBezTo>
                    <a:cubicBezTo>
                      <a:pt x="16532" y="4724"/>
                      <a:pt x="16089" y="4094"/>
                      <a:pt x="15567" y="3622"/>
                    </a:cubicBezTo>
                    <a:cubicBezTo>
                      <a:pt x="15044" y="3149"/>
                      <a:pt x="14400" y="2808"/>
                      <a:pt x="13595" y="2572"/>
                    </a:cubicBezTo>
                    <a:cubicBezTo>
                      <a:pt x="12791" y="2336"/>
                      <a:pt x="11946" y="2231"/>
                      <a:pt x="10981" y="2231"/>
                    </a:cubicBezTo>
                    <a:cubicBezTo>
                      <a:pt x="9573" y="2231"/>
                      <a:pt x="8366" y="2441"/>
                      <a:pt x="7281" y="2861"/>
                    </a:cubicBezTo>
                    <a:cubicBezTo>
                      <a:pt x="6235" y="3281"/>
                      <a:pt x="5269" y="3884"/>
                      <a:pt x="4384" y="4645"/>
                    </a:cubicBezTo>
                    <a:lnTo>
                      <a:pt x="4384" y="1238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1" name="Freeform: Shape 286"/>
              <p:cNvSpPr/>
              <p:nvPr/>
            </p:nvSpPr>
            <p:spPr>
              <a:xfrm>
                <a:off x="922065" y="53326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316" y="962"/>
                      <a:pt x="18308" y="1511"/>
                      <a:pt x="19120" y="2198"/>
                    </a:cubicBezTo>
                    <a:cubicBezTo>
                      <a:pt x="19932" y="2885"/>
                      <a:pt x="20563" y="3709"/>
                      <a:pt x="20969" y="4705"/>
                    </a:cubicBezTo>
                    <a:cubicBezTo>
                      <a:pt x="21374" y="5666"/>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096"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509" y="5117"/>
                      <a:pt x="4058" y="5220"/>
                      <a:pt x="3653" y="5220"/>
                    </a:cubicBezTo>
                    <a:cubicBezTo>
                      <a:pt x="3337" y="5220"/>
                      <a:pt x="3066" y="5151"/>
                      <a:pt x="2796" y="5014"/>
                    </a:cubicBezTo>
                    <a:cubicBezTo>
                      <a:pt x="2525" y="4876"/>
                      <a:pt x="2345" y="4739"/>
                      <a:pt x="2210" y="4533"/>
                    </a:cubicBezTo>
                    <a:lnTo>
                      <a:pt x="1263" y="3331"/>
                    </a:lnTo>
                    <a:close/>
                    <a:moveTo>
                      <a:pt x="16820" y="11847"/>
                    </a:moveTo>
                    <a:cubicBezTo>
                      <a:pt x="14611" y="11916"/>
                      <a:pt x="12717" y="12019"/>
                      <a:pt x="11138" y="12259"/>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35"/>
                    </a:cubicBezTo>
                    <a:cubicBezTo>
                      <a:pt x="6223" y="18475"/>
                      <a:pt x="6719" y="18681"/>
                      <a:pt x="7260" y="18784"/>
                    </a:cubicBezTo>
                    <a:cubicBezTo>
                      <a:pt x="7801" y="18887"/>
                      <a:pt x="8388" y="18956"/>
                      <a:pt x="9019" y="18956"/>
                    </a:cubicBezTo>
                    <a:cubicBezTo>
                      <a:pt x="9876" y="18956"/>
                      <a:pt x="10642" y="18887"/>
                      <a:pt x="11364" y="18750"/>
                    </a:cubicBezTo>
                    <a:cubicBezTo>
                      <a:pt x="12085" y="18612"/>
                      <a:pt x="12717" y="18441"/>
                      <a:pt x="13348" y="18166"/>
                    </a:cubicBezTo>
                    <a:cubicBezTo>
                      <a:pt x="13979" y="17926"/>
                      <a:pt x="14565" y="17616"/>
                      <a:pt x="15152" y="17273"/>
                    </a:cubicBezTo>
                    <a:cubicBezTo>
                      <a:pt x="15738" y="16930"/>
                      <a:pt x="16279" y="16552"/>
                      <a:pt x="16820" y="16106"/>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2" name="Freeform: Shape 287"/>
              <p:cNvSpPr/>
              <p:nvPr/>
            </p:nvSpPr>
            <p:spPr>
              <a:xfrm>
                <a:off x="1019053" y="501217"/>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5"/>
                    </a:lnTo>
                    <a:lnTo>
                      <a:pt x="6870" y="555"/>
                    </a:lnTo>
                    <a:cubicBezTo>
                      <a:pt x="6925" y="396"/>
                      <a:pt x="7090" y="264"/>
                      <a:pt x="7310" y="159"/>
                    </a:cubicBezTo>
                    <a:cubicBezTo>
                      <a:pt x="7530" y="53"/>
                      <a:pt x="7859" y="0"/>
                      <a:pt x="8244" y="0"/>
                    </a:cubicBezTo>
                    <a:lnTo>
                      <a:pt x="11212" y="0"/>
                    </a:lnTo>
                    <a:lnTo>
                      <a:pt x="11212" y="5525"/>
                    </a:lnTo>
                    <a:lnTo>
                      <a:pt x="20886" y="5525"/>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68"/>
                      <a:pt x="16488" y="19088"/>
                    </a:cubicBezTo>
                    <a:cubicBezTo>
                      <a:pt x="16928" y="19009"/>
                      <a:pt x="17313" y="18930"/>
                      <a:pt x="17642" y="18824"/>
                    </a:cubicBezTo>
                    <a:cubicBezTo>
                      <a:pt x="17972" y="18718"/>
                      <a:pt x="18247" y="18639"/>
                      <a:pt x="18467" y="18560"/>
                    </a:cubicBezTo>
                    <a:cubicBezTo>
                      <a:pt x="18687" y="18480"/>
                      <a:pt x="18907" y="18454"/>
                      <a:pt x="19072" y="18454"/>
                    </a:cubicBezTo>
                    <a:cubicBezTo>
                      <a:pt x="19401" y="18454"/>
                      <a:pt x="19676" y="18533"/>
                      <a:pt x="19896" y="18718"/>
                    </a:cubicBezTo>
                    <a:lnTo>
                      <a:pt x="21600" y="20067"/>
                    </a:lnTo>
                    <a:cubicBezTo>
                      <a:pt x="20611" y="20516"/>
                      <a:pt x="19347" y="20886"/>
                      <a:pt x="17917" y="21151"/>
                    </a:cubicBezTo>
                    <a:cubicBezTo>
                      <a:pt x="16488" y="21415"/>
                      <a:pt x="15059"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3" name="Freeform: Shape 288"/>
              <p:cNvSpPr/>
              <p:nvPr/>
            </p:nvSpPr>
            <p:spPr>
              <a:xfrm>
                <a:off x="1102137" y="488501"/>
                <a:ext cx="85800" cy="149893"/>
              </a:xfrm>
              <a:custGeom>
                <a:avLst/>
                <a:gdLst/>
                <a:ahLst/>
                <a:cxnLst>
                  <a:cxn ang="0">
                    <a:pos x="wd2" y="hd2"/>
                  </a:cxn>
                  <a:cxn ang="5400000">
                    <a:pos x="wd2" y="hd2"/>
                  </a:cxn>
                  <a:cxn ang="10800000">
                    <a:pos x="wd2" y="hd2"/>
                  </a:cxn>
                  <a:cxn ang="16200000">
                    <a:pos x="wd2" y="hd2"/>
                  </a:cxn>
                </a:cxnLst>
                <a:rect l="0" t="0" r="r" b="b"/>
                <a:pathLst>
                  <a:path w="21600" h="21600" extrusionOk="0">
                    <a:moveTo>
                      <a:pt x="4568" y="8699"/>
                    </a:moveTo>
                    <a:cubicBezTo>
                      <a:pt x="5678" y="8015"/>
                      <a:pt x="6915" y="7477"/>
                      <a:pt x="8239" y="7086"/>
                    </a:cubicBezTo>
                    <a:cubicBezTo>
                      <a:pt x="9605" y="6695"/>
                      <a:pt x="11141" y="6475"/>
                      <a:pt x="12892" y="6475"/>
                    </a:cubicBezTo>
                    <a:cubicBezTo>
                      <a:pt x="14300" y="6475"/>
                      <a:pt x="15581" y="6597"/>
                      <a:pt x="16648" y="6891"/>
                    </a:cubicBezTo>
                    <a:cubicBezTo>
                      <a:pt x="17716" y="7184"/>
                      <a:pt x="18654" y="7550"/>
                      <a:pt x="19380" y="8039"/>
                    </a:cubicBezTo>
                    <a:cubicBezTo>
                      <a:pt x="20106" y="8528"/>
                      <a:pt x="20661" y="9139"/>
                      <a:pt x="21045" y="9823"/>
                    </a:cubicBezTo>
                    <a:cubicBezTo>
                      <a:pt x="21429" y="10507"/>
                      <a:pt x="21600" y="11289"/>
                      <a:pt x="21600" y="12119"/>
                    </a:cubicBezTo>
                    <a:lnTo>
                      <a:pt x="21600" y="21576"/>
                    </a:lnTo>
                    <a:lnTo>
                      <a:pt x="17032" y="21576"/>
                    </a:lnTo>
                    <a:lnTo>
                      <a:pt x="17032" y="12119"/>
                    </a:lnTo>
                    <a:cubicBezTo>
                      <a:pt x="17032" y="10995"/>
                      <a:pt x="16563" y="10116"/>
                      <a:pt x="15666" y="9505"/>
                    </a:cubicBezTo>
                    <a:cubicBezTo>
                      <a:pt x="14770" y="8894"/>
                      <a:pt x="13404" y="8577"/>
                      <a:pt x="11568" y="8577"/>
                    </a:cubicBezTo>
                    <a:cubicBezTo>
                      <a:pt x="10202" y="8577"/>
                      <a:pt x="8965" y="8772"/>
                      <a:pt x="7812" y="9139"/>
                    </a:cubicBezTo>
                    <a:cubicBezTo>
                      <a:pt x="6659" y="9505"/>
                      <a:pt x="5549" y="10018"/>
                      <a:pt x="4568" y="10653"/>
                    </a:cubicBezTo>
                    <a:lnTo>
                      <a:pt x="4568" y="21600"/>
                    </a:lnTo>
                    <a:lnTo>
                      <a:pt x="0" y="21600"/>
                    </a:lnTo>
                    <a:lnTo>
                      <a:pt x="0" y="0"/>
                    </a:lnTo>
                    <a:lnTo>
                      <a:pt x="4568" y="0"/>
                    </a:lnTo>
                    <a:lnTo>
                      <a:pt x="4568" y="86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4" name="Freeform: Shape 289"/>
              <p:cNvSpPr/>
              <p:nvPr/>
            </p:nvSpPr>
            <p:spPr>
              <a:xfrm>
                <a:off x="1209808"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51"/>
                    </a:cubicBezTo>
                    <a:cubicBezTo>
                      <a:pt x="21600" y="9937"/>
                      <a:pt x="21520" y="10317"/>
                      <a:pt x="21398" y="10524"/>
                    </a:cubicBezTo>
                    <a:cubicBezTo>
                      <a:pt x="21237" y="10731"/>
                      <a:pt x="20995" y="10800"/>
                      <a:pt x="20593" y="10800"/>
                    </a:cubicBezTo>
                    <a:lnTo>
                      <a:pt x="4231" y="10800"/>
                    </a:lnTo>
                    <a:cubicBezTo>
                      <a:pt x="4272" y="12111"/>
                      <a:pt x="4513" y="13284"/>
                      <a:pt x="4876" y="14250"/>
                    </a:cubicBezTo>
                    <a:cubicBezTo>
                      <a:pt x="5239" y="15217"/>
                      <a:pt x="5763" y="16045"/>
                      <a:pt x="6448" y="16700"/>
                    </a:cubicBezTo>
                    <a:cubicBezTo>
                      <a:pt x="7133" y="17356"/>
                      <a:pt x="7939" y="17839"/>
                      <a:pt x="8866" y="18184"/>
                    </a:cubicBezTo>
                    <a:cubicBezTo>
                      <a:pt x="9792" y="18495"/>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772" y="8523"/>
                    </a:moveTo>
                    <a:cubicBezTo>
                      <a:pt x="17772" y="7660"/>
                      <a:pt x="17610" y="6901"/>
                      <a:pt x="17328" y="6176"/>
                    </a:cubicBezTo>
                    <a:cubicBezTo>
                      <a:pt x="17046" y="5452"/>
                      <a:pt x="16643" y="4865"/>
                      <a:pt x="16079" y="4348"/>
                    </a:cubicBezTo>
                    <a:cubicBezTo>
                      <a:pt x="15555" y="3830"/>
                      <a:pt x="14870" y="3416"/>
                      <a:pt x="14104" y="3140"/>
                    </a:cubicBezTo>
                    <a:cubicBezTo>
                      <a:pt x="13339" y="2864"/>
                      <a:pt x="12452" y="2726"/>
                      <a:pt x="11485" y="2726"/>
                    </a:cubicBezTo>
                    <a:cubicBezTo>
                      <a:pt x="9430" y="2726"/>
                      <a:pt x="7778" y="3243"/>
                      <a:pt x="6609" y="4279"/>
                    </a:cubicBezTo>
                    <a:cubicBezTo>
                      <a:pt x="5440" y="5314"/>
                      <a:pt x="4675" y="6728"/>
                      <a:pt x="4392" y="8557"/>
                    </a:cubicBezTo>
                    <a:lnTo>
                      <a:pt x="1777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5" name="Freeform: Shape 290"/>
              <p:cNvSpPr/>
              <p:nvPr/>
            </p:nvSpPr>
            <p:spPr>
              <a:xfrm>
                <a:off x="1312221" y="488839"/>
                <a:ext cx="110216" cy="151250"/>
              </a:xfrm>
              <a:custGeom>
                <a:avLst/>
                <a:gdLst/>
                <a:ahLst/>
                <a:cxnLst>
                  <a:cxn ang="0">
                    <a:pos x="wd2" y="hd2"/>
                  </a:cxn>
                  <a:cxn ang="5400000">
                    <a:pos x="wd2" y="hd2"/>
                  </a:cxn>
                  <a:cxn ang="10800000">
                    <a:pos x="wd2" y="hd2"/>
                  </a:cxn>
                  <a:cxn ang="16200000">
                    <a:pos x="wd2" y="hd2"/>
                  </a:cxn>
                </a:cxnLst>
                <a:rect l="0" t="0" r="r" b="b"/>
                <a:pathLst>
                  <a:path w="21600" h="21600" extrusionOk="0">
                    <a:moveTo>
                      <a:pt x="20736" y="21334"/>
                    </a:moveTo>
                    <a:lnTo>
                      <a:pt x="17180" y="21334"/>
                    </a:lnTo>
                    <a:lnTo>
                      <a:pt x="17180" y="8790"/>
                    </a:lnTo>
                    <a:lnTo>
                      <a:pt x="6779" y="8790"/>
                    </a:lnTo>
                    <a:lnTo>
                      <a:pt x="6779" y="17629"/>
                    </a:lnTo>
                    <a:cubicBezTo>
                      <a:pt x="6779" y="18258"/>
                      <a:pt x="6979" y="18718"/>
                      <a:pt x="7411" y="19009"/>
                    </a:cubicBezTo>
                    <a:cubicBezTo>
                      <a:pt x="7842" y="19300"/>
                      <a:pt x="8341" y="19469"/>
                      <a:pt x="9006" y="19469"/>
                    </a:cubicBezTo>
                    <a:cubicBezTo>
                      <a:pt x="9371" y="19469"/>
                      <a:pt x="9704" y="19421"/>
                      <a:pt x="9969" y="19348"/>
                    </a:cubicBezTo>
                    <a:cubicBezTo>
                      <a:pt x="10235" y="19275"/>
                      <a:pt x="10468" y="19203"/>
                      <a:pt x="10667" y="19106"/>
                    </a:cubicBezTo>
                    <a:cubicBezTo>
                      <a:pt x="10867" y="19009"/>
                      <a:pt x="11033" y="18936"/>
                      <a:pt x="11166" y="18864"/>
                    </a:cubicBezTo>
                    <a:cubicBezTo>
                      <a:pt x="11299" y="18791"/>
                      <a:pt x="11431" y="18767"/>
                      <a:pt x="11531" y="18767"/>
                    </a:cubicBezTo>
                    <a:cubicBezTo>
                      <a:pt x="11731" y="18767"/>
                      <a:pt x="11897" y="18840"/>
                      <a:pt x="12030" y="19009"/>
                    </a:cubicBezTo>
                    <a:lnTo>
                      <a:pt x="13060" y="20244"/>
                    </a:lnTo>
                    <a:cubicBezTo>
                      <a:pt x="12462" y="20656"/>
                      <a:pt x="11697" y="20995"/>
                      <a:pt x="10833" y="21237"/>
                    </a:cubicBezTo>
                    <a:cubicBezTo>
                      <a:pt x="9969" y="21479"/>
                      <a:pt x="9072" y="21600"/>
                      <a:pt x="8175" y="21600"/>
                    </a:cubicBezTo>
                    <a:cubicBezTo>
                      <a:pt x="6580" y="21600"/>
                      <a:pt x="5350" y="21285"/>
                      <a:pt x="4486" y="20631"/>
                    </a:cubicBezTo>
                    <a:cubicBezTo>
                      <a:pt x="3622" y="19978"/>
                      <a:pt x="3190" y="19058"/>
                      <a:pt x="3190" y="17823"/>
                    </a:cubicBezTo>
                    <a:lnTo>
                      <a:pt x="3190" y="8814"/>
                    </a:lnTo>
                    <a:lnTo>
                      <a:pt x="764" y="8814"/>
                    </a:lnTo>
                    <a:cubicBezTo>
                      <a:pt x="565" y="8814"/>
                      <a:pt x="366" y="8766"/>
                      <a:pt x="233" y="8669"/>
                    </a:cubicBezTo>
                    <a:cubicBezTo>
                      <a:pt x="100" y="8572"/>
                      <a:pt x="0" y="8427"/>
                      <a:pt x="0" y="8233"/>
                    </a:cubicBezTo>
                    <a:lnTo>
                      <a:pt x="0" y="7192"/>
                    </a:lnTo>
                    <a:lnTo>
                      <a:pt x="3323" y="6877"/>
                    </a:lnTo>
                    <a:lnTo>
                      <a:pt x="4154" y="2349"/>
                    </a:lnTo>
                    <a:cubicBezTo>
                      <a:pt x="4187" y="2204"/>
                      <a:pt x="4287" y="2083"/>
                      <a:pt x="4420" y="1986"/>
                    </a:cubicBezTo>
                    <a:cubicBezTo>
                      <a:pt x="4553" y="1889"/>
                      <a:pt x="4752" y="1840"/>
                      <a:pt x="4985" y="1840"/>
                    </a:cubicBezTo>
                    <a:lnTo>
                      <a:pt x="6779" y="1840"/>
                    </a:lnTo>
                    <a:lnTo>
                      <a:pt x="6779" y="6901"/>
                    </a:lnTo>
                    <a:lnTo>
                      <a:pt x="20736" y="6901"/>
                    </a:lnTo>
                    <a:lnTo>
                      <a:pt x="20736" y="21334"/>
                    </a:lnTo>
                    <a:close/>
                    <a:moveTo>
                      <a:pt x="21600" y="1889"/>
                    </a:moveTo>
                    <a:cubicBezTo>
                      <a:pt x="21600" y="2131"/>
                      <a:pt x="21534" y="2373"/>
                      <a:pt x="21401" y="2591"/>
                    </a:cubicBezTo>
                    <a:cubicBezTo>
                      <a:pt x="21268" y="2809"/>
                      <a:pt x="21068" y="3003"/>
                      <a:pt x="20836" y="3172"/>
                    </a:cubicBezTo>
                    <a:cubicBezTo>
                      <a:pt x="20603" y="3342"/>
                      <a:pt x="20337" y="3463"/>
                      <a:pt x="20038" y="3560"/>
                    </a:cubicBezTo>
                    <a:cubicBezTo>
                      <a:pt x="19739" y="3657"/>
                      <a:pt x="19407" y="3705"/>
                      <a:pt x="19074" y="3705"/>
                    </a:cubicBezTo>
                    <a:cubicBezTo>
                      <a:pt x="18742" y="3705"/>
                      <a:pt x="18410" y="3657"/>
                      <a:pt x="18111" y="3560"/>
                    </a:cubicBezTo>
                    <a:cubicBezTo>
                      <a:pt x="17812" y="3463"/>
                      <a:pt x="17546" y="3342"/>
                      <a:pt x="17313" y="3172"/>
                    </a:cubicBezTo>
                    <a:cubicBezTo>
                      <a:pt x="17081" y="3003"/>
                      <a:pt x="16914" y="2809"/>
                      <a:pt x="16782" y="2591"/>
                    </a:cubicBezTo>
                    <a:cubicBezTo>
                      <a:pt x="16649" y="2373"/>
                      <a:pt x="16582" y="2131"/>
                      <a:pt x="16582" y="1889"/>
                    </a:cubicBezTo>
                    <a:cubicBezTo>
                      <a:pt x="16582" y="1647"/>
                      <a:pt x="16649" y="1405"/>
                      <a:pt x="16782" y="1162"/>
                    </a:cubicBezTo>
                    <a:cubicBezTo>
                      <a:pt x="16914" y="944"/>
                      <a:pt x="17081" y="726"/>
                      <a:pt x="17313" y="557"/>
                    </a:cubicBezTo>
                    <a:cubicBezTo>
                      <a:pt x="17546" y="387"/>
                      <a:pt x="17812" y="242"/>
                      <a:pt x="18111" y="145"/>
                    </a:cubicBezTo>
                    <a:cubicBezTo>
                      <a:pt x="18410" y="48"/>
                      <a:pt x="18742" y="0"/>
                      <a:pt x="19074" y="0"/>
                    </a:cubicBezTo>
                    <a:cubicBezTo>
                      <a:pt x="19407" y="0"/>
                      <a:pt x="19739" y="48"/>
                      <a:pt x="20038" y="145"/>
                    </a:cubicBezTo>
                    <a:cubicBezTo>
                      <a:pt x="20337" y="242"/>
                      <a:pt x="20603" y="363"/>
                      <a:pt x="20836" y="557"/>
                    </a:cubicBezTo>
                    <a:cubicBezTo>
                      <a:pt x="21068" y="726"/>
                      <a:pt x="21268" y="920"/>
                      <a:pt x="21401" y="1162"/>
                    </a:cubicBezTo>
                    <a:cubicBezTo>
                      <a:pt x="21534" y="1405"/>
                      <a:pt x="21600" y="1622"/>
                      <a:pt x="21600" y="188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6" name="Freeform: Shape 291"/>
              <p:cNvSpPr/>
              <p:nvPr/>
            </p:nvSpPr>
            <p:spPr>
              <a:xfrm>
                <a:off x="1441934" y="533094"/>
                <a:ext cx="83426" cy="105977"/>
              </a:xfrm>
              <a:custGeom>
                <a:avLst/>
                <a:gdLst/>
                <a:ahLst/>
                <a:cxnLst>
                  <a:cxn ang="0">
                    <a:pos x="wd2" y="hd2"/>
                  </a:cxn>
                  <a:cxn ang="5400000">
                    <a:pos x="wd2" y="hd2"/>
                  </a:cxn>
                  <a:cxn ang="10800000">
                    <a:pos x="wd2" y="hd2"/>
                  </a:cxn>
                  <a:cxn ang="16200000">
                    <a:pos x="wd2" y="hd2"/>
                  </a:cxn>
                </a:cxnLst>
                <a:rect l="0" t="0" r="r" b="b"/>
                <a:pathLst>
                  <a:path w="21600" h="21600" extrusionOk="0">
                    <a:moveTo>
                      <a:pt x="20063" y="4147"/>
                    </a:moveTo>
                    <a:cubicBezTo>
                      <a:pt x="19932" y="4285"/>
                      <a:pt x="19800" y="4424"/>
                      <a:pt x="19625" y="4493"/>
                    </a:cubicBezTo>
                    <a:cubicBezTo>
                      <a:pt x="19493" y="4562"/>
                      <a:pt x="19273" y="4631"/>
                      <a:pt x="19054" y="4631"/>
                    </a:cubicBezTo>
                    <a:cubicBezTo>
                      <a:pt x="18791" y="4631"/>
                      <a:pt x="18483" y="4527"/>
                      <a:pt x="18176" y="4354"/>
                    </a:cubicBezTo>
                    <a:cubicBezTo>
                      <a:pt x="17868" y="4182"/>
                      <a:pt x="17473" y="3974"/>
                      <a:pt x="16990" y="3767"/>
                    </a:cubicBezTo>
                    <a:cubicBezTo>
                      <a:pt x="16508" y="3560"/>
                      <a:pt x="15937" y="3352"/>
                      <a:pt x="15278" y="3180"/>
                    </a:cubicBezTo>
                    <a:cubicBezTo>
                      <a:pt x="14619" y="3007"/>
                      <a:pt x="13785" y="2903"/>
                      <a:pt x="12776" y="2903"/>
                    </a:cubicBezTo>
                    <a:cubicBezTo>
                      <a:pt x="11459" y="2903"/>
                      <a:pt x="10317" y="3076"/>
                      <a:pt x="9307" y="3456"/>
                    </a:cubicBezTo>
                    <a:cubicBezTo>
                      <a:pt x="8298" y="3836"/>
                      <a:pt x="7464" y="4354"/>
                      <a:pt x="6805" y="5046"/>
                    </a:cubicBezTo>
                    <a:cubicBezTo>
                      <a:pt x="6146" y="5737"/>
                      <a:pt x="5620" y="6566"/>
                      <a:pt x="5268" y="7569"/>
                    </a:cubicBezTo>
                    <a:cubicBezTo>
                      <a:pt x="4917" y="8536"/>
                      <a:pt x="4741" y="9642"/>
                      <a:pt x="4741" y="10852"/>
                    </a:cubicBezTo>
                    <a:cubicBezTo>
                      <a:pt x="4741" y="12131"/>
                      <a:pt x="4917" y="13271"/>
                      <a:pt x="5312" y="14239"/>
                    </a:cubicBezTo>
                    <a:cubicBezTo>
                      <a:pt x="5707" y="15207"/>
                      <a:pt x="6190" y="16070"/>
                      <a:pt x="6893" y="16727"/>
                    </a:cubicBezTo>
                    <a:cubicBezTo>
                      <a:pt x="7595" y="17384"/>
                      <a:pt x="8385" y="17902"/>
                      <a:pt x="9351" y="18248"/>
                    </a:cubicBezTo>
                    <a:cubicBezTo>
                      <a:pt x="10317" y="18593"/>
                      <a:pt x="11371" y="18766"/>
                      <a:pt x="12556" y="18766"/>
                    </a:cubicBezTo>
                    <a:cubicBezTo>
                      <a:pt x="13698" y="18766"/>
                      <a:pt x="14619" y="18663"/>
                      <a:pt x="15366" y="18455"/>
                    </a:cubicBezTo>
                    <a:cubicBezTo>
                      <a:pt x="16112" y="18248"/>
                      <a:pt x="16727" y="18006"/>
                      <a:pt x="17210" y="17729"/>
                    </a:cubicBezTo>
                    <a:cubicBezTo>
                      <a:pt x="17693" y="17453"/>
                      <a:pt x="18088" y="17246"/>
                      <a:pt x="18439" y="17003"/>
                    </a:cubicBezTo>
                    <a:cubicBezTo>
                      <a:pt x="18746" y="16796"/>
                      <a:pt x="19098" y="16693"/>
                      <a:pt x="19405" y="16693"/>
                    </a:cubicBezTo>
                    <a:cubicBezTo>
                      <a:pt x="19800" y="16693"/>
                      <a:pt x="20108" y="16796"/>
                      <a:pt x="20283" y="17038"/>
                    </a:cubicBezTo>
                    <a:lnTo>
                      <a:pt x="21600" y="18386"/>
                    </a:lnTo>
                    <a:cubicBezTo>
                      <a:pt x="21029" y="18939"/>
                      <a:pt x="20371" y="19423"/>
                      <a:pt x="19625" y="19837"/>
                    </a:cubicBezTo>
                    <a:cubicBezTo>
                      <a:pt x="18878" y="20252"/>
                      <a:pt x="18088" y="20563"/>
                      <a:pt x="17254" y="20840"/>
                    </a:cubicBezTo>
                    <a:cubicBezTo>
                      <a:pt x="16419" y="21116"/>
                      <a:pt x="15498" y="21289"/>
                      <a:pt x="14576" y="21427"/>
                    </a:cubicBezTo>
                    <a:cubicBezTo>
                      <a:pt x="13654" y="21565"/>
                      <a:pt x="12688" y="21600"/>
                      <a:pt x="11722" y="21600"/>
                    </a:cubicBezTo>
                    <a:cubicBezTo>
                      <a:pt x="10054" y="21600"/>
                      <a:pt x="8517" y="21358"/>
                      <a:pt x="7068" y="20874"/>
                    </a:cubicBezTo>
                    <a:cubicBezTo>
                      <a:pt x="5620" y="20390"/>
                      <a:pt x="4390" y="19699"/>
                      <a:pt x="3337" y="18766"/>
                    </a:cubicBezTo>
                    <a:cubicBezTo>
                      <a:pt x="2283" y="17833"/>
                      <a:pt x="1449" y="16727"/>
                      <a:pt x="878" y="15379"/>
                    </a:cubicBezTo>
                    <a:cubicBezTo>
                      <a:pt x="307" y="14031"/>
                      <a:pt x="0" y="12511"/>
                      <a:pt x="0" y="10783"/>
                    </a:cubicBezTo>
                    <a:cubicBezTo>
                      <a:pt x="0" y="9227"/>
                      <a:pt x="263" y="7776"/>
                      <a:pt x="834" y="6463"/>
                    </a:cubicBezTo>
                    <a:cubicBezTo>
                      <a:pt x="1405" y="5149"/>
                      <a:pt x="2195" y="4009"/>
                      <a:pt x="3249" y="3041"/>
                    </a:cubicBezTo>
                    <a:cubicBezTo>
                      <a:pt x="4303" y="2074"/>
                      <a:pt x="5620" y="1313"/>
                      <a:pt x="7156" y="795"/>
                    </a:cubicBezTo>
                    <a:cubicBezTo>
                      <a:pt x="8693" y="242"/>
                      <a:pt x="10493" y="0"/>
                      <a:pt x="12512" y="0"/>
                    </a:cubicBezTo>
                    <a:cubicBezTo>
                      <a:pt x="14400" y="0"/>
                      <a:pt x="16025" y="242"/>
                      <a:pt x="17473" y="726"/>
                    </a:cubicBezTo>
                    <a:cubicBezTo>
                      <a:pt x="18922" y="1210"/>
                      <a:pt x="20195" y="1866"/>
                      <a:pt x="21293" y="2730"/>
                    </a:cubicBezTo>
                    <a:lnTo>
                      <a:pt x="20063" y="41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71" name="Graphic 2"/>
            <p:cNvGrpSpPr/>
            <p:nvPr/>
          </p:nvGrpSpPr>
          <p:grpSpPr>
            <a:xfrm>
              <a:off x="1763589" y="1715603"/>
              <a:ext cx="340817" cy="153286"/>
              <a:chOff x="0" y="0"/>
              <a:chExt cx="340817" cy="153285"/>
            </a:xfrm>
          </p:grpSpPr>
          <p:sp>
            <p:nvSpPr>
              <p:cNvPr id="668" name="Freeform: Shape 252"/>
              <p:cNvSpPr/>
              <p:nvPr/>
            </p:nvSpPr>
            <p:spPr>
              <a:xfrm>
                <a:off x="0" y="4069"/>
                <a:ext cx="143619"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38"/>
                    </a:moveTo>
                    <a:lnTo>
                      <a:pt x="11629" y="6246"/>
                    </a:lnTo>
                    <a:cubicBezTo>
                      <a:pt x="11501" y="5923"/>
                      <a:pt x="11348" y="5549"/>
                      <a:pt x="11221" y="5101"/>
                    </a:cubicBezTo>
                    <a:cubicBezTo>
                      <a:pt x="11068" y="4654"/>
                      <a:pt x="10940" y="4181"/>
                      <a:pt x="10787" y="3683"/>
                    </a:cubicBezTo>
                    <a:cubicBezTo>
                      <a:pt x="10660" y="4181"/>
                      <a:pt x="10507" y="4654"/>
                      <a:pt x="10379" y="5101"/>
                    </a:cubicBezTo>
                    <a:cubicBezTo>
                      <a:pt x="10226" y="5549"/>
                      <a:pt x="10099" y="5923"/>
                      <a:pt x="9971" y="6271"/>
                    </a:cubicBezTo>
                    <a:lnTo>
                      <a:pt x="7294" y="13413"/>
                    </a:lnTo>
                    <a:lnTo>
                      <a:pt x="14332" y="1341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69" name="Freeform: Shape 253"/>
              <p:cNvSpPr/>
              <p:nvPr/>
            </p:nvSpPr>
            <p:spPr>
              <a:xfrm>
                <a:off x="147178"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1"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09"/>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0" name="Freeform: Shape 254"/>
              <p:cNvSpPr/>
              <p:nvPr/>
            </p:nvSpPr>
            <p:spPr>
              <a:xfrm>
                <a:off x="244505" y="0"/>
                <a:ext cx="96312" cy="151249"/>
              </a:xfrm>
              <a:custGeom>
                <a:avLst/>
                <a:gdLst/>
                <a:ahLst/>
                <a:cxnLst>
                  <a:cxn ang="0">
                    <a:pos x="wd2" y="hd2"/>
                  </a:cxn>
                  <a:cxn ang="5400000">
                    <a:pos x="wd2" y="hd2"/>
                  </a:cxn>
                  <a:cxn ang="10800000">
                    <a:pos x="wd2" y="hd2"/>
                  </a:cxn>
                  <a:cxn ang="16200000">
                    <a:pos x="wd2" y="hd2"/>
                  </a:cxn>
                </a:cxnLst>
                <a:rect l="0" t="0" r="r" b="b"/>
                <a:pathLst>
                  <a:path w="21600" h="21600" extrusionOk="0">
                    <a:moveTo>
                      <a:pt x="5590" y="0"/>
                    </a:moveTo>
                    <a:lnTo>
                      <a:pt x="5590" y="12374"/>
                    </a:lnTo>
                    <a:lnTo>
                      <a:pt x="6655" y="12374"/>
                    </a:lnTo>
                    <a:cubicBezTo>
                      <a:pt x="7035" y="12374"/>
                      <a:pt x="7340" y="12350"/>
                      <a:pt x="7568" y="12277"/>
                    </a:cubicBezTo>
                    <a:cubicBezTo>
                      <a:pt x="7796" y="12205"/>
                      <a:pt x="8024" y="12084"/>
                      <a:pt x="8252" y="11890"/>
                    </a:cubicBezTo>
                    <a:lnTo>
                      <a:pt x="14071" y="7313"/>
                    </a:lnTo>
                    <a:cubicBezTo>
                      <a:pt x="14299" y="7119"/>
                      <a:pt x="14565" y="6950"/>
                      <a:pt x="14869" y="6853"/>
                    </a:cubicBezTo>
                    <a:cubicBezTo>
                      <a:pt x="15173" y="6756"/>
                      <a:pt x="15553" y="6683"/>
                      <a:pt x="16010" y="6683"/>
                    </a:cubicBezTo>
                    <a:lnTo>
                      <a:pt x="21182" y="6683"/>
                    </a:lnTo>
                    <a:lnTo>
                      <a:pt x="13918" y="12229"/>
                    </a:lnTo>
                    <a:cubicBezTo>
                      <a:pt x="13386" y="12665"/>
                      <a:pt x="12853" y="13004"/>
                      <a:pt x="12245" y="13222"/>
                    </a:cubicBezTo>
                    <a:cubicBezTo>
                      <a:pt x="12549" y="13367"/>
                      <a:pt x="12853" y="13536"/>
                      <a:pt x="13082" y="13730"/>
                    </a:cubicBezTo>
                    <a:cubicBezTo>
                      <a:pt x="13310" y="13924"/>
                      <a:pt x="13576" y="14142"/>
                      <a:pt x="13804" y="14360"/>
                    </a:cubicBezTo>
                    <a:lnTo>
                      <a:pt x="21600" y="21600"/>
                    </a:lnTo>
                    <a:lnTo>
                      <a:pt x="16504" y="21600"/>
                    </a:lnTo>
                    <a:cubicBezTo>
                      <a:pt x="16048" y="21600"/>
                      <a:pt x="15668" y="21552"/>
                      <a:pt x="15364" y="21455"/>
                    </a:cubicBezTo>
                    <a:cubicBezTo>
                      <a:pt x="15059" y="21358"/>
                      <a:pt x="14793" y="21189"/>
                      <a:pt x="14565" y="20946"/>
                    </a:cubicBezTo>
                    <a:lnTo>
                      <a:pt x="8594" y="15304"/>
                    </a:lnTo>
                    <a:cubicBezTo>
                      <a:pt x="8366" y="15086"/>
                      <a:pt x="8176" y="14941"/>
                      <a:pt x="7948" y="14868"/>
                    </a:cubicBezTo>
                    <a:cubicBezTo>
                      <a:pt x="7720" y="14796"/>
                      <a:pt x="7378" y="14771"/>
                      <a:pt x="6921" y="14771"/>
                    </a:cubicBezTo>
                    <a:lnTo>
                      <a:pt x="5628" y="14771"/>
                    </a:lnTo>
                    <a:lnTo>
                      <a:pt x="5628" y="21600"/>
                    </a:lnTo>
                    <a:lnTo>
                      <a:pt x="0" y="21600"/>
                    </a:lnTo>
                    <a:lnTo>
                      <a:pt x="0" y="0"/>
                    </a:lnTo>
                    <a:lnTo>
                      <a:pt x="559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78" name="Graphic 2"/>
            <p:cNvGrpSpPr/>
            <p:nvPr/>
          </p:nvGrpSpPr>
          <p:grpSpPr>
            <a:xfrm>
              <a:off x="3322181" y="-1"/>
              <a:ext cx="517498" cy="152777"/>
              <a:chOff x="0" y="0"/>
              <a:chExt cx="517498" cy="152775"/>
            </a:xfrm>
          </p:grpSpPr>
          <p:sp>
            <p:nvSpPr>
              <p:cNvPr id="672" name="Freeform: Shape 246"/>
              <p:cNvSpPr/>
              <p:nvPr/>
            </p:nvSpPr>
            <p:spPr>
              <a:xfrm>
                <a:off x="0" y="3561"/>
                <a:ext cx="86138"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18290"/>
                    </a:moveTo>
                    <a:lnTo>
                      <a:pt x="21600" y="21600"/>
                    </a:lnTo>
                    <a:lnTo>
                      <a:pt x="0" y="21600"/>
                    </a:lnTo>
                    <a:lnTo>
                      <a:pt x="0" y="0"/>
                    </a:lnTo>
                    <a:lnTo>
                      <a:pt x="6846" y="0"/>
                    </a:lnTo>
                    <a:lnTo>
                      <a:pt x="6846" y="18266"/>
                    </a:lnTo>
                    <a:lnTo>
                      <a:pt x="21600" y="18266"/>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3" name="Freeform: Shape 247"/>
              <p:cNvSpPr/>
              <p:nvPr/>
            </p:nvSpPr>
            <p:spPr>
              <a:xfrm>
                <a:off x="99192" y="0"/>
                <a:ext cx="32050" cy="150741"/>
              </a:xfrm>
              <a:custGeom>
                <a:avLst/>
                <a:gdLst/>
                <a:ahLst/>
                <a:cxnLst>
                  <a:cxn ang="0">
                    <a:pos x="wd2" y="hd2"/>
                  </a:cxn>
                  <a:cxn ang="5400000">
                    <a:pos x="wd2" y="hd2"/>
                  </a:cxn>
                  <a:cxn ang="10800000">
                    <a:pos x="wd2" y="hd2"/>
                  </a:cxn>
                  <a:cxn ang="16200000">
                    <a:pos x="wd2" y="hd2"/>
                  </a:cxn>
                </a:cxnLst>
                <a:rect l="0" t="0" r="r" b="b"/>
                <a:pathLst>
                  <a:path w="21600" h="21600" extrusionOk="0">
                    <a:moveTo>
                      <a:pt x="21600" y="2284"/>
                    </a:moveTo>
                    <a:cubicBezTo>
                      <a:pt x="21600" y="2600"/>
                      <a:pt x="21258" y="2891"/>
                      <a:pt x="20686" y="3159"/>
                    </a:cubicBezTo>
                    <a:cubicBezTo>
                      <a:pt x="20114" y="3426"/>
                      <a:pt x="19315" y="3669"/>
                      <a:pt x="18286" y="3863"/>
                    </a:cubicBezTo>
                    <a:cubicBezTo>
                      <a:pt x="17258" y="4058"/>
                      <a:pt x="16114" y="4228"/>
                      <a:pt x="14857" y="4349"/>
                    </a:cubicBezTo>
                    <a:cubicBezTo>
                      <a:pt x="13486" y="4471"/>
                      <a:pt x="12114" y="4544"/>
                      <a:pt x="10629" y="4544"/>
                    </a:cubicBezTo>
                    <a:cubicBezTo>
                      <a:pt x="9143" y="4544"/>
                      <a:pt x="7772" y="4471"/>
                      <a:pt x="6515" y="4349"/>
                    </a:cubicBezTo>
                    <a:cubicBezTo>
                      <a:pt x="5257" y="4228"/>
                      <a:pt x="4114" y="4058"/>
                      <a:pt x="3086" y="3863"/>
                    </a:cubicBezTo>
                    <a:cubicBezTo>
                      <a:pt x="2057" y="3669"/>
                      <a:pt x="1371" y="3426"/>
                      <a:pt x="800" y="3159"/>
                    </a:cubicBezTo>
                    <a:cubicBezTo>
                      <a:pt x="228" y="2891"/>
                      <a:pt x="0" y="2600"/>
                      <a:pt x="0" y="2284"/>
                    </a:cubicBezTo>
                    <a:cubicBezTo>
                      <a:pt x="0" y="1968"/>
                      <a:pt x="228" y="1652"/>
                      <a:pt x="800" y="1385"/>
                    </a:cubicBezTo>
                    <a:cubicBezTo>
                      <a:pt x="1371" y="1093"/>
                      <a:pt x="2171" y="850"/>
                      <a:pt x="3086" y="656"/>
                    </a:cubicBezTo>
                    <a:cubicBezTo>
                      <a:pt x="4000" y="462"/>
                      <a:pt x="5143" y="292"/>
                      <a:pt x="6515" y="170"/>
                    </a:cubicBezTo>
                    <a:cubicBezTo>
                      <a:pt x="7772" y="49"/>
                      <a:pt x="9143" y="0"/>
                      <a:pt x="10629" y="0"/>
                    </a:cubicBezTo>
                    <a:cubicBezTo>
                      <a:pt x="12114" y="0"/>
                      <a:pt x="13600" y="49"/>
                      <a:pt x="14857" y="170"/>
                    </a:cubicBezTo>
                    <a:cubicBezTo>
                      <a:pt x="16229" y="292"/>
                      <a:pt x="17372" y="462"/>
                      <a:pt x="18286" y="656"/>
                    </a:cubicBezTo>
                    <a:cubicBezTo>
                      <a:pt x="19201" y="850"/>
                      <a:pt x="20000" y="1093"/>
                      <a:pt x="20686" y="1385"/>
                    </a:cubicBezTo>
                    <a:cubicBezTo>
                      <a:pt x="21258" y="1652"/>
                      <a:pt x="21600" y="1968"/>
                      <a:pt x="21600" y="2284"/>
                    </a:cubicBezTo>
                    <a:close/>
                    <a:moveTo>
                      <a:pt x="19201" y="6633"/>
                    </a:moveTo>
                    <a:lnTo>
                      <a:pt x="19201" y="21600"/>
                    </a:lnTo>
                    <a:lnTo>
                      <a:pt x="2171" y="21600"/>
                    </a:lnTo>
                    <a:lnTo>
                      <a:pt x="2171" y="6633"/>
                    </a:lnTo>
                    <a:lnTo>
                      <a:pt x="19201" y="663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4" name="Freeform: Shape 248"/>
              <p:cNvSpPr/>
              <p:nvPr/>
            </p:nvSpPr>
            <p:spPr>
              <a:xfrm>
                <a:off x="145652" y="44933"/>
                <a:ext cx="77999" cy="107842"/>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0"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6"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10"/>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5" name="Freeform: Shape 249"/>
              <p:cNvSpPr/>
              <p:nvPr/>
            </p:nvSpPr>
            <p:spPr>
              <a:xfrm>
                <a:off x="233992" y="14242"/>
                <a:ext cx="71047" cy="138024"/>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74"/>
                    </a:lnTo>
                    <a:lnTo>
                      <a:pt x="20827" y="5174"/>
                    </a:lnTo>
                    <a:lnTo>
                      <a:pt x="20827" y="7987"/>
                    </a:lnTo>
                    <a:lnTo>
                      <a:pt x="12372" y="7987"/>
                    </a:lnTo>
                    <a:lnTo>
                      <a:pt x="12372" y="16850"/>
                    </a:lnTo>
                    <a:cubicBezTo>
                      <a:pt x="12372" y="17354"/>
                      <a:pt x="12630" y="17752"/>
                      <a:pt x="13094" y="18044"/>
                    </a:cubicBezTo>
                    <a:cubicBezTo>
                      <a:pt x="13558" y="18336"/>
                      <a:pt x="14228" y="18469"/>
                      <a:pt x="15105" y="18469"/>
                    </a:cubicBezTo>
                    <a:cubicBezTo>
                      <a:pt x="15568" y="18469"/>
                      <a:pt x="15981" y="18442"/>
                      <a:pt x="16290" y="18389"/>
                    </a:cubicBezTo>
                    <a:cubicBezTo>
                      <a:pt x="16600" y="18336"/>
                      <a:pt x="16909" y="18283"/>
                      <a:pt x="17115" y="18203"/>
                    </a:cubicBezTo>
                    <a:cubicBezTo>
                      <a:pt x="17373" y="18150"/>
                      <a:pt x="17579" y="18071"/>
                      <a:pt x="17734" y="18018"/>
                    </a:cubicBezTo>
                    <a:cubicBezTo>
                      <a:pt x="17940" y="17965"/>
                      <a:pt x="18095" y="17938"/>
                      <a:pt x="18301" y="17938"/>
                    </a:cubicBezTo>
                    <a:cubicBezTo>
                      <a:pt x="18507" y="17938"/>
                      <a:pt x="18713" y="17965"/>
                      <a:pt x="18868" y="18018"/>
                    </a:cubicBezTo>
                    <a:cubicBezTo>
                      <a:pt x="19023" y="18071"/>
                      <a:pt x="19177" y="18150"/>
                      <a:pt x="19332" y="18283"/>
                    </a:cubicBezTo>
                    <a:lnTo>
                      <a:pt x="21600" y="20194"/>
                    </a:lnTo>
                    <a:cubicBezTo>
                      <a:pt x="20466" y="20671"/>
                      <a:pt x="19229" y="21043"/>
                      <a:pt x="17785" y="21282"/>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6" name="Freeform: Shape 250"/>
              <p:cNvSpPr/>
              <p:nvPr/>
            </p:nvSpPr>
            <p:spPr>
              <a:xfrm>
                <a:off x="312498" y="4510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47" y="17028"/>
                      <a:pt x="9515" y="17301"/>
                    </a:cubicBezTo>
                    <a:cubicBezTo>
                      <a:pt x="10282" y="17573"/>
                      <a:pt x="11126" y="17676"/>
                      <a:pt x="12047" y="17676"/>
                    </a:cubicBezTo>
                    <a:cubicBezTo>
                      <a:pt x="12967" y="17676"/>
                      <a:pt x="13773" y="17573"/>
                      <a:pt x="14426" y="17403"/>
                    </a:cubicBezTo>
                    <a:cubicBezTo>
                      <a:pt x="15078" y="17198"/>
                      <a:pt x="15691" y="16994"/>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9" y="19348"/>
                      <a:pt x="19221" y="19791"/>
                    </a:cubicBezTo>
                    <a:cubicBezTo>
                      <a:pt x="18454" y="20235"/>
                      <a:pt x="17610" y="20576"/>
                      <a:pt x="16766" y="20849"/>
                    </a:cubicBezTo>
                    <a:cubicBezTo>
                      <a:pt x="15922" y="21122"/>
                      <a:pt x="15039" y="21293"/>
                      <a:pt x="14157" y="21430"/>
                    </a:cubicBezTo>
                    <a:cubicBezTo>
                      <a:pt x="13275" y="21532"/>
                      <a:pt x="12430" y="21600"/>
                      <a:pt x="11586"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305" y="5084"/>
                      <a:pt x="2033" y="3992"/>
                      <a:pt x="3031" y="3037"/>
                    </a:cubicBezTo>
                    <a:cubicBezTo>
                      <a:pt x="3990" y="2116"/>
                      <a:pt x="5179" y="1365"/>
                      <a:pt x="6599" y="819"/>
                    </a:cubicBezTo>
                    <a:cubicBezTo>
                      <a:pt x="8018" y="273"/>
                      <a:pt x="9591" y="0"/>
                      <a:pt x="11356" y="0"/>
                    </a:cubicBezTo>
                    <a:cubicBezTo>
                      <a:pt x="12853" y="0"/>
                      <a:pt x="14234" y="205"/>
                      <a:pt x="15461" y="648"/>
                    </a:cubicBezTo>
                    <a:cubicBezTo>
                      <a:pt x="16727" y="1058"/>
                      <a:pt x="17802" y="1672"/>
                      <a:pt x="18722" y="2491"/>
                    </a:cubicBezTo>
                    <a:cubicBezTo>
                      <a:pt x="19643" y="3310"/>
                      <a:pt x="20334" y="4299"/>
                      <a:pt x="20833" y="5494"/>
                    </a:cubicBezTo>
                    <a:cubicBezTo>
                      <a:pt x="21331" y="6688"/>
                      <a:pt x="21600" y="8019"/>
                      <a:pt x="21600" y="9520"/>
                    </a:cubicBezTo>
                    <a:cubicBezTo>
                      <a:pt x="21600" y="10271"/>
                      <a:pt x="21523" y="10817"/>
                      <a:pt x="21331" y="11056"/>
                    </a:cubicBezTo>
                    <a:cubicBezTo>
                      <a:pt x="21139" y="11295"/>
                      <a:pt x="20794" y="11465"/>
                      <a:pt x="20257" y="11465"/>
                    </a:cubicBezTo>
                    <a:lnTo>
                      <a:pt x="5563" y="11465"/>
                    </a:lnTo>
                    <a:close/>
                    <a:moveTo>
                      <a:pt x="16382" y="8326"/>
                    </a:moveTo>
                    <a:cubicBezTo>
                      <a:pt x="16382" y="7678"/>
                      <a:pt x="16267" y="7064"/>
                      <a:pt x="16075" y="6483"/>
                    </a:cubicBezTo>
                    <a:cubicBezTo>
                      <a:pt x="15883" y="5903"/>
                      <a:pt x="15576" y="5392"/>
                      <a:pt x="15154" y="4948"/>
                    </a:cubicBezTo>
                    <a:cubicBezTo>
                      <a:pt x="14732" y="4504"/>
                      <a:pt x="14195" y="4163"/>
                      <a:pt x="13581" y="3924"/>
                    </a:cubicBezTo>
                    <a:cubicBezTo>
                      <a:pt x="12929" y="3685"/>
                      <a:pt x="12200" y="3549"/>
                      <a:pt x="11356" y="3549"/>
                    </a:cubicBezTo>
                    <a:cubicBezTo>
                      <a:pt x="9707" y="3549"/>
                      <a:pt x="8440" y="3958"/>
                      <a:pt x="7481" y="4811"/>
                    </a:cubicBezTo>
                    <a:cubicBezTo>
                      <a:pt x="6522" y="5630"/>
                      <a:pt x="5947" y="6825"/>
                      <a:pt x="5678" y="8360"/>
                    </a:cubicBezTo>
                    <a:lnTo>
                      <a:pt x="16382" y="836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77" name="Freeform: Shape 251"/>
              <p:cNvSpPr/>
              <p:nvPr/>
            </p:nvSpPr>
            <p:spPr>
              <a:xfrm>
                <a:off x="426442" y="44763"/>
                <a:ext cx="91056" cy="105978"/>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89"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3" y="3975"/>
                    </a:cubicBezTo>
                    <a:cubicBezTo>
                      <a:pt x="10378" y="3975"/>
                      <a:pt x="9412" y="4182"/>
                      <a:pt x="8527" y="4562"/>
                    </a:cubicBezTo>
                    <a:cubicBezTo>
                      <a:pt x="7642" y="4977"/>
                      <a:pt x="6757" y="5495"/>
                      <a:pt x="5953" y="6186"/>
                    </a:cubicBezTo>
                    <a:lnTo>
                      <a:pt x="5953" y="21600"/>
                    </a:lnTo>
                    <a:lnTo>
                      <a:pt x="0" y="21600"/>
                    </a:lnTo>
                    <a:lnTo>
                      <a:pt x="0" y="311"/>
                    </a:lnTo>
                    <a:lnTo>
                      <a:pt x="3660" y="311"/>
                    </a:lnTo>
                    <a:cubicBezTo>
                      <a:pt x="4425" y="311"/>
                      <a:pt x="4948" y="622"/>
                      <a:pt x="5189" y="1244"/>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86" name="Graphic 2"/>
            <p:cNvGrpSpPr/>
            <p:nvPr/>
          </p:nvGrpSpPr>
          <p:grpSpPr>
            <a:xfrm>
              <a:off x="4826176" y="1722217"/>
              <a:ext cx="756067" cy="185332"/>
              <a:chOff x="0" y="0"/>
              <a:chExt cx="756067" cy="185331"/>
            </a:xfrm>
          </p:grpSpPr>
          <p:sp>
            <p:nvSpPr>
              <p:cNvPr id="679" name="Freeform: Shape 239"/>
              <p:cNvSpPr/>
              <p:nvPr/>
            </p:nvSpPr>
            <p:spPr>
              <a:xfrm>
                <a:off x="0" y="3900"/>
                <a:ext cx="114794"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42" y="21600"/>
                    </a:lnTo>
                    <a:cubicBezTo>
                      <a:pt x="16048" y="21600"/>
                      <a:pt x="15410" y="21326"/>
                      <a:pt x="15027" y="20804"/>
                    </a:cubicBezTo>
                    <a:lnTo>
                      <a:pt x="9221" y="13886"/>
                    </a:lnTo>
                    <a:cubicBezTo>
                      <a:pt x="8997" y="13637"/>
                      <a:pt x="8774" y="13438"/>
                      <a:pt x="8487" y="13338"/>
                    </a:cubicBezTo>
                    <a:cubicBezTo>
                      <a:pt x="8232" y="13239"/>
                      <a:pt x="7849" y="13164"/>
                      <a:pt x="7338" y="13164"/>
                    </a:cubicBezTo>
                    <a:lnTo>
                      <a:pt x="5137" y="13164"/>
                    </a:lnTo>
                    <a:lnTo>
                      <a:pt x="5137" y="21600"/>
                    </a:lnTo>
                    <a:lnTo>
                      <a:pt x="0" y="21600"/>
                    </a:lnTo>
                    <a:lnTo>
                      <a:pt x="0" y="0"/>
                    </a:lnTo>
                    <a:lnTo>
                      <a:pt x="8455" y="0"/>
                    </a:lnTo>
                    <a:cubicBezTo>
                      <a:pt x="10337" y="0"/>
                      <a:pt x="11933" y="149"/>
                      <a:pt x="13273" y="448"/>
                    </a:cubicBezTo>
                    <a:cubicBezTo>
                      <a:pt x="14613" y="747"/>
                      <a:pt x="15729" y="1170"/>
                      <a:pt x="16591" y="1717"/>
                    </a:cubicBezTo>
                    <a:cubicBezTo>
                      <a:pt x="17452" y="2264"/>
                      <a:pt x="18090" y="2912"/>
                      <a:pt x="18505" y="3683"/>
                    </a:cubicBezTo>
                    <a:cubicBezTo>
                      <a:pt x="18920" y="4454"/>
                      <a:pt x="19111" y="5276"/>
                      <a:pt x="19111" y="6196"/>
                    </a:cubicBezTo>
                    <a:cubicBezTo>
                      <a:pt x="19111" y="6918"/>
                      <a:pt x="18984" y="7615"/>
                      <a:pt x="18696" y="8262"/>
                    </a:cubicBezTo>
                    <a:cubicBezTo>
                      <a:pt x="18409" y="8909"/>
                      <a:pt x="18027" y="9506"/>
                      <a:pt x="17516" y="10029"/>
                    </a:cubicBezTo>
                    <a:cubicBezTo>
                      <a:pt x="17005" y="10551"/>
                      <a:pt x="16367" y="11024"/>
                      <a:pt x="15602" y="11422"/>
                    </a:cubicBezTo>
                    <a:cubicBezTo>
                      <a:pt x="14836" y="11820"/>
                      <a:pt x="13974" y="12144"/>
                      <a:pt x="13017" y="12368"/>
                    </a:cubicBezTo>
                    <a:cubicBezTo>
                      <a:pt x="13336" y="12517"/>
                      <a:pt x="13656" y="12691"/>
                      <a:pt x="13943" y="12890"/>
                    </a:cubicBezTo>
                    <a:cubicBezTo>
                      <a:pt x="14230" y="13089"/>
                      <a:pt x="14485" y="13338"/>
                      <a:pt x="14708" y="13612"/>
                    </a:cubicBezTo>
                    <a:lnTo>
                      <a:pt x="21600" y="21600"/>
                    </a:lnTo>
                    <a:close/>
                    <a:moveTo>
                      <a:pt x="8359" y="10302"/>
                    </a:moveTo>
                    <a:cubicBezTo>
                      <a:pt x="9316" y="10302"/>
                      <a:pt x="10178" y="10203"/>
                      <a:pt x="10880" y="10029"/>
                    </a:cubicBezTo>
                    <a:cubicBezTo>
                      <a:pt x="11614" y="9830"/>
                      <a:pt x="12188" y="9581"/>
                      <a:pt x="12666" y="9257"/>
                    </a:cubicBezTo>
                    <a:cubicBezTo>
                      <a:pt x="13145" y="8934"/>
                      <a:pt x="13464" y="8535"/>
                      <a:pt x="13719" y="8063"/>
                    </a:cubicBezTo>
                    <a:cubicBezTo>
                      <a:pt x="13943" y="7615"/>
                      <a:pt x="14070" y="7092"/>
                      <a:pt x="14070" y="6545"/>
                    </a:cubicBezTo>
                    <a:cubicBezTo>
                      <a:pt x="14070" y="5450"/>
                      <a:pt x="13623" y="4604"/>
                      <a:pt x="12698" y="4031"/>
                    </a:cubicBezTo>
                    <a:cubicBezTo>
                      <a:pt x="11773" y="3434"/>
                      <a:pt x="10369" y="3160"/>
                      <a:pt x="8455" y="3160"/>
                    </a:cubicBezTo>
                    <a:lnTo>
                      <a:pt x="5169" y="3160"/>
                    </a:lnTo>
                    <a:lnTo>
                      <a:pt x="5169" y="10327"/>
                    </a:lnTo>
                    <a:lnTo>
                      <a:pt x="8359" y="1032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0" name="Freeform: Shape 240"/>
              <p:cNvSpPr/>
              <p:nvPr/>
            </p:nvSpPr>
            <p:spPr>
              <a:xfrm>
                <a:off x="114790" y="4544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86" y="17028"/>
                      <a:pt x="9515" y="17301"/>
                    </a:cubicBezTo>
                    <a:cubicBezTo>
                      <a:pt x="10282" y="17539"/>
                      <a:pt x="11126" y="17676"/>
                      <a:pt x="12047" y="17676"/>
                    </a:cubicBezTo>
                    <a:cubicBezTo>
                      <a:pt x="12967" y="17676"/>
                      <a:pt x="13773" y="17573"/>
                      <a:pt x="14426" y="17403"/>
                    </a:cubicBezTo>
                    <a:cubicBezTo>
                      <a:pt x="15078" y="17232"/>
                      <a:pt x="15691" y="16993"/>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8" y="19348"/>
                      <a:pt x="19221" y="19791"/>
                    </a:cubicBezTo>
                    <a:cubicBezTo>
                      <a:pt x="18454" y="20235"/>
                      <a:pt x="17610" y="20576"/>
                      <a:pt x="16766" y="20849"/>
                    </a:cubicBezTo>
                    <a:cubicBezTo>
                      <a:pt x="15922" y="21122"/>
                      <a:pt x="15039" y="21293"/>
                      <a:pt x="14157" y="21430"/>
                    </a:cubicBezTo>
                    <a:cubicBezTo>
                      <a:pt x="13275" y="21566"/>
                      <a:pt x="12430" y="21600"/>
                      <a:pt x="11587"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266" y="5084"/>
                      <a:pt x="2033" y="3992"/>
                      <a:pt x="2992" y="3037"/>
                    </a:cubicBezTo>
                    <a:cubicBezTo>
                      <a:pt x="3952" y="2116"/>
                      <a:pt x="5141" y="1365"/>
                      <a:pt x="6561" y="819"/>
                    </a:cubicBezTo>
                    <a:cubicBezTo>
                      <a:pt x="7980" y="273"/>
                      <a:pt x="9553" y="0"/>
                      <a:pt x="11318" y="0"/>
                    </a:cubicBezTo>
                    <a:cubicBezTo>
                      <a:pt x="12814" y="0"/>
                      <a:pt x="14195" y="205"/>
                      <a:pt x="15423" y="648"/>
                    </a:cubicBezTo>
                    <a:cubicBezTo>
                      <a:pt x="16651" y="1092"/>
                      <a:pt x="17763" y="1672"/>
                      <a:pt x="18684" y="2491"/>
                    </a:cubicBezTo>
                    <a:cubicBezTo>
                      <a:pt x="19605" y="3310"/>
                      <a:pt x="20295" y="4299"/>
                      <a:pt x="20833" y="5494"/>
                    </a:cubicBezTo>
                    <a:cubicBezTo>
                      <a:pt x="21331" y="6688"/>
                      <a:pt x="21600" y="8019"/>
                      <a:pt x="21600" y="9520"/>
                    </a:cubicBezTo>
                    <a:cubicBezTo>
                      <a:pt x="21600" y="10271"/>
                      <a:pt x="21523" y="10817"/>
                      <a:pt x="21331" y="11056"/>
                    </a:cubicBezTo>
                    <a:cubicBezTo>
                      <a:pt x="21140" y="11295"/>
                      <a:pt x="20794" y="11465"/>
                      <a:pt x="20257" y="11465"/>
                    </a:cubicBezTo>
                    <a:lnTo>
                      <a:pt x="5563" y="11465"/>
                    </a:lnTo>
                    <a:close/>
                    <a:moveTo>
                      <a:pt x="16421" y="8360"/>
                    </a:moveTo>
                    <a:cubicBezTo>
                      <a:pt x="16421" y="7712"/>
                      <a:pt x="16305" y="7098"/>
                      <a:pt x="16113" y="6517"/>
                    </a:cubicBezTo>
                    <a:cubicBezTo>
                      <a:pt x="15922" y="5938"/>
                      <a:pt x="15576" y="5426"/>
                      <a:pt x="15193" y="4982"/>
                    </a:cubicBezTo>
                    <a:cubicBezTo>
                      <a:pt x="14771" y="4538"/>
                      <a:pt x="14234" y="4197"/>
                      <a:pt x="13620" y="3958"/>
                    </a:cubicBezTo>
                    <a:cubicBezTo>
                      <a:pt x="12967" y="3719"/>
                      <a:pt x="12239" y="3583"/>
                      <a:pt x="11394" y="3583"/>
                    </a:cubicBezTo>
                    <a:cubicBezTo>
                      <a:pt x="9745" y="3583"/>
                      <a:pt x="8479" y="3992"/>
                      <a:pt x="7520" y="4845"/>
                    </a:cubicBezTo>
                    <a:cubicBezTo>
                      <a:pt x="6561" y="5664"/>
                      <a:pt x="5985" y="6859"/>
                      <a:pt x="5717" y="8394"/>
                    </a:cubicBezTo>
                    <a:lnTo>
                      <a:pt x="16421" y="839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1" name="Freeform: Shape 241"/>
              <p:cNvSpPr/>
              <p:nvPr/>
            </p:nvSpPr>
            <p:spPr>
              <a:xfrm>
                <a:off x="220765"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816" y="4347"/>
                    </a:moveTo>
                    <a:cubicBezTo>
                      <a:pt x="19628" y="4551"/>
                      <a:pt x="19440" y="4721"/>
                      <a:pt x="19205" y="4823"/>
                    </a:cubicBezTo>
                    <a:cubicBezTo>
                      <a:pt x="19018" y="4925"/>
                      <a:pt x="18736" y="4959"/>
                      <a:pt x="18407" y="4959"/>
                    </a:cubicBezTo>
                    <a:cubicBezTo>
                      <a:pt x="18078" y="4959"/>
                      <a:pt x="17703" y="4890"/>
                      <a:pt x="17327" y="4755"/>
                    </a:cubicBezTo>
                    <a:cubicBezTo>
                      <a:pt x="16951" y="4619"/>
                      <a:pt x="16482"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4"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1" y="11377"/>
                      <a:pt x="20614" y="11887"/>
                      <a:pt x="20990" y="12464"/>
                    </a:cubicBezTo>
                    <a:cubicBezTo>
                      <a:pt x="21365" y="13041"/>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5"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137"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67"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816"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2" name="Freeform: Shape 242"/>
              <p:cNvSpPr/>
              <p:nvPr/>
            </p:nvSpPr>
            <p:spPr>
              <a:xfrm>
                <a:off x="318432" y="44933"/>
                <a:ext cx="95973" cy="140398"/>
              </a:xfrm>
              <a:custGeom>
                <a:avLst/>
                <a:gdLst/>
                <a:ahLst/>
                <a:cxnLst>
                  <a:cxn ang="0">
                    <a:pos x="wd2" y="hd2"/>
                  </a:cxn>
                  <a:cxn ang="5400000">
                    <a:pos x="wd2" y="hd2"/>
                  </a:cxn>
                  <a:cxn ang="10800000">
                    <a:pos x="wd2" y="hd2"/>
                  </a:cxn>
                  <a:cxn ang="16200000">
                    <a:pos x="wd2" y="hd2"/>
                  </a:cxn>
                </a:cxnLst>
                <a:rect l="0" t="0" r="r" b="b"/>
                <a:pathLst>
                  <a:path w="21600" h="21600" extrusionOk="0">
                    <a:moveTo>
                      <a:pt x="5304" y="2478"/>
                    </a:moveTo>
                    <a:cubicBezTo>
                      <a:pt x="6259" y="1748"/>
                      <a:pt x="7365" y="1148"/>
                      <a:pt x="8587" y="678"/>
                    </a:cubicBezTo>
                    <a:cubicBezTo>
                      <a:pt x="9808" y="209"/>
                      <a:pt x="11258" y="0"/>
                      <a:pt x="12899" y="0"/>
                    </a:cubicBezTo>
                    <a:cubicBezTo>
                      <a:pt x="14196" y="0"/>
                      <a:pt x="15341" y="183"/>
                      <a:pt x="16410" y="548"/>
                    </a:cubicBezTo>
                    <a:cubicBezTo>
                      <a:pt x="17479" y="913"/>
                      <a:pt x="18394" y="1435"/>
                      <a:pt x="19158" y="2139"/>
                    </a:cubicBezTo>
                    <a:cubicBezTo>
                      <a:pt x="19921" y="2843"/>
                      <a:pt x="20531" y="3678"/>
                      <a:pt x="20951" y="4696"/>
                    </a:cubicBezTo>
                    <a:cubicBezTo>
                      <a:pt x="21371" y="5713"/>
                      <a:pt x="21600" y="6887"/>
                      <a:pt x="21600" y="8191"/>
                    </a:cubicBezTo>
                    <a:cubicBezTo>
                      <a:pt x="21600" y="9391"/>
                      <a:pt x="21371" y="10513"/>
                      <a:pt x="20875" y="11530"/>
                    </a:cubicBezTo>
                    <a:cubicBezTo>
                      <a:pt x="20379" y="12548"/>
                      <a:pt x="19730" y="13435"/>
                      <a:pt x="18852" y="14191"/>
                    </a:cubicBezTo>
                    <a:cubicBezTo>
                      <a:pt x="17975" y="14948"/>
                      <a:pt x="16906" y="15522"/>
                      <a:pt x="15685" y="15965"/>
                    </a:cubicBezTo>
                    <a:cubicBezTo>
                      <a:pt x="14425" y="16383"/>
                      <a:pt x="13052" y="16591"/>
                      <a:pt x="11487" y="16591"/>
                    </a:cubicBezTo>
                    <a:cubicBezTo>
                      <a:pt x="10189" y="16591"/>
                      <a:pt x="9044" y="16461"/>
                      <a:pt x="8129" y="16174"/>
                    </a:cubicBezTo>
                    <a:cubicBezTo>
                      <a:pt x="7213" y="15887"/>
                      <a:pt x="6373" y="15522"/>
                      <a:pt x="5648" y="15026"/>
                    </a:cubicBezTo>
                    <a:lnTo>
                      <a:pt x="5648" y="21600"/>
                    </a:lnTo>
                    <a:lnTo>
                      <a:pt x="0" y="21600"/>
                    </a:lnTo>
                    <a:lnTo>
                      <a:pt x="0" y="287"/>
                    </a:lnTo>
                    <a:lnTo>
                      <a:pt x="3473" y="287"/>
                    </a:lnTo>
                    <a:cubicBezTo>
                      <a:pt x="4198" y="287"/>
                      <a:pt x="4694" y="522"/>
                      <a:pt x="4923" y="991"/>
                    </a:cubicBezTo>
                    <a:lnTo>
                      <a:pt x="5304" y="2478"/>
                    </a:lnTo>
                    <a:close/>
                    <a:moveTo>
                      <a:pt x="5572" y="12183"/>
                    </a:moveTo>
                    <a:cubicBezTo>
                      <a:pt x="6221" y="12704"/>
                      <a:pt x="6908" y="13096"/>
                      <a:pt x="7671" y="13304"/>
                    </a:cubicBezTo>
                    <a:cubicBezTo>
                      <a:pt x="8434" y="13513"/>
                      <a:pt x="9235" y="13643"/>
                      <a:pt x="10113" y="13643"/>
                    </a:cubicBezTo>
                    <a:cubicBezTo>
                      <a:pt x="10953" y="13643"/>
                      <a:pt x="11754" y="13539"/>
                      <a:pt x="12441" y="13304"/>
                    </a:cubicBezTo>
                    <a:cubicBezTo>
                      <a:pt x="13128" y="13096"/>
                      <a:pt x="13700" y="12756"/>
                      <a:pt x="14196" y="12313"/>
                    </a:cubicBezTo>
                    <a:cubicBezTo>
                      <a:pt x="14692" y="11869"/>
                      <a:pt x="15036" y="11296"/>
                      <a:pt x="15303" y="10617"/>
                    </a:cubicBezTo>
                    <a:cubicBezTo>
                      <a:pt x="15570" y="9939"/>
                      <a:pt x="15685" y="9130"/>
                      <a:pt x="15685" y="8191"/>
                    </a:cubicBezTo>
                    <a:cubicBezTo>
                      <a:pt x="15685" y="7252"/>
                      <a:pt x="15570" y="6443"/>
                      <a:pt x="15341" y="5791"/>
                    </a:cubicBezTo>
                    <a:cubicBezTo>
                      <a:pt x="15112" y="5139"/>
                      <a:pt x="14807" y="4617"/>
                      <a:pt x="14387" y="4200"/>
                    </a:cubicBezTo>
                    <a:cubicBezTo>
                      <a:pt x="13967" y="3783"/>
                      <a:pt x="13471" y="3496"/>
                      <a:pt x="12899" y="3313"/>
                    </a:cubicBezTo>
                    <a:cubicBezTo>
                      <a:pt x="12327" y="3130"/>
                      <a:pt x="11640" y="3026"/>
                      <a:pt x="10876" y="3026"/>
                    </a:cubicBezTo>
                    <a:cubicBezTo>
                      <a:pt x="9693" y="3026"/>
                      <a:pt x="8701" y="3183"/>
                      <a:pt x="7862" y="3548"/>
                    </a:cubicBezTo>
                    <a:cubicBezTo>
                      <a:pt x="7022" y="3887"/>
                      <a:pt x="6259" y="4356"/>
                      <a:pt x="5533" y="4983"/>
                    </a:cubicBezTo>
                    <a:lnTo>
                      <a:pt x="5533" y="1218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3" name="Freeform: Shape 243"/>
              <p:cNvSpPr/>
              <p:nvPr/>
            </p:nvSpPr>
            <p:spPr>
              <a:xfrm>
                <a:off x="428137" y="45102"/>
                <a:ext cx="103264" cy="107504"/>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2449" y="0"/>
                      <a:pt x="13903" y="238"/>
                      <a:pt x="15251" y="750"/>
                    </a:cubicBezTo>
                    <a:cubicBezTo>
                      <a:pt x="16564" y="1260"/>
                      <a:pt x="17699" y="1976"/>
                      <a:pt x="18656" y="2896"/>
                    </a:cubicBezTo>
                    <a:cubicBezTo>
                      <a:pt x="19614" y="3816"/>
                      <a:pt x="20323" y="4940"/>
                      <a:pt x="20820" y="6303"/>
                    </a:cubicBezTo>
                    <a:cubicBezTo>
                      <a:pt x="21316" y="7632"/>
                      <a:pt x="21600" y="9130"/>
                      <a:pt x="21600" y="10766"/>
                    </a:cubicBezTo>
                    <a:cubicBezTo>
                      <a:pt x="21600" y="12435"/>
                      <a:pt x="21352" y="13934"/>
                      <a:pt x="20820" y="15263"/>
                    </a:cubicBezTo>
                    <a:cubicBezTo>
                      <a:pt x="20323" y="16592"/>
                      <a:pt x="19579" y="17750"/>
                      <a:pt x="18656" y="18670"/>
                    </a:cubicBezTo>
                    <a:cubicBezTo>
                      <a:pt x="17699" y="19624"/>
                      <a:pt x="16564" y="20339"/>
                      <a:pt x="15251" y="20850"/>
                    </a:cubicBezTo>
                    <a:cubicBezTo>
                      <a:pt x="13939" y="21361"/>
                      <a:pt x="12449" y="21600"/>
                      <a:pt x="10818" y="21600"/>
                    </a:cubicBezTo>
                    <a:cubicBezTo>
                      <a:pt x="9186" y="21600"/>
                      <a:pt x="7697" y="21361"/>
                      <a:pt x="6384" y="20850"/>
                    </a:cubicBezTo>
                    <a:cubicBezTo>
                      <a:pt x="5036" y="20339"/>
                      <a:pt x="3902" y="19624"/>
                      <a:pt x="2979" y="18670"/>
                    </a:cubicBezTo>
                    <a:cubicBezTo>
                      <a:pt x="2022" y="17716"/>
                      <a:pt x="1312" y="16592"/>
                      <a:pt x="780" y="15263"/>
                    </a:cubicBezTo>
                    <a:cubicBezTo>
                      <a:pt x="248" y="13934"/>
                      <a:pt x="0" y="12435"/>
                      <a:pt x="0" y="10766"/>
                    </a:cubicBezTo>
                    <a:cubicBezTo>
                      <a:pt x="0" y="9130"/>
                      <a:pt x="248" y="7632"/>
                      <a:pt x="780" y="6303"/>
                    </a:cubicBezTo>
                    <a:cubicBezTo>
                      <a:pt x="1312" y="4974"/>
                      <a:pt x="2022" y="3850"/>
                      <a:pt x="2979" y="2896"/>
                    </a:cubicBezTo>
                    <a:cubicBezTo>
                      <a:pt x="3937" y="1976"/>
                      <a:pt x="5072" y="1260"/>
                      <a:pt x="6384" y="750"/>
                    </a:cubicBezTo>
                    <a:cubicBezTo>
                      <a:pt x="7697" y="272"/>
                      <a:pt x="9186" y="0"/>
                      <a:pt x="10818" y="0"/>
                    </a:cubicBezTo>
                    <a:close/>
                    <a:moveTo>
                      <a:pt x="10818" y="17716"/>
                    </a:moveTo>
                    <a:cubicBezTo>
                      <a:pt x="12627" y="17716"/>
                      <a:pt x="13974" y="17137"/>
                      <a:pt x="14861" y="15944"/>
                    </a:cubicBezTo>
                    <a:cubicBezTo>
                      <a:pt x="15748" y="14786"/>
                      <a:pt x="16173" y="13049"/>
                      <a:pt x="16173" y="10800"/>
                    </a:cubicBezTo>
                    <a:cubicBezTo>
                      <a:pt x="16173" y="8551"/>
                      <a:pt x="15748" y="6814"/>
                      <a:pt x="14861" y="5621"/>
                    </a:cubicBezTo>
                    <a:cubicBezTo>
                      <a:pt x="13974" y="4429"/>
                      <a:pt x="12627" y="3850"/>
                      <a:pt x="10818" y="3850"/>
                    </a:cubicBezTo>
                    <a:cubicBezTo>
                      <a:pt x="8973" y="3850"/>
                      <a:pt x="7590" y="4463"/>
                      <a:pt x="6703" y="5655"/>
                    </a:cubicBezTo>
                    <a:cubicBezTo>
                      <a:pt x="5817" y="6848"/>
                      <a:pt x="5356" y="8586"/>
                      <a:pt x="5356" y="10800"/>
                    </a:cubicBezTo>
                    <a:cubicBezTo>
                      <a:pt x="5356" y="13049"/>
                      <a:pt x="5817" y="14752"/>
                      <a:pt x="6703" y="15944"/>
                    </a:cubicBezTo>
                    <a:cubicBezTo>
                      <a:pt x="7626" y="17137"/>
                      <a:pt x="8973" y="17716"/>
                      <a:pt x="10818" y="1771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4" name="Freeform: Shape 244"/>
              <p:cNvSpPr/>
              <p:nvPr/>
            </p:nvSpPr>
            <p:spPr>
              <a:xfrm>
                <a:off x="550729" y="45102"/>
                <a:ext cx="91056" cy="105977"/>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90"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4" y="3975"/>
                    </a:cubicBezTo>
                    <a:cubicBezTo>
                      <a:pt x="10378" y="3975"/>
                      <a:pt x="9412" y="4182"/>
                      <a:pt x="8527" y="4562"/>
                    </a:cubicBezTo>
                    <a:cubicBezTo>
                      <a:pt x="7643" y="4977"/>
                      <a:pt x="6758" y="5495"/>
                      <a:pt x="5953" y="6186"/>
                    </a:cubicBezTo>
                    <a:lnTo>
                      <a:pt x="5953" y="21565"/>
                    </a:lnTo>
                    <a:lnTo>
                      <a:pt x="0" y="21565"/>
                    </a:lnTo>
                    <a:lnTo>
                      <a:pt x="0" y="276"/>
                    </a:lnTo>
                    <a:lnTo>
                      <a:pt x="3660" y="276"/>
                    </a:lnTo>
                    <a:cubicBezTo>
                      <a:pt x="4425" y="276"/>
                      <a:pt x="4948" y="588"/>
                      <a:pt x="5189" y="1210"/>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5" name="Freeform: Shape 245"/>
              <p:cNvSpPr/>
              <p:nvPr/>
            </p:nvSpPr>
            <p:spPr>
              <a:xfrm>
                <a:off x="659755" y="0"/>
                <a:ext cx="96312" cy="1527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4"/>
                    </a:lnTo>
                    <a:lnTo>
                      <a:pt x="18140" y="21384"/>
                    </a:lnTo>
                    <a:cubicBezTo>
                      <a:pt x="17379" y="21384"/>
                      <a:pt x="16922" y="21168"/>
                      <a:pt x="16733" y="20737"/>
                    </a:cubicBezTo>
                    <a:lnTo>
                      <a:pt x="16238" y="19323"/>
                    </a:lnTo>
                    <a:cubicBezTo>
                      <a:pt x="15287" y="19994"/>
                      <a:pt x="14222" y="20545"/>
                      <a:pt x="12968" y="20977"/>
                    </a:cubicBezTo>
                    <a:cubicBezTo>
                      <a:pt x="11751" y="21408"/>
                      <a:pt x="10306" y="21600"/>
                      <a:pt x="8671" y="21600"/>
                    </a:cubicBezTo>
                    <a:cubicBezTo>
                      <a:pt x="7378" y="21600"/>
                      <a:pt x="6237" y="21432"/>
                      <a:pt x="5172" y="21096"/>
                    </a:cubicBezTo>
                    <a:cubicBezTo>
                      <a:pt x="4107" y="20761"/>
                      <a:pt x="3194" y="20282"/>
                      <a:pt x="2434" y="19634"/>
                    </a:cubicBezTo>
                    <a:cubicBezTo>
                      <a:pt x="1673" y="18987"/>
                      <a:pt x="1065" y="18220"/>
                      <a:pt x="647" y="17261"/>
                    </a:cubicBezTo>
                    <a:cubicBezTo>
                      <a:pt x="228" y="16326"/>
                      <a:pt x="0" y="15247"/>
                      <a:pt x="0" y="14048"/>
                    </a:cubicBezTo>
                    <a:cubicBezTo>
                      <a:pt x="0" y="12946"/>
                      <a:pt x="228" y="11939"/>
                      <a:pt x="722" y="11004"/>
                    </a:cubicBezTo>
                    <a:cubicBezTo>
                      <a:pt x="1179" y="10069"/>
                      <a:pt x="1863" y="9254"/>
                      <a:pt x="2738" y="8559"/>
                    </a:cubicBezTo>
                    <a:cubicBezTo>
                      <a:pt x="3613" y="7863"/>
                      <a:pt x="4678" y="7336"/>
                      <a:pt x="5894" y="6952"/>
                    </a:cubicBezTo>
                    <a:cubicBezTo>
                      <a:pt x="7111" y="6569"/>
                      <a:pt x="8518" y="6377"/>
                      <a:pt x="10040" y="6377"/>
                    </a:cubicBezTo>
                    <a:cubicBezTo>
                      <a:pt x="11332" y="6377"/>
                      <a:pt x="12473" y="6497"/>
                      <a:pt x="13386" y="6761"/>
                    </a:cubicBezTo>
                    <a:cubicBezTo>
                      <a:pt x="14299" y="7024"/>
                      <a:pt x="15135" y="7360"/>
                      <a:pt x="15858" y="7815"/>
                    </a:cubicBezTo>
                    <a:lnTo>
                      <a:pt x="15858" y="24"/>
                    </a:lnTo>
                    <a:lnTo>
                      <a:pt x="21600" y="24"/>
                    </a:lnTo>
                    <a:close/>
                    <a:moveTo>
                      <a:pt x="15934" y="10381"/>
                    </a:moveTo>
                    <a:cubicBezTo>
                      <a:pt x="15287" y="9901"/>
                      <a:pt x="14603" y="9541"/>
                      <a:pt x="13842" y="9350"/>
                    </a:cubicBezTo>
                    <a:cubicBezTo>
                      <a:pt x="13082" y="9158"/>
                      <a:pt x="12283" y="9038"/>
                      <a:pt x="11409" y="9038"/>
                    </a:cubicBezTo>
                    <a:cubicBezTo>
                      <a:pt x="10572" y="9038"/>
                      <a:pt x="9773" y="9134"/>
                      <a:pt x="9089" y="9350"/>
                    </a:cubicBezTo>
                    <a:cubicBezTo>
                      <a:pt x="8404" y="9565"/>
                      <a:pt x="7834" y="9853"/>
                      <a:pt x="7340" y="10261"/>
                    </a:cubicBezTo>
                    <a:cubicBezTo>
                      <a:pt x="6845" y="10668"/>
                      <a:pt x="6465" y="11196"/>
                      <a:pt x="6237" y="11819"/>
                    </a:cubicBezTo>
                    <a:cubicBezTo>
                      <a:pt x="5970" y="12442"/>
                      <a:pt x="5856" y="13185"/>
                      <a:pt x="5856" y="14048"/>
                    </a:cubicBezTo>
                    <a:cubicBezTo>
                      <a:pt x="5856" y="14912"/>
                      <a:pt x="5970" y="15655"/>
                      <a:pt x="6199" y="16254"/>
                    </a:cubicBezTo>
                    <a:cubicBezTo>
                      <a:pt x="6427" y="16853"/>
                      <a:pt x="6731" y="17333"/>
                      <a:pt x="7149" y="17716"/>
                    </a:cubicBezTo>
                    <a:cubicBezTo>
                      <a:pt x="7568" y="18100"/>
                      <a:pt x="8062" y="18364"/>
                      <a:pt x="8671" y="18531"/>
                    </a:cubicBezTo>
                    <a:cubicBezTo>
                      <a:pt x="9279" y="18699"/>
                      <a:pt x="9925" y="18771"/>
                      <a:pt x="10648" y="18771"/>
                    </a:cubicBezTo>
                    <a:cubicBezTo>
                      <a:pt x="11827" y="18771"/>
                      <a:pt x="12816" y="18627"/>
                      <a:pt x="13652" y="18316"/>
                    </a:cubicBezTo>
                    <a:cubicBezTo>
                      <a:pt x="14489" y="18004"/>
                      <a:pt x="15249" y="17572"/>
                      <a:pt x="15972" y="16997"/>
                    </a:cubicBezTo>
                    <a:lnTo>
                      <a:pt x="15972" y="10381"/>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90" name="Graphic 2"/>
            <p:cNvGrpSpPr/>
            <p:nvPr/>
          </p:nvGrpSpPr>
          <p:grpSpPr>
            <a:xfrm>
              <a:off x="6485994" y="1728490"/>
              <a:ext cx="312501" cy="148877"/>
              <a:chOff x="0" y="0"/>
              <a:chExt cx="312501" cy="148875"/>
            </a:xfrm>
          </p:grpSpPr>
          <p:sp>
            <p:nvSpPr>
              <p:cNvPr id="687" name="Freeform: Shape 236"/>
              <p:cNvSpPr/>
              <p:nvPr/>
            </p:nvSpPr>
            <p:spPr>
              <a:xfrm>
                <a:off x="0" y="0"/>
                <a:ext cx="143619"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63"/>
                    </a:moveTo>
                    <a:lnTo>
                      <a:pt x="11654" y="6271"/>
                    </a:lnTo>
                    <a:cubicBezTo>
                      <a:pt x="11527" y="5948"/>
                      <a:pt x="11374" y="5574"/>
                      <a:pt x="11246" y="5126"/>
                    </a:cubicBezTo>
                    <a:cubicBezTo>
                      <a:pt x="11093" y="4678"/>
                      <a:pt x="10966" y="4206"/>
                      <a:pt x="10813" y="3708"/>
                    </a:cubicBezTo>
                    <a:cubicBezTo>
                      <a:pt x="10685" y="4206"/>
                      <a:pt x="10532" y="4678"/>
                      <a:pt x="10405" y="5126"/>
                    </a:cubicBezTo>
                    <a:cubicBezTo>
                      <a:pt x="10252" y="5574"/>
                      <a:pt x="10124" y="5948"/>
                      <a:pt x="9997" y="6296"/>
                    </a:cubicBezTo>
                    <a:lnTo>
                      <a:pt x="7319" y="13438"/>
                    </a:lnTo>
                    <a:lnTo>
                      <a:pt x="14332" y="1343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8" name="Freeform: Shape 237"/>
              <p:cNvSpPr/>
              <p:nvPr/>
            </p:nvSpPr>
            <p:spPr>
              <a:xfrm>
                <a:off x="146669" y="41202"/>
                <a:ext cx="88004" cy="107504"/>
              </a:xfrm>
              <a:custGeom>
                <a:avLst/>
                <a:gdLst/>
                <a:ahLst/>
                <a:cxnLst>
                  <a:cxn ang="0">
                    <a:pos x="wd2" y="hd2"/>
                  </a:cxn>
                  <a:cxn ang="5400000">
                    <a:pos x="wd2" y="hd2"/>
                  </a:cxn>
                  <a:cxn ang="10800000">
                    <a:pos x="wd2" y="hd2"/>
                  </a:cxn>
                  <a:cxn ang="16200000">
                    <a:pos x="wd2" y="hd2"/>
                  </a:cxn>
                </a:cxnLst>
                <a:rect l="0" t="0" r="r" b="b"/>
                <a:pathLst>
                  <a:path w="21600" h="21600" extrusionOk="0">
                    <a:moveTo>
                      <a:pt x="19727" y="4770"/>
                    </a:moveTo>
                    <a:cubicBezTo>
                      <a:pt x="19561" y="4974"/>
                      <a:pt x="19353" y="5110"/>
                      <a:pt x="19186" y="5213"/>
                    </a:cubicBezTo>
                    <a:cubicBezTo>
                      <a:pt x="19019" y="5315"/>
                      <a:pt x="18770" y="5383"/>
                      <a:pt x="18437" y="5383"/>
                    </a:cubicBezTo>
                    <a:cubicBezTo>
                      <a:pt x="18104" y="5383"/>
                      <a:pt x="17813" y="5315"/>
                      <a:pt x="17521" y="5145"/>
                    </a:cubicBezTo>
                    <a:cubicBezTo>
                      <a:pt x="17230" y="4974"/>
                      <a:pt x="16856" y="4804"/>
                      <a:pt x="16439" y="4599"/>
                    </a:cubicBezTo>
                    <a:cubicBezTo>
                      <a:pt x="16023" y="4395"/>
                      <a:pt x="15524" y="4225"/>
                      <a:pt x="14941" y="4054"/>
                    </a:cubicBezTo>
                    <a:cubicBezTo>
                      <a:pt x="14358" y="3884"/>
                      <a:pt x="13651" y="3816"/>
                      <a:pt x="12818" y="3816"/>
                    </a:cubicBezTo>
                    <a:cubicBezTo>
                      <a:pt x="11736" y="3816"/>
                      <a:pt x="10779" y="3986"/>
                      <a:pt x="9989" y="4293"/>
                    </a:cubicBezTo>
                    <a:cubicBezTo>
                      <a:pt x="9156" y="4599"/>
                      <a:pt x="8490" y="5076"/>
                      <a:pt x="7949" y="5655"/>
                    </a:cubicBezTo>
                    <a:cubicBezTo>
                      <a:pt x="7408" y="6269"/>
                      <a:pt x="6992" y="6984"/>
                      <a:pt x="6742" y="7836"/>
                    </a:cubicBezTo>
                    <a:cubicBezTo>
                      <a:pt x="6492" y="8688"/>
                      <a:pt x="6326" y="9642"/>
                      <a:pt x="6326" y="10732"/>
                    </a:cubicBezTo>
                    <a:cubicBezTo>
                      <a:pt x="6326" y="11856"/>
                      <a:pt x="6492" y="12844"/>
                      <a:pt x="6742" y="13730"/>
                    </a:cubicBezTo>
                    <a:cubicBezTo>
                      <a:pt x="6992" y="14616"/>
                      <a:pt x="7450" y="15331"/>
                      <a:pt x="7991" y="15944"/>
                    </a:cubicBezTo>
                    <a:cubicBezTo>
                      <a:pt x="8532" y="16523"/>
                      <a:pt x="9198" y="17001"/>
                      <a:pt x="9989" y="17307"/>
                    </a:cubicBezTo>
                    <a:cubicBezTo>
                      <a:pt x="10779" y="17614"/>
                      <a:pt x="11653" y="17750"/>
                      <a:pt x="12652" y="17750"/>
                    </a:cubicBezTo>
                    <a:cubicBezTo>
                      <a:pt x="13651" y="17750"/>
                      <a:pt x="14442" y="17648"/>
                      <a:pt x="15024" y="17443"/>
                    </a:cubicBezTo>
                    <a:cubicBezTo>
                      <a:pt x="15649" y="17239"/>
                      <a:pt x="16148" y="17035"/>
                      <a:pt x="16564" y="16796"/>
                    </a:cubicBezTo>
                    <a:cubicBezTo>
                      <a:pt x="16980" y="16558"/>
                      <a:pt x="17355" y="16353"/>
                      <a:pt x="17646" y="16149"/>
                    </a:cubicBezTo>
                    <a:cubicBezTo>
                      <a:pt x="17938" y="15944"/>
                      <a:pt x="18312" y="15842"/>
                      <a:pt x="18687" y="15842"/>
                    </a:cubicBezTo>
                    <a:cubicBezTo>
                      <a:pt x="19186" y="15842"/>
                      <a:pt x="19561" y="16013"/>
                      <a:pt x="19811" y="16319"/>
                    </a:cubicBezTo>
                    <a:lnTo>
                      <a:pt x="21600" y="18159"/>
                    </a:lnTo>
                    <a:cubicBezTo>
                      <a:pt x="20934" y="18806"/>
                      <a:pt x="20185" y="19351"/>
                      <a:pt x="19394" y="19794"/>
                    </a:cubicBezTo>
                    <a:cubicBezTo>
                      <a:pt x="18604" y="20237"/>
                      <a:pt x="17771" y="20578"/>
                      <a:pt x="16897" y="20850"/>
                    </a:cubicBezTo>
                    <a:cubicBezTo>
                      <a:pt x="16023" y="21123"/>
                      <a:pt x="15149" y="21293"/>
                      <a:pt x="14234" y="21430"/>
                    </a:cubicBezTo>
                    <a:cubicBezTo>
                      <a:pt x="13318" y="21532"/>
                      <a:pt x="12444" y="21600"/>
                      <a:pt x="11528" y="21600"/>
                    </a:cubicBezTo>
                    <a:cubicBezTo>
                      <a:pt x="9947" y="21600"/>
                      <a:pt x="8448" y="21361"/>
                      <a:pt x="7075" y="20884"/>
                    </a:cubicBezTo>
                    <a:cubicBezTo>
                      <a:pt x="5660" y="20408"/>
                      <a:pt x="4453" y="19692"/>
                      <a:pt x="3413" y="18772"/>
                    </a:cubicBezTo>
                    <a:cubicBezTo>
                      <a:pt x="2372" y="17852"/>
                      <a:pt x="1540" y="16728"/>
                      <a:pt x="916" y="15365"/>
                    </a:cubicBezTo>
                    <a:cubicBezTo>
                      <a:pt x="291" y="14037"/>
                      <a:pt x="0" y="12503"/>
                      <a:pt x="0" y="10766"/>
                    </a:cubicBezTo>
                    <a:cubicBezTo>
                      <a:pt x="0" y="9233"/>
                      <a:pt x="291" y="7802"/>
                      <a:pt x="832" y="6473"/>
                    </a:cubicBezTo>
                    <a:cubicBezTo>
                      <a:pt x="1373" y="5145"/>
                      <a:pt x="2164" y="4020"/>
                      <a:pt x="3205" y="3066"/>
                    </a:cubicBezTo>
                    <a:cubicBezTo>
                      <a:pt x="4245" y="2112"/>
                      <a:pt x="5535" y="1363"/>
                      <a:pt x="7117" y="818"/>
                    </a:cubicBezTo>
                    <a:cubicBezTo>
                      <a:pt x="8698" y="272"/>
                      <a:pt x="10446" y="0"/>
                      <a:pt x="12444" y="0"/>
                    </a:cubicBezTo>
                    <a:cubicBezTo>
                      <a:pt x="14358" y="0"/>
                      <a:pt x="16023" y="238"/>
                      <a:pt x="17480" y="750"/>
                    </a:cubicBezTo>
                    <a:cubicBezTo>
                      <a:pt x="18936" y="1260"/>
                      <a:pt x="20226" y="1976"/>
                      <a:pt x="21350" y="2930"/>
                    </a:cubicBezTo>
                    <a:lnTo>
                      <a:pt x="19727" y="477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689" name="Freeform: Shape 238"/>
              <p:cNvSpPr/>
              <p:nvPr/>
            </p:nvSpPr>
            <p:spPr>
              <a:xfrm>
                <a:off x="241453" y="10852"/>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8"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320" y="186"/>
                    </a:cubicBezTo>
                    <a:cubicBezTo>
                      <a:pt x="7578" y="80"/>
                      <a:pt x="7990"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73" y="18124"/>
                      <a:pt x="17579" y="18044"/>
                      <a:pt x="17734" y="17991"/>
                    </a:cubicBezTo>
                    <a:cubicBezTo>
                      <a:pt x="17940" y="17938"/>
                      <a:pt x="18094" y="17912"/>
                      <a:pt x="18301" y="17912"/>
                    </a:cubicBezTo>
                    <a:cubicBezTo>
                      <a:pt x="18507" y="17912"/>
                      <a:pt x="18713" y="17938"/>
                      <a:pt x="18868" y="17991"/>
                    </a:cubicBezTo>
                    <a:cubicBezTo>
                      <a:pt x="19023" y="18044"/>
                      <a:pt x="19177" y="18124"/>
                      <a:pt x="19332" y="18257"/>
                    </a:cubicBezTo>
                    <a:lnTo>
                      <a:pt x="21600" y="20167"/>
                    </a:lnTo>
                    <a:cubicBezTo>
                      <a:pt x="20466" y="20645"/>
                      <a:pt x="19229" y="21016"/>
                      <a:pt x="17785" y="21255"/>
                    </a:cubicBezTo>
                    <a:cubicBezTo>
                      <a:pt x="16290" y="21467"/>
                      <a:pt x="14795" y="21600"/>
                      <a:pt x="1324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693" name="Graphic 2"/>
            <p:cNvGrpSpPr/>
            <p:nvPr/>
          </p:nvGrpSpPr>
          <p:grpSpPr>
            <a:xfrm>
              <a:off x="260443" y="2157306"/>
              <a:ext cx="475956" cy="543952"/>
              <a:chOff x="0" y="0"/>
              <a:chExt cx="475954" cy="543950"/>
            </a:xfrm>
          </p:grpSpPr>
          <p:sp>
            <p:nvSpPr>
              <p:cNvPr id="691" name="Freeform: Shape 234"/>
              <p:cNvSpPr/>
              <p:nvPr/>
            </p:nvSpPr>
            <p:spPr>
              <a:xfrm>
                <a:off x="102244" y="0"/>
                <a:ext cx="271975"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692" name="Freeform: Shape 235"/>
              <p:cNvSpPr/>
              <p:nvPr/>
            </p:nvSpPr>
            <p:spPr>
              <a:xfrm>
                <a:off x="0" y="305886"/>
                <a:ext cx="475954" cy="238064"/>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1"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
          <p:nvSpPr>
            <p:cNvPr id="694" name="Freeform: Shape 220"/>
            <p:cNvSpPr/>
            <p:nvPr/>
          </p:nvSpPr>
          <p:spPr>
            <a:xfrm>
              <a:off x="6380239" y="2159742"/>
              <a:ext cx="517817" cy="541450"/>
            </a:xfrm>
            <a:custGeom>
              <a:avLst/>
              <a:gdLst/>
              <a:ahLst/>
              <a:cxnLst>
                <a:cxn ang="0">
                  <a:pos x="wd2" y="hd2"/>
                </a:cxn>
                <a:cxn ang="5400000">
                  <a:pos x="wd2" y="hd2"/>
                </a:cxn>
                <a:cxn ang="10800000">
                  <a:pos x="wd2" y="hd2"/>
                </a:cxn>
                <a:cxn ang="16200000">
                  <a:pos x="wd2" y="hd2"/>
                </a:cxn>
              </a:cxnLst>
              <a:rect l="0" t="0" r="r" b="b"/>
              <a:pathLst>
                <a:path w="21501" h="21407" extrusionOk="0">
                  <a:moveTo>
                    <a:pt x="21225" y="13272"/>
                  </a:moveTo>
                  <a:lnTo>
                    <a:pt x="19296" y="12212"/>
                  </a:lnTo>
                  <a:cubicBezTo>
                    <a:pt x="19493" y="11213"/>
                    <a:pt x="19493" y="10188"/>
                    <a:pt x="19296" y="9182"/>
                  </a:cubicBezTo>
                  <a:lnTo>
                    <a:pt x="21225" y="8123"/>
                  </a:lnTo>
                  <a:cubicBezTo>
                    <a:pt x="21450" y="8002"/>
                    <a:pt x="21549" y="7754"/>
                    <a:pt x="21472" y="7520"/>
                  </a:cubicBezTo>
                  <a:cubicBezTo>
                    <a:pt x="20972" y="5984"/>
                    <a:pt x="20113" y="4597"/>
                    <a:pt x="18993" y="3437"/>
                  </a:cubicBezTo>
                  <a:cubicBezTo>
                    <a:pt x="18824" y="3263"/>
                    <a:pt x="18543" y="3216"/>
                    <a:pt x="18324" y="3336"/>
                  </a:cubicBezTo>
                  <a:lnTo>
                    <a:pt x="16395" y="4396"/>
                  </a:lnTo>
                  <a:cubicBezTo>
                    <a:pt x="15586" y="3732"/>
                    <a:pt x="14649" y="3216"/>
                    <a:pt x="13643" y="2881"/>
                  </a:cubicBezTo>
                  <a:lnTo>
                    <a:pt x="13643" y="762"/>
                  </a:lnTo>
                  <a:cubicBezTo>
                    <a:pt x="13643" y="521"/>
                    <a:pt x="13467" y="306"/>
                    <a:pt x="13220" y="259"/>
                  </a:cubicBezTo>
                  <a:cubicBezTo>
                    <a:pt x="11559" y="-96"/>
                    <a:pt x="9855" y="-76"/>
                    <a:pt x="8271" y="259"/>
                  </a:cubicBezTo>
                  <a:cubicBezTo>
                    <a:pt x="8024" y="313"/>
                    <a:pt x="7848" y="521"/>
                    <a:pt x="7848" y="762"/>
                  </a:cubicBezTo>
                  <a:lnTo>
                    <a:pt x="7848" y="2887"/>
                  </a:lnTo>
                  <a:cubicBezTo>
                    <a:pt x="6842" y="3229"/>
                    <a:pt x="5912" y="3739"/>
                    <a:pt x="5096" y="4402"/>
                  </a:cubicBezTo>
                  <a:lnTo>
                    <a:pt x="3174" y="3343"/>
                  </a:lnTo>
                  <a:cubicBezTo>
                    <a:pt x="2948" y="3222"/>
                    <a:pt x="2674" y="3263"/>
                    <a:pt x="2505" y="3444"/>
                  </a:cubicBezTo>
                  <a:cubicBezTo>
                    <a:pt x="1385" y="4597"/>
                    <a:pt x="526" y="5984"/>
                    <a:pt x="26" y="7526"/>
                  </a:cubicBezTo>
                  <a:cubicBezTo>
                    <a:pt x="-51" y="7761"/>
                    <a:pt x="55" y="8009"/>
                    <a:pt x="273" y="8130"/>
                  </a:cubicBezTo>
                  <a:lnTo>
                    <a:pt x="2202" y="9189"/>
                  </a:lnTo>
                  <a:cubicBezTo>
                    <a:pt x="2005" y="10188"/>
                    <a:pt x="2005" y="11213"/>
                    <a:pt x="2202" y="12219"/>
                  </a:cubicBezTo>
                  <a:lnTo>
                    <a:pt x="273" y="13278"/>
                  </a:lnTo>
                  <a:cubicBezTo>
                    <a:pt x="48" y="13399"/>
                    <a:pt x="-51" y="13647"/>
                    <a:pt x="26" y="13882"/>
                  </a:cubicBezTo>
                  <a:cubicBezTo>
                    <a:pt x="526" y="15417"/>
                    <a:pt x="1385" y="16805"/>
                    <a:pt x="2505" y="17964"/>
                  </a:cubicBezTo>
                  <a:cubicBezTo>
                    <a:pt x="2674" y="18139"/>
                    <a:pt x="2955" y="18186"/>
                    <a:pt x="3174" y="18065"/>
                  </a:cubicBezTo>
                  <a:lnTo>
                    <a:pt x="5103" y="17006"/>
                  </a:lnTo>
                  <a:cubicBezTo>
                    <a:pt x="5912" y="17669"/>
                    <a:pt x="6849" y="18186"/>
                    <a:pt x="7855" y="18521"/>
                  </a:cubicBezTo>
                  <a:lnTo>
                    <a:pt x="7855" y="20646"/>
                  </a:lnTo>
                  <a:cubicBezTo>
                    <a:pt x="7855" y="20887"/>
                    <a:pt x="8031" y="21102"/>
                    <a:pt x="8278" y="21149"/>
                  </a:cubicBezTo>
                  <a:cubicBezTo>
                    <a:pt x="9939" y="21504"/>
                    <a:pt x="11643" y="21484"/>
                    <a:pt x="13227" y="21149"/>
                  </a:cubicBezTo>
                  <a:cubicBezTo>
                    <a:pt x="13474" y="21095"/>
                    <a:pt x="13650" y="20887"/>
                    <a:pt x="13650" y="20646"/>
                  </a:cubicBezTo>
                  <a:lnTo>
                    <a:pt x="13650" y="18521"/>
                  </a:lnTo>
                  <a:cubicBezTo>
                    <a:pt x="14656" y="18179"/>
                    <a:pt x="15586" y="17669"/>
                    <a:pt x="16402" y="17006"/>
                  </a:cubicBezTo>
                  <a:lnTo>
                    <a:pt x="18332" y="18065"/>
                  </a:lnTo>
                  <a:cubicBezTo>
                    <a:pt x="18557" y="18186"/>
                    <a:pt x="18831" y="18145"/>
                    <a:pt x="19000" y="17964"/>
                  </a:cubicBezTo>
                  <a:cubicBezTo>
                    <a:pt x="20120" y="16811"/>
                    <a:pt x="20979" y="15424"/>
                    <a:pt x="21479" y="13882"/>
                  </a:cubicBezTo>
                  <a:cubicBezTo>
                    <a:pt x="21549" y="13640"/>
                    <a:pt x="21450" y="13392"/>
                    <a:pt x="21225" y="13272"/>
                  </a:cubicBezTo>
                  <a:close/>
                  <a:moveTo>
                    <a:pt x="10749" y="14143"/>
                  </a:moveTo>
                  <a:cubicBezTo>
                    <a:pt x="8750" y="14143"/>
                    <a:pt x="7123" y="12594"/>
                    <a:pt x="7123" y="10691"/>
                  </a:cubicBezTo>
                  <a:cubicBezTo>
                    <a:pt x="7123" y="8787"/>
                    <a:pt x="8750" y="7238"/>
                    <a:pt x="10749" y="7238"/>
                  </a:cubicBezTo>
                  <a:cubicBezTo>
                    <a:pt x="12748" y="7238"/>
                    <a:pt x="14375" y="8787"/>
                    <a:pt x="14375" y="10691"/>
                  </a:cubicBezTo>
                  <a:cubicBezTo>
                    <a:pt x="14375" y="12594"/>
                    <a:pt x="12741" y="14143"/>
                    <a:pt x="10749" y="14143"/>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703" name="Graphic 2"/>
            <p:cNvGrpSpPr/>
            <p:nvPr/>
          </p:nvGrpSpPr>
          <p:grpSpPr>
            <a:xfrm>
              <a:off x="3339036" y="451198"/>
              <a:ext cx="503121" cy="543950"/>
              <a:chOff x="-2" y="0"/>
              <a:chExt cx="503119" cy="543948"/>
            </a:xfrm>
          </p:grpSpPr>
          <p:sp>
            <p:nvSpPr>
              <p:cNvPr id="695" name="Freeform: Shape 226"/>
              <p:cNvSpPr/>
              <p:nvPr/>
            </p:nvSpPr>
            <p:spPr>
              <a:xfrm>
                <a:off x="116247" y="0"/>
                <a:ext cx="271976"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696" name="Freeform: Shape 227"/>
              <p:cNvSpPr/>
              <p:nvPr/>
            </p:nvSpPr>
            <p:spPr>
              <a:xfrm>
                <a:off x="14172" y="305885"/>
                <a:ext cx="475955" cy="238063"/>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2"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699" name="Graphic 2"/>
              <p:cNvGrpSpPr/>
              <p:nvPr/>
            </p:nvGrpSpPr>
            <p:grpSpPr>
              <a:xfrm>
                <a:off x="422811" y="68501"/>
                <a:ext cx="80306" cy="134295"/>
                <a:chOff x="0" y="0"/>
                <a:chExt cx="80306" cy="134293"/>
              </a:xfrm>
            </p:grpSpPr>
            <p:sp>
              <p:nvSpPr>
                <p:cNvPr id="697" name="Freeform: Shape 232"/>
                <p:cNvSpPr/>
                <p:nvPr/>
              </p:nvSpPr>
              <p:spPr>
                <a:xfrm>
                  <a:off x="0" y="28655"/>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0" y="0"/>
                      </a:moveTo>
                      <a:cubicBezTo>
                        <a:pt x="11930" y="1550"/>
                        <a:pt x="20218" y="5588"/>
                        <a:pt x="20847" y="10190"/>
                      </a:cubicBezTo>
                      <a:cubicBezTo>
                        <a:pt x="21600" y="15214"/>
                        <a:pt x="13061" y="19863"/>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698" name="Freeform: Shape 233"/>
                <p:cNvSpPr/>
                <p:nvPr/>
              </p:nvSpPr>
              <p:spPr>
                <a:xfrm>
                  <a:off x="31708"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0" y="0"/>
                      </a:moveTo>
                      <a:cubicBezTo>
                        <a:pt x="11968" y="1527"/>
                        <a:pt x="20214" y="5591"/>
                        <a:pt x="20871" y="10200"/>
                      </a:cubicBezTo>
                      <a:cubicBezTo>
                        <a:pt x="21600" y="15218"/>
                        <a:pt x="13062" y="19882"/>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nvGrpSpPr>
              <p:cNvPr id="702" name="Graphic 2"/>
              <p:cNvGrpSpPr/>
              <p:nvPr/>
            </p:nvGrpSpPr>
            <p:grpSpPr>
              <a:xfrm>
                <a:off x="-2" y="68331"/>
                <a:ext cx="80309" cy="134295"/>
                <a:chOff x="-1" y="0"/>
                <a:chExt cx="80306" cy="134293"/>
              </a:xfrm>
            </p:grpSpPr>
            <p:sp>
              <p:nvSpPr>
                <p:cNvPr id="700" name="Freeform: Shape 230"/>
                <p:cNvSpPr/>
                <p:nvPr/>
              </p:nvSpPr>
              <p:spPr>
                <a:xfrm>
                  <a:off x="52093" y="27638"/>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20893" y="21600"/>
                      </a:moveTo>
                      <a:cubicBezTo>
                        <a:pt x="8963" y="20050"/>
                        <a:pt x="675" y="16012"/>
                        <a:pt x="46" y="11410"/>
                      </a:cubicBezTo>
                      <a:cubicBezTo>
                        <a:pt x="-707" y="6386"/>
                        <a:pt x="7832" y="1737"/>
                        <a:pt x="20893"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701" name="Freeform: Shape 231"/>
                <p:cNvSpPr/>
                <p:nvPr/>
              </p:nvSpPr>
              <p:spPr>
                <a:xfrm>
                  <a:off x="-1"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20914" y="21600"/>
                      </a:moveTo>
                      <a:cubicBezTo>
                        <a:pt x="8946" y="20073"/>
                        <a:pt x="700" y="16009"/>
                        <a:pt x="44" y="11400"/>
                      </a:cubicBezTo>
                      <a:cubicBezTo>
                        <a:pt x="-686" y="6382"/>
                        <a:pt x="7852" y="1718"/>
                        <a:pt x="20914"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grpSp>
          <p:nvGrpSpPr>
            <p:cNvPr id="706" name="Graphic 2"/>
            <p:cNvGrpSpPr/>
            <p:nvPr/>
          </p:nvGrpSpPr>
          <p:grpSpPr>
            <a:xfrm>
              <a:off x="1685761" y="2216653"/>
              <a:ext cx="508850" cy="508775"/>
              <a:chOff x="0" y="0"/>
              <a:chExt cx="508849" cy="508774"/>
            </a:xfrm>
          </p:grpSpPr>
          <p:sp>
            <p:nvSpPr>
              <p:cNvPr id="704" name="Freeform: Shape 224"/>
              <p:cNvSpPr/>
              <p:nvPr/>
            </p:nvSpPr>
            <p:spPr>
              <a:xfrm>
                <a:off x="0" y="0"/>
                <a:ext cx="508849" cy="508774"/>
              </a:xfrm>
              <a:custGeom>
                <a:avLst/>
                <a:gdLst/>
                <a:ahLst/>
                <a:cxnLst>
                  <a:cxn ang="0">
                    <a:pos x="wd2" y="hd2"/>
                  </a:cxn>
                  <a:cxn ang="5400000">
                    <a:pos x="wd2" y="hd2"/>
                  </a:cxn>
                  <a:cxn ang="10800000">
                    <a:pos x="wd2" y="hd2"/>
                  </a:cxn>
                  <a:cxn ang="16200000">
                    <a:pos x="wd2" y="hd2"/>
                  </a:cxn>
                </a:cxnLst>
                <a:rect l="0" t="0" r="r" b="b"/>
                <a:pathLst>
                  <a:path w="21600" h="21454" extrusionOk="0">
                    <a:moveTo>
                      <a:pt x="18894" y="0"/>
                    </a:moveTo>
                    <a:lnTo>
                      <a:pt x="2699" y="0"/>
                    </a:lnTo>
                    <a:cubicBezTo>
                      <a:pt x="1209" y="0"/>
                      <a:pt x="0" y="1201"/>
                      <a:pt x="0" y="2681"/>
                    </a:cubicBezTo>
                    <a:lnTo>
                      <a:pt x="0" y="14750"/>
                    </a:lnTo>
                    <a:cubicBezTo>
                      <a:pt x="0" y="16230"/>
                      <a:pt x="1209" y="17432"/>
                      <a:pt x="2699" y="17432"/>
                    </a:cubicBezTo>
                    <a:lnTo>
                      <a:pt x="6751" y="17432"/>
                    </a:lnTo>
                    <a:lnTo>
                      <a:pt x="6751" y="20949"/>
                    </a:lnTo>
                    <a:cubicBezTo>
                      <a:pt x="6751" y="21357"/>
                      <a:pt x="7226" y="21600"/>
                      <a:pt x="7557" y="21357"/>
                    </a:cubicBezTo>
                    <a:lnTo>
                      <a:pt x="12826" y="17432"/>
                    </a:lnTo>
                    <a:lnTo>
                      <a:pt x="18901" y="17432"/>
                    </a:lnTo>
                    <a:cubicBezTo>
                      <a:pt x="20391" y="17432"/>
                      <a:pt x="21600" y="16230"/>
                      <a:pt x="21600" y="14750"/>
                    </a:cubicBezTo>
                    <a:lnTo>
                      <a:pt x="21600" y="2681"/>
                    </a:lnTo>
                    <a:cubicBezTo>
                      <a:pt x="21593" y="1201"/>
                      <a:pt x="20384" y="0"/>
                      <a:pt x="18894"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705" name="Freeform: Shape 225"/>
              <p:cNvSpPr/>
              <p:nvPr/>
            </p:nvSpPr>
            <p:spPr>
              <a:xfrm>
                <a:off x="205337" y="119709"/>
                <a:ext cx="97669" cy="179226"/>
              </a:xfrm>
              <a:custGeom>
                <a:avLst/>
                <a:gdLst/>
                <a:ahLst/>
                <a:cxnLst>
                  <a:cxn ang="0">
                    <a:pos x="wd2" y="hd2"/>
                  </a:cxn>
                  <a:cxn ang="5400000">
                    <a:pos x="wd2" y="hd2"/>
                  </a:cxn>
                  <a:cxn ang="10800000">
                    <a:pos x="wd2" y="hd2"/>
                  </a:cxn>
                  <a:cxn ang="16200000">
                    <a:pos x="wd2" y="hd2"/>
                  </a:cxn>
                </a:cxnLst>
                <a:rect l="0" t="0" r="r" b="b"/>
                <a:pathLst>
                  <a:path w="21600" h="21600" extrusionOk="0">
                    <a:moveTo>
                      <a:pt x="0" y="2166"/>
                    </a:moveTo>
                    <a:cubicBezTo>
                      <a:pt x="675" y="1860"/>
                      <a:pt x="1387" y="1594"/>
                      <a:pt x="2138" y="1328"/>
                    </a:cubicBezTo>
                    <a:cubicBezTo>
                      <a:pt x="2925" y="1063"/>
                      <a:pt x="3750" y="838"/>
                      <a:pt x="4613" y="633"/>
                    </a:cubicBezTo>
                    <a:cubicBezTo>
                      <a:pt x="5512" y="429"/>
                      <a:pt x="6450" y="286"/>
                      <a:pt x="7463" y="163"/>
                    </a:cubicBezTo>
                    <a:cubicBezTo>
                      <a:pt x="8475" y="61"/>
                      <a:pt x="9600" y="0"/>
                      <a:pt x="10763" y="0"/>
                    </a:cubicBezTo>
                    <a:cubicBezTo>
                      <a:pt x="12450" y="0"/>
                      <a:pt x="13950" y="123"/>
                      <a:pt x="15262" y="368"/>
                    </a:cubicBezTo>
                    <a:cubicBezTo>
                      <a:pt x="16612" y="613"/>
                      <a:pt x="17737" y="960"/>
                      <a:pt x="18675" y="1410"/>
                    </a:cubicBezTo>
                    <a:cubicBezTo>
                      <a:pt x="19613" y="1860"/>
                      <a:pt x="20325" y="2391"/>
                      <a:pt x="20850" y="3045"/>
                    </a:cubicBezTo>
                    <a:cubicBezTo>
                      <a:pt x="21338" y="3678"/>
                      <a:pt x="21600" y="4373"/>
                      <a:pt x="21600" y="5150"/>
                    </a:cubicBezTo>
                    <a:cubicBezTo>
                      <a:pt x="21600" y="5885"/>
                      <a:pt x="21412" y="6519"/>
                      <a:pt x="21037" y="7050"/>
                    </a:cubicBezTo>
                    <a:cubicBezTo>
                      <a:pt x="20663" y="7581"/>
                      <a:pt x="20212" y="8052"/>
                      <a:pt x="19613" y="8440"/>
                    </a:cubicBezTo>
                    <a:cubicBezTo>
                      <a:pt x="19050" y="8828"/>
                      <a:pt x="18412" y="9175"/>
                      <a:pt x="17737" y="9482"/>
                    </a:cubicBezTo>
                    <a:cubicBezTo>
                      <a:pt x="17062" y="9768"/>
                      <a:pt x="16425" y="10034"/>
                      <a:pt x="15787" y="10279"/>
                    </a:cubicBezTo>
                    <a:cubicBezTo>
                      <a:pt x="15188" y="10524"/>
                      <a:pt x="14625" y="10769"/>
                      <a:pt x="14175" y="11015"/>
                    </a:cubicBezTo>
                    <a:cubicBezTo>
                      <a:pt x="13725" y="11260"/>
                      <a:pt x="13425" y="11526"/>
                      <a:pt x="13312" y="11832"/>
                    </a:cubicBezTo>
                    <a:lnTo>
                      <a:pt x="12563" y="13855"/>
                    </a:lnTo>
                    <a:lnTo>
                      <a:pt x="6900" y="13855"/>
                    </a:lnTo>
                    <a:lnTo>
                      <a:pt x="6300" y="11526"/>
                    </a:lnTo>
                    <a:cubicBezTo>
                      <a:pt x="6150" y="11056"/>
                      <a:pt x="6262" y="10647"/>
                      <a:pt x="6563" y="10279"/>
                    </a:cubicBezTo>
                    <a:cubicBezTo>
                      <a:pt x="6900" y="9931"/>
                      <a:pt x="7312" y="9605"/>
                      <a:pt x="7875" y="9318"/>
                    </a:cubicBezTo>
                    <a:cubicBezTo>
                      <a:pt x="8437" y="9032"/>
                      <a:pt x="9075" y="8767"/>
                      <a:pt x="9750" y="8501"/>
                    </a:cubicBezTo>
                    <a:cubicBezTo>
                      <a:pt x="10425" y="8256"/>
                      <a:pt x="11100" y="7970"/>
                      <a:pt x="11700" y="7684"/>
                    </a:cubicBezTo>
                    <a:cubicBezTo>
                      <a:pt x="12300" y="7397"/>
                      <a:pt x="12825" y="7050"/>
                      <a:pt x="13237" y="6703"/>
                    </a:cubicBezTo>
                    <a:cubicBezTo>
                      <a:pt x="13650" y="6335"/>
                      <a:pt x="13875" y="5906"/>
                      <a:pt x="13875" y="5395"/>
                    </a:cubicBezTo>
                    <a:cubicBezTo>
                      <a:pt x="13875" y="4823"/>
                      <a:pt x="13537" y="4353"/>
                      <a:pt x="12825" y="4005"/>
                    </a:cubicBezTo>
                    <a:cubicBezTo>
                      <a:pt x="12113" y="3658"/>
                      <a:pt x="11175" y="3494"/>
                      <a:pt x="9937" y="3494"/>
                    </a:cubicBezTo>
                    <a:cubicBezTo>
                      <a:pt x="9000" y="3494"/>
                      <a:pt x="8212" y="3556"/>
                      <a:pt x="7575" y="3658"/>
                    </a:cubicBezTo>
                    <a:cubicBezTo>
                      <a:pt x="6937" y="3760"/>
                      <a:pt x="6412" y="3883"/>
                      <a:pt x="5962" y="4005"/>
                    </a:cubicBezTo>
                    <a:cubicBezTo>
                      <a:pt x="5512" y="4128"/>
                      <a:pt x="5100" y="4250"/>
                      <a:pt x="4763" y="4353"/>
                    </a:cubicBezTo>
                    <a:cubicBezTo>
                      <a:pt x="4425" y="4455"/>
                      <a:pt x="4088" y="4516"/>
                      <a:pt x="3750" y="4516"/>
                    </a:cubicBezTo>
                    <a:cubicBezTo>
                      <a:pt x="3000" y="4516"/>
                      <a:pt x="2400" y="4332"/>
                      <a:pt x="2062" y="3985"/>
                    </a:cubicBezTo>
                    <a:lnTo>
                      <a:pt x="0" y="2166"/>
                    </a:lnTo>
                    <a:close/>
                    <a:moveTo>
                      <a:pt x="4912" y="19107"/>
                    </a:moveTo>
                    <a:cubicBezTo>
                      <a:pt x="4912" y="18760"/>
                      <a:pt x="5025" y="18433"/>
                      <a:pt x="5288" y="18126"/>
                    </a:cubicBezTo>
                    <a:cubicBezTo>
                      <a:pt x="5512" y="17820"/>
                      <a:pt x="5850" y="17574"/>
                      <a:pt x="6262" y="17350"/>
                    </a:cubicBezTo>
                    <a:cubicBezTo>
                      <a:pt x="6675" y="17125"/>
                      <a:pt x="7162" y="16941"/>
                      <a:pt x="7725" y="16818"/>
                    </a:cubicBezTo>
                    <a:cubicBezTo>
                      <a:pt x="8287" y="16696"/>
                      <a:pt x="8925" y="16634"/>
                      <a:pt x="9600" y="16634"/>
                    </a:cubicBezTo>
                    <a:cubicBezTo>
                      <a:pt x="10275" y="16634"/>
                      <a:pt x="10875" y="16696"/>
                      <a:pt x="11438" y="16818"/>
                    </a:cubicBezTo>
                    <a:cubicBezTo>
                      <a:pt x="12000" y="16941"/>
                      <a:pt x="12488" y="17125"/>
                      <a:pt x="12938" y="17350"/>
                    </a:cubicBezTo>
                    <a:cubicBezTo>
                      <a:pt x="13350" y="17574"/>
                      <a:pt x="13687" y="17840"/>
                      <a:pt x="13950" y="18126"/>
                    </a:cubicBezTo>
                    <a:cubicBezTo>
                      <a:pt x="14175" y="18433"/>
                      <a:pt x="14325" y="18760"/>
                      <a:pt x="14325" y="19107"/>
                    </a:cubicBezTo>
                    <a:cubicBezTo>
                      <a:pt x="14325" y="19454"/>
                      <a:pt x="14212" y="19781"/>
                      <a:pt x="13950" y="20088"/>
                    </a:cubicBezTo>
                    <a:cubicBezTo>
                      <a:pt x="13725" y="20394"/>
                      <a:pt x="13388" y="20660"/>
                      <a:pt x="12938" y="20885"/>
                    </a:cubicBezTo>
                    <a:cubicBezTo>
                      <a:pt x="12525" y="21110"/>
                      <a:pt x="12000" y="21273"/>
                      <a:pt x="11438" y="21416"/>
                    </a:cubicBezTo>
                    <a:cubicBezTo>
                      <a:pt x="10875" y="21539"/>
                      <a:pt x="10237" y="21600"/>
                      <a:pt x="9600" y="21600"/>
                    </a:cubicBezTo>
                    <a:cubicBezTo>
                      <a:pt x="8925" y="21600"/>
                      <a:pt x="8287" y="21539"/>
                      <a:pt x="7725" y="21416"/>
                    </a:cubicBezTo>
                    <a:cubicBezTo>
                      <a:pt x="7162" y="21294"/>
                      <a:pt x="6675" y="21110"/>
                      <a:pt x="6262" y="20885"/>
                    </a:cubicBezTo>
                    <a:cubicBezTo>
                      <a:pt x="5850" y="20660"/>
                      <a:pt x="5512" y="20394"/>
                      <a:pt x="5288" y="20088"/>
                    </a:cubicBezTo>
                    <a:cubicBezTo>
                      <a:pt x="5025" y="19781"/>
                      <a:pt x="4912" y="19454"/>
                      <a:pt x="4912" y="19107"/>
                    </a:cubicBezTo>
                    <a:close/>
                  </a:path>
                </a:pathLst>
              </a:cu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grpSp>
        <p:sp>
          <p:nvSpPr>
            <p:cNvPr id="707" name="Freeform: Shape 223"/>
            <p:cNvSpPr/>
            <p:nvPr/>
          </p:nvSpPr>
          <p:spPr>
            <a:xfrm>
              <a:off x="4948089" y="2216653"/>
              <a:ext cx="508849" cy="508802"/>
            </a:xfrm>
            <a:custGeom>
              <a:avLst/>
              <a:gdLst/>
              <a:ahLst/>
              <a:cxnLst>
                <a:cxn ang="0">
                  <a:pos x="wd2" y="hd2"/>
                </a:cxn>
                <a:cxn ang="5400000">
                  <a:pos x="wd2" y="hd2"/>
                </a:cxn>
                <a:cxn ang="10800000">
                  <a:pos x="wd2" y="hd2"/>
                </a:cxn>
                <a:cxn ang="16200000">
                  <a:pos x="wd2" y="hd2"/>
                </a:cxn>
              </a:cxnLst>
              <a:rect l="0" t="0" r="r" b="b"/>
              <a:pathLst>
                <a:path w="21600" h="21455" extrusionOk="0">
                  <a:moveTo>
                    <a:pt x="0" y="2681"/>
                  </a:moveTo>
                  <a:lnTo>
                    <a:pt x="0" y="14750"/>
                  </a:lnTo>
                  <a:cubicBezTo>
                    <a:pt x="0" y="16230"/>
                    <a:pt x="1209" y="17432"/>
                    <a:pt x="2699" y="17432"/>
                  </a:cubicBezTo>
                  <a:lnTo>
                    <a:pt x="8774" y="17432"/>
                  </a:lnTo>
                  <a:lnTo>
                    <a:pt x="14043" y="21357"/>
                  </a:lnTo>
                  <a:cubicBezTo>
                    <a:pt x="14374" y="21600"/>
                    <a:pt x="14849" y="21364"/>
                    <a:pt x="14849" y="20949"/>
                  </a:cubicBezTo>
                  <a:lnTo>
                    <a:pt x="14849" y="17432"/>
                  </a:lnTo>
                  <a:lnTo>
                    <a:pt x="18901" y="17432"/>
                  </a:lnTo>
                  <a:cubicBezTo>
                    <a:pt x="20391" y="17432"/>
                    <a:pt x="21600" y="16230"/>
                    <a:pt x="21600" y="14750"/>
                  </a:cubicBezTo>
                  <a:lnTo>
                    <a:pt x="21600" y="2681"/>
                  </a:lnTo>
                  <a:cubicBezTo>
                    <a:pt x="21600" y="1201"/>
                    <a:pt x="20391" y="0"/>
                    <a:pt x="18901" y="0"/>
                  </a:cubicBezTo>
                  <a:lnTo>
                    <a:pt x="2706" y="0"/>
                  </a:lnTo>
                  <a:cubicBezTo>
                    <a:pt x="1209" y="0"/>
                    <a:pt x="0" y="1201"/>
                    <a:pt x="0" y="268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 Placeholder 1"/>
          <p:cNvSpPr txBox="1">
            <a:spLocks noGrp="1"/>
          </p:cNvSpPr>
          <p:nvPr>
            <p:ph type="title" idx="4294967295"/>
          </p:nvPr>
        </p:nvSpPr>
        <p:spPr>
          <a:xfrm>
            <a:off x="509052" y="357633"/>
            <a:ext cx="11289645" cy="753535"/>
          </a:xfrm>
          <a:prstGeom prst="rect">
            <a:avLst/>
          </a:prstGeom>
        </p:spPr>
        <p:txBody>
          <a:bodyPr lIns="60960" tIns="60960" rIns="60960" bIns="60960" anchor="t">
            <a:normAutofit/>
          </a:bodyPr>
          <a:lstStyle>
            <a:lvl1pPr algn="l" defTabSz="1219140">
              <a:defRPr sz="4000" b="1">
                <a:solidFill>
                  <a:srgbClr val="2896C4"/>
                </a:solidFill>
                <a:latin typeface="+mn-lt"/>
                <a:ea typeface="+mn-ea"/>
                <a:cs typeface="+mn-cs"/>
                <a:sym typeface="Lato"/>
              </a:defRPr>
            </a:lvl1pPr>
          </a:lstStyle>
          <a:p>
            <a:r>
              <a:rPr>
                <a:solidFill>
                  <a:srgbClr val="1300C1"/>
                </a:solidFill>
                <a:latin typeface="Mind Meridian" panose="020B0803030507020204" pitchFamily="34" charset="77"/>
                <a:cs typeface="Mind Meridian" panose="020B0803030507020204" pitchFamily="34" charset="77"/>
              </a:rPr>
              <a:t>Levels of listening</a:t>
            </a:r>
          </a:p>
        </p:txBody>
      </p:sp>
      <p:grpSp>
        <p:nvGrpSpPr>
          <p:cNvPr id="724" name="Diagram 3"/>
          <p:cNvGrpSpPr/>
          <p:nvPr/>
        </p:nvGrpSpPr>
        <p:grpSpPr>
          <a:xfrm>
            <a:off x="369648" y="1388101"/>
            <a:ext cx="5279352" cy="4661562"/>
            <a:chOff x="360573" y="0"/>
            <a:chExt cx="5279350" cy="4661560"/>
          </a:xfrm>
        </p:grpSpPr>
        <p:sp>
          <p:nvSpPr>
            <p:cNvPr id="711" name="Triangle"/>
            <p:cNvSpPr/>
            <p:nvPr/>
          </p:nvSpPr>
          <p:spPr>
            <a:xfrm>
              <a:off x="360573" y="0"/>
              <a:ext cx="4661562" cy="4661561"/>
            </a:xfrm>
            <a:prstGeom prst="triangle">
              <a:avLst/>
            </a:prstGeom>
            <a:solidFill>
              <a:srgbClr val="2896C4"/>
            </a:solidFill>
            <a:ln w="25400" cap="flat">
              <a:solidFill>
                <a:srgbClr val="FFFFFF"/>
              </a:solidFill>
              <a:prstDash val="solid"/>
              <a:round/>
            </a:ln>
            <a:effectLst/>
          </p:spPr>
          <p:txBody>
            <a:bodyPr wrap="square" lIns="45719" tIns="45719" rIns="45719" bIns="45719" numCol="1" anchor="t">
              <a:noAutofit/>
            </a:bodyPr>
            <a:lstStyle/>
            <a:p>
              <a:endParaRPr/>
            </a:p>
          </p:txBody>
        </p:sp>
        <p:grpSp>
          <p:nvGrpSpPr>
            <p:cNvPr id="714" name="Group"/>
            <p:cNvGrpSpPr/>
            <p:nvPr/>
          </p:nvGrpSpPr>
          <p:grpSpPr>
            <a:xfrm>
              <a:off x="2609909" y="466611"/>
              <a:ext cx="3030015" cy="828520"/>
              <a:chOff x="0" y="0"/>
              <a:chExt cx="3030014" cy="828519"/>
            </a:xfrm>
          </p:grpSpPr>
          <p:sp>
            <p:nvSpPr>
              <p:cNvPr id="712" name="Rounded Rectangle"/>
              <p:cNvSpPr/>
              <p:nvPr/>
            </p:nvSpPr>
            <p:spPr>
              <a:xfrm>
                <a:off x="0" y="0"/>
                <a:ext cx="3030015" cy="828520"/>
              </a:xfrm>
              <a:prstGeom prst="roundRect">
                <a:avLst>
                  <a:gd name="adj" fmla="val 16667"/>
                </a:avLst>
              </a:prstGeom>
              <a:solidFill>
                <a:srgbClr val="FFFFFF">
                  <a:alpha val="90000"/>
                </a:srgbClr>
              </a:solidFill>
              <a:ln w="25400" cap="flat">
                <a:solidFill>
                  <a:srgbClr val="D2F2F9"/>
                </a:solidFill>
                <a:prstDash val="solid"/>
                <a:round/>
              </a:ln>
              <a:effectLst/>
            </p:spPr>
            <p:txBody>
              <a:bodyPr wrap="square" lIns="45719" tIns="45719" rIns="45719" bIns="45719" numCol="1" anchor="ctr">
                <a:noAutofit/>
              </a:bodyPr>
              <a:lstStyle/>
              <a:p>
                <a:pPr algn="ctr" defTabSz="1066800">
                  <a:lnSpc>
                    <a:spcPct val="90000"/>
                  </a:lnSpc>
                  <a:spcBef>
                    <a:spcPts val="800"/>
                  </a:spcBef>
                </a:pPr>
                <a:endParaRPr/>
              </a:p>
            </p:txBody>
          </p:sp>
          <p:sp>
            <p:nvSpPr>
              <p:cNvPr id="713" name="Social chat"/>
              <p:cNvSpPr txBox="1"/>
              <p:nvPr/>
            </p:nvSpPr>
            <p:spPr>
              <a:xfrm>
                <a:off x="40445" y="138669"/>
                <a:ext cx="2949125" cy="551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latin typeface="Lato Bold"/>
                    <a:ea typeface="Lato Bold"/>
                    <a:cs typeface="Lato Bold"/>
                    <a:sym typeface="Lato Bold"/>
                  </a:defRPr>
                </a:lvl1pPr>
              </a:lstStyle>
              <a:p>
                <a:r>
                  <a:t>Social chat</a:t>
                </a:r>
              </a:p>
            </p:txBody>
          </p:sp>
        </p:grpSp>
        <p:grpSp>
          <p:nvGrpSpPr>
            <p:cNvPr id="717" name="Group"/>
            <p:cNvGrpSpPr/>
            <p:nvPr/>
          </p:nvGrpSpPr>
          <p:grpSpPr>
            <a:xfrm>
              <a:off x="2609909" y="1398694"/>
              <a:ext cx="3030015" cy="828520"/>
              <a:chOff x="0" y="0"/>
              <a:chExt cx="3030014" cy="828519"/>
            </a:xfrm>
          </p:grpSpPr>
          <p:sp>
            <p:nvSpPr>
              <p:cNvPr id="715" name="Rounded Rectangle"/>
              <p:cNvSpPr/>
              <p:nvPr/>
            </p:nvSpPr>
            <p:spPr>
              <a:xfrm>
                <a:off x="0" y="0"/>
                <a:ext cx="3030015" cy="828520"/>
              </a:xfrm>
              <a:prstGeom prst="roundRect">
                <a:avLst>
                  <a:gd name="adj" fmla="val 16667"/>
                </a:avLst>
              </a:prstGeom>
              <a:solidFill>
                <a:srgbClr val="FFFFFF">
                  <a:alpha val="90000"/>
                </a:srgbClr>
              </a:solidFill>
              <a:ln w="25400" cap="flat">
                <a:solidFill>
                  <a:srgbClr val="D2F2F9"/>
                </a:solidFill>
                <a:prstDash val="solid"/>
                <a:round/>
              </a:ln>
              <a:effectLst/>
            </p:spPr>
            <p:txBody>
              <a:bodyPr wrap="square" lIns="45719" tIns="45719" rIns="45719" bIns="45719" numCol="1" anchor="ctr">
                <a:noAutofit/>
              </a:bodyPr>
              <a:lstStyle/>
              <a:p>
                <a:pPr algn="ctr" defTabSz="1066800">
                  <a:lnSpc>
                    <a:spcPct val="90000"/>
                  </a:lnSpc>
                  <a:spcBef>
                    <a:spcPts val="800"/>
                  </a:spcBef>
                </a:pPr>
                <a:endParaRPr/>
              </a:p>
            </p:txBody>
          </p:sp>
          <p:sp>
            <p:nvSpPr>
              <p:cNvPr id="716" name="Me also…"/>
              <p:cNvSpPr txBox="1"/>
              <p:nvPr/>
            </p:nvSpPr>
            <p:spPr>
              <a:xfrm>
                <a:off x="40445" y="138669"/>
                <a:ext cx="2949125" cy="551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latin typeface="Lato Bold"/>
                    <a:ea typeface="Lato Bold"/>
                    <a:cs typeface="Lato Bold"/>
                    <a:sym typeface="Lato Bold"/>
                  </a:defRPr>
                </a:lvl1pPr>
              </a:lstStyle>
              <a:p>
                <a:r>
                  <a:t>Me also…</a:t>
                </a:r>
              </a:p>
            </p:txBody>
          </p:sp>
        </p:grpSp>
        <p:grpSp>
          <p:nvGrpSpPr>
            <p:cNvPr id="720" name="Group"/>
            <p:cNvGrpSpPr/>
            <p:nvPr/>
          </p:nvGrpSpPr>
          <p:grpSpPr>
            <a:xfrm>
              <a:off x="2609909" y="2330780"/>
              <a:ext cx="3030015" cy="828520"/>
              <a:chOff x="0" y="0"/>
              <a:chExt cx="3030014" cy="828519"/>
            </a:xfrm>
          </p:grpSpPr>
          <p:sp>
            <p:nvSpPr>
              <p:cNvPr id="718" name="Rounded Rectangle"/>
              <p:cNvSpPr/>
              <p:nvPr/>
            </p:nvSpPr>
            <p:spPr>
              <a:xfrm>
                <a:off x="0" y="0"/>
                <a:ext cx="3030015" cy="828520"/>
              </a:xfrm>
              <a:prstGeom prst="roundRect">
                <a:avLst>
                  <a:gd name="adj" fmla="val 16667"/>
                </a:avLst>
              </a:prstGeom>
              <a:solidFill>
                <a:srgbClr val="FFFFFF">
                  <a:alpha val="90000"/>
                </a:srgbClr>
              </a:solidFill>
              <a:ln w="25400" cap="flat">
                <a:solidFill>
                  <a:srgbClr val="D2F2F9"/>
                </a:solidFill>
                <a:prstDash val="solid"/>
                <a:round/>
              </a:ln>
              <a:effectLst/>
            </p:spPr>
            <p:txBody>
              <a:bodyPr wrap="square" lIns="45719" tIns="45719" rIns="45719" bIns="45719" numCol="1" anchor="ctr">
                <a:noAutofit/>
              </a:bodyPr>
              <a:lstStyle/>
              <a:p>
                <a:pPr algn="ctr" defTabSz="1066800">
                  <a:lnSpc>
                    <a:spcPct val="90000"/>
                  </a:lnSpc>
                  <a:spcBef>
                    <a:spcPts val="800"/>
                  </a:spcBef>
                </a:pPr>
                <a:endParaRPr/>
              </a:p>
            </p:txBody>
          </p:sp>
          <p:sp>
            <p:nvSpPr>
              <p:cNvPr id="719" name="I can fix this…"/>
              <p:cNvSpPr txBox="1"/>
              <p:nvPr/>
            </p:nvSpPr>
            <p:spPr>
              <a:xfrm>
                <a:off x="40445" y="138669"/>
                <a:ext cx="2949125" cy="551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latin typeface="Lato Bold"/>
                    <a:ea typeface="Lato Bold"/>
                    <a:cs typeface="Lato Bold"/>
                    <a:sym typeface="Lato Bold"/>
                  </a:defRPr>
                </a:lvl1pPr>
              </a:lstStyle>
              <a:p>
                <a:r>
                  <a:t>I can fix this…</a:t>
                </a:r>
              </a:p>
            </p:txBody>
          </p:sp>
        </p:grpSp>
        <p:grpSp>
          <p:nvGrpSpPr>
            <p:cNvPr id="723" name="Group"/>
            <p:cNvGrpSpPr/>
            <p:nvPr/>
          </p:nvGrpSpPr>
          <p:grpSpPr>
            <a:xfrm>
              <a:off x="2609909" y="3262865"/>
              <a:ext cx="3030015" cy="828520"/>
              <a:chOff x="0" y="0"/>
              <a:chExt cx="3030014" cy="828519"/>
            </a:xfrm>
          </p:grpSpPr>
          <p:sp>
            <p:nvSpPr>
              <p:cNvPr id="721" name="Rounded Rectangle"/>
              <p:cNvSpPr/>
              <p:nvPr/>
            </p:nvSpPr>
            <p:spPr>
              <a:xfrm>
                <a:off x="0" y="0"/>
                <a:ext cx="3030015" cy="828520"/>
              </a:xfrm>
              <a:prstGeom prst="roundRect">
                <a:avLst>
                  <a:gd name="adj" fmla="val 16667"/>
                </a:avLst>
              </a:prstGeom>
              <a:solidFill>
                <a:srgbClr val="FFFFFF">
                  <a:alpha val="90000"/>
                </a:srgbClr>
              </a:solidFill>
              <a:ln w="25400" cap="flat">
                <a:solidFill>
                  <a:srgbClr val="D2F2F9"/>
                </a:solidFill>
                <a:prstDash val="solid"/>
                <a:round/>
              </a:ln>
              <a:effectLst/>
            </p:spPr>
            <p:txBody>
              <a:bodyPr wrap="square" lIns="45719" tIns="45719" rIns="45719" bIns="45719" numCol="1" anchor="ctr">
                <a:noAutofit/>
              </a:bodyPr>
              <a:lstStyle/>
              <a:p>
                <a:pPr algn="ctr" defTabSz="1066800">
                  <a:lnSpc>
                    <a:spcPct val="90000"/>
                  </a:lnSpc>
                  <a:spcBef>
                    <a:spcPts val="800"/>
                  </a:spcBef>
                </a:pPr>
                <a:endParaRPr/>
              </a:p>
            </p:txBody>
          </p:sp>
          <p:sp>
            <p:nvSpPr>
              <p:cNvPr id="722" name="I wonder…"/>
              <p:cNvSpPr txBox="1"/>
              <p:nvPr/>
            </p:nvSpPr>
            <p:spPr>
              <a:xfrm>
                <a:off x="40445" y="138669"/>
                <a:ext cx="2949125" cy="551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latin typeface="Lato Bold"/>
                    <a:ea typeface="Lato Bold"/>
                    <a:cs typeface="Lato Bold"/>
                    <a:sym typeface="Lato Bold"/>
                  </a:defRPr>
                </a:lvl1pPr>
              </a:lstStyle>
              <a:p>
                <a:r>
                  <a:t>I wonder…</a:t>
                </a:r>
              </a:p>
            </p:txBody>
          </p:sp>
        </p:grpSp>
      </p:grpSp>
      <p:sp>
        <p:nvSpPr>
          <p:cNvPr id="725" name="TextBox 2"/>
          <p:cNvSpPr txBox="1"/>
          <p:nvPr/>
        </p:nvSpPr>
        <p:spPr>
          <a:xfrm>
            <a:off x="5833641" y="1866943"/>
            <a:ext cx="4909337"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solidFill>
                  <a:srgbClr val="2896C4"/>
                </a:solidFill>
                <a:latin typeface="+mn-lt"/>
                <a:ea typeface="+mn-ea"/>
                <a:cs typeface="+mn-cs"/>
                <a:sym typeface="Lato"/>
              </a:defRPr>
            </a:pPr>
            <a:r>
              <a:rPr>
                <a:solidFill>
                  <a:srgbClr val="1300C1"/>
                </a:solidFill>
                <a:latin typeface="Mind Meridian" panose="020B0803030507020204" pitchFamily="34" charset="77"/>
                <a:cs typeface="Mind Meridian" panose="020B0803030507020204" pitchFamily="34" charset="77"/>
              </a:rPr>
              <a:t>“I think this…”</a:t>
            </a:r>
            <a:endParaRPr sz="1600">
              <a:solidFill>
                <a:srgbClr val="1300C1"/>
              </a:solidFill>
              <a:latin typeface="Mind Meridian" panose="020B0803030507020204" pitchFamily="34" charset="77"/>
              <a:cs typeface="Mind Meridian" panose="020B0803030507020204" pitchFamily="34" charset="77"/>
            </a:endParaRPr>
          </a:p>
          <a:p>
            <a:pPr>
              <a:defRPr sz="2400">
                <a:latin typeface="+mn-lt"/>
                <a:ea typeface="+mn-ea"/>
                <a:cs typeface="+mn-cs"/>
                <a:sym typeface="Lato"/>
              </a:defRPr>
            </a:pPr>
            <a:r>
              <a:rPr>
                <a:latin typeface="Mind Meridian" panose="020B0803030507020204" pitchFamily="34" charset="77"/>
                <a:cs typeface="Mind Meridian" panose="020B0803030507020204" pitchFamily="34" charset="77"/>
              </a:rPr>
              <a:t>Statements and views</a:t>
            </a:r>
          </a:p>
        </p:txBody>
      </p:sp>
      <p:sp>
        <p:nvSpPr>
          <p:cNvPr id="726" name="TextBox 16"/>
          <p:cNvSpPr txBox="1"/>
          <p:nvPr/>
        </p:nvSpPr>
        <p:spPr>
          <a:xfrm>
            <a:off x="5833641" y="2789564"/>
            <a:ext cx="6124100"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solidFill>
                  <a:srgbClr val="2896C4"/>
                </a:solidFill>
                <a:latin typeface="+mn-lt"/>
                <a:ea typeface="+mn-ea"/>
                <a:cs typeface="+mn-cs"/>
                <a:sym typeface="Lato"/>
              </a:defRPr>
            </a:pPr>
            <a:r>
              <a:t>“That happened to me”</a:t>
            </a:r>
            <a:endParaRPr sz="1600"/>
          </a:p>
          <a:p>
            <a:pPr>
              <a:defRPr sz="2400">
                <a:latin typeface="+mn-lt"/>
                <a:ea typeface="+mn-ea"/>
                <a:cs typeface="+mn-cs"/>
                <a:sym typeface="Lato"/>
              </a:defRPr>
            </a:pPr>
            <a:r>
              <a:t>Comparing what they say to your viewpoint</a:t>
            </a:r>
          </a:p>
        </p:txBody>
      </p:sp>
      <p:sp>
        <p:nvSpPr>
          <p:cNvPr id="727" name="TextBox 17"/>
          <p:cNvSpPr txBox="1"/>
          <p:nvPr/>
        </p:nvSpPr>
        <p:spPr>
          <a:xfrm>
            <a:off x="5833640" y="3737712"/>
            <a:ext cx="5164440"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solidFill>
                  <a:srgbClr val="2896C4"/>
                </a:solidFill>
                <a:latin typeface="+mn-lt"/>
                <a:ea typeface="+mn-ea"/>
                <a:cs typeface="+mn-cs"/>
                <a:sym typeface="Lato"/>
              </a:defRPr>
            </a:pPr>
            <a:r>
              <a:t>“Have you tried…”</a:t>
            </a:r>
            <a:br>
              <a:rPr/>
            </a:br>
            <a:r>
              <a:rPr b="0">
                <a:solidFill>
                  <a:srgbClr val="000000"/>
                </a:solidFill>
              </a:rPr>
              <a:t>Coming up with solutions</a:t>
            </a:r>
          </a:p>
        </p:txBody>
      </p:sp>
      <p:sp>
        <p:nvSpPr>
          <p:cNvPr id="728" name="TextBox 18"/>
          <p:cNvSpPr txBox="1"/>
          <p:nvPr/>
        </p:nvSpPr>
        <p:spPr>
          <a:xfrm>
            <a:off x="5833639" y="4660332"/>
            <a:ext cx="5500214"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solidFill>
                  <a:srgbClr val="2896C4"/>
                </a:solidFill>
                <a:latin typeface="+mn-lt"/>
                <a:ea typeface="+mn-ea"/>
                <a:cs typeface="+mn-cs"/>
                <a:sym typeface="Lato"/>
              </a:defRPr>
            </a:pPr>
            <a:r>
              <a:t>“That sounds interesting, tell me more”</a:t>
            </a:r>
            <a:br/>
            <a:r>
              <a:rPr b="0">
                <a:solidFill>
                  <a:srgbClr val="000000"/>
                </a:solidFill>
              </a:rPr>
              <a:t>Compassionate curiosity</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25">
                                            <p:bg/>
                                          </p:spTgt>
                                        </p:tgtEl>
                                        <p:attrNameLst>
                                          <p:attrName>style.visibility</p:attrName>
                                        </p:attrNameLst>
                                      </p:cBhvr>
                                      <p:to>
                                        <p:strVal val="visible"/>
                                      </p:to>
                                    </p:set>
                                    <p:animEffect transition="in" filter="fade">
                                      <p:cBhvr>
                                        <p:cTn id="7" dur="500"/>
                                        <p:tgtEl>
                                          <p:spTgt spid="725">
                                            <p:bg/>
                                          </p:spTgt>
                                        </p:tgtEl>
                                      </p:cBhvr>
                                    </p:animEffect>
                                  </p:childTnLst>
                                </p:cTn>
                              </p:par>
                              <p:par>
                                <p:cTn id="8" presetID="10" presetClass="entr" presetSubtype="0" fill="hold" grpId="0" nodeType="withEffect">
                                  <p:stCondLst>
                                    <p:cond delay="0"/>
                                  </p:stCondLst>
                                  <p:iterate>
                                    <p:tmAbs val="0"/>
                                  </p:iterate>
                                  <p:childTnLst>
                                    <p:set>
                                      <p:cBhvr>
                                        <p:cTn id="9" fill="hold"/>
                                        <p:tgtEl>
                                          <p:spTgt spid="725">
                                            <p:txEl>
                                              <p:pRg st="0" end="0"/>
                                            </p:txEl>
                                          </p:spTgt>
                                        </p:tgtEl>
                                        <p:attrNameLst>
                                          <p:attrName>style.visibility</p:attrName>
                                        </p:attrNameLst>
                                      </p:cBhvr>
                                      <p:to>
                                        <p:strVal val="visible"/>
                                      </p:to>
                                    </p:set>
                                    <p:animEffect transition="in" filter="fade">
                                      <p:cBhvr>
                                        <p:cTn id="10" dur="500"/>
                                        <p:tgtEl>
                                          <p:spTgt spid="7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725">
                                            <p:txEl>
                                              <p:pRg st="1" end="1"/>
                                            </p:txEl>
                                          </p:spTgt>
                                        </p:tgtEl>
                                        <p:attrNameLst>
                                          <p:attrName>style.visibility</p:attrName>
                                        </p:attrNameLst>
                                      </p:cBhvr>
                                      <p:to>
                                        <p:strVal val="visible"/>
                                      </p:to>
                                    </p:set>
                                    <p:animEffect transition="in" filter="fade">
                                      <p:cBhvr>
                                        <p:cTn id="15" dur="500"/>
                                        <p:tgtEl>
                                          <p:spTgt spid="7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726">
                                            <p:bg/>
                                          </p:spTgt>
                                        </p:tgtEl>
                                        <p:attrNameLst>
                                          <p:attrName>style.visibility</p:attrName>
                                        </p:attrNameLst>
                                      </p:cBhvr>
                                      <p:to>
                                        <p:strVal val="visible"/>
                                      </p:to>
                                    </p:set>
                                    <p:animEffect transition="in" filter="fade">
                                      <p:cBhvr>
                                        <p:cTn id="20" dur="500"/>
                                        <p:tgtEl>
                                          <p:spTgt spid="726">
                                            <p:bg/>
                                          </p:spTgt>
                                        </p:tgtEl>
                                      </p:cBhvr>
                                    </p:animEffect>
                                  </p:childTnLst>
                                </p:cTn>
                              </p:par>
                              <p:par>
                                <p:cTn id="21" presetID="10" presetClass="entr" presetSubtype="0" fill="hold" grpId="0" nodeType="withEffect">
                                  <p:stCondLst>
                                    <p:cond delay="0"/>
                                  </p:stCondLst>
                                  <p:iterate>
                                    <p:tmAbs val="0"/>
                                  </p:iterate>
                                  <p:childTnLst>
                                    <p:set>
                                      <p:cBhvr>
                                        <p:cTn id="22" fill="hold"/>
                                        <p:tgtEl>
                                          <p:spTgt spid="726">
                                            <p:txEl>
                                              <p:pRg st="0" end="0"/>
                                            </p:txEl>
                                          </p:spTgt>
                                        </p:tgtEl>
                                        <p:attrNameLst>
                                          <p:attrName>style.visibility</p:attrName>
                                        </p:attrNameLst>
                                      </p:cBhvr>
                                      <p:to>
                                        <p:strVal val="visible"/>
                                      </p:to>
                                    </p:set>
                                    <p:animEffect transition="in" filter="fade">
                                      <p:cBhvr>
                                        <p:cTn id="23" dur="500"/>
                                        <p:tgtEl>
                                          <p:spTgt spid="72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0" nodeType="clickEffect">
                                  <p:stCondLst>
                                    <p:cond delay="0"/>
                                  </p:stCondLst>
                                  <p:iterate>
                                    <p:tmAbs val="0"/>
                                  </p:iterate>
                                  <p:childTnLst>
                                    <p:set>
                                      <p:cBhvr>
                                        <p:cTn id="27" fill="hold"/>
                                        <p:tgtEl>
                                          <p:spTgt spid="726">
                                            <p:txEl>
                                              <p:pRg st="1" end="1"/>
                                            </p:txEl>
                                          </p:spTgt>
                                        </p:tgtEl>
                                        <p:attrNameLst>
                                          <p:attrName>style.visibility</p:attrName>
                                        </p:attrNameLst>
                                      </p:cBhvr>
                                      <p:to>
                                        <p:strVal val="visible"/>
                                      </p:to>
                                    </p:set>
                                    <p:animEffect transition="in" filter="fade">
                                      <p:cBhvr>
                                        <p:cTn id="28" dur="500"/>
                                        <p:tgtEl>
                                          <p:spTgt spid="72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0" nodeType="clickEffect">
                                  <p:stCondLst>
                                    <p:cond delay="0"/>
                                  </p:stCondLst>
                                  <p:iterate>
                                    <p:tmAbs val="0"/>
                                  </p:iterate>
                                  <p:childTnLst>
                                    <p:set>
                                      <p:cBhvr>
                                        <p:cTn id="32" fill="hold"/>
                                        <p:tgtEl>
                                          <p:spTgt spid="727"/>
                                        </p:tgtEl>
                                        <p:attrNameLst>
                                          <p:attrName>style.visibility</p:attrName>
                                        </p:attrNameLst>
                                      </p:cBhvr>
                                      <p:to>
                                        <p:strVal val="visible"/>
                                      </p:to>
                                    </p:set>
                                    <p:animEffect transition="in" filter="fade">
                                      <p:cBhvr>
                                        <p:cTn id="33" dur="500"/>
                                        <p:tgtEl>
                                          <p:spTgt spid="7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0" nodeType="clickEffect">
                                  <p:stCondLst>
                                    <p:cond delay="0"/>
                                  </p:stCondLst>
                                  <p:iterate>
                                    <p:tmAbs val="0"/>
                                  </p:iterate>
                                  <p:childTnLst>
                                    <p:set>
                                      <p:cBhvr>
                                        <p:cTn id="37" fill="hold"/>
                                        <p:tgtEl>
                                          <p:spTgt spid="728"/>
                                        </p:tgtEl>
                                        <p:attrNameLst>
                                          <p:attrName>style.visibility</p:attrName>
                                        </p:attrNameLst>
                                      </p:cBhvr>
                                      <p:to>
                                        <p:strVal val="visible"/>
                                      </p:to>
                                    </p:set>
                                    <p:animEffect transition="in" filter="fade">
                                      <p:cBhvr>
                                        <p:cTn id="38" dur="5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0" build="p" bldLvl="5" animBg="1" advAuto="0"/>
      <p:bldP spid="726" grpId="0" build="p" bldLvl="5" animBg="1" advAuto="0"/>
      <p:bldP spid="727" grpId="0" animBg="1" advAuto="0"/>
      <p:bldP spid="728"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3" name="Rectangle 84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Rectangle 84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Rectangle 84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Rectangle 84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Freeform: Shape 85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3" name="Rectangle 85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ext Placeholder 1"/>
          <p:cNvSpPr txBox="1">
            <a:spLocks noGrp="1"/>
          </p:cNvSpPr>
          <p:nvPr>
            <p:ph type="title" idx="4294967295"/>
          </p:nvPr>
        </p:nvSpPr>
        <p:spPr>
          <a:xfrm>
            <a:off x="466722" y="586855"/>
            <a:ext cx="3201366" cy="3387497"/>
          </a:xfrm>
          <a:prstGeom prst="rect">
            <a:avLst/>
          </a:prstGeom>
        </p:spPr>
        <p:txBody>
          <a:bodyPr vert="horz" lIns="91440" tIns="45720" rIns="91440" bIns="45720" rtlCol="0" anchor="b">
            <a:normAutofit/>
          </a:bodyPr>
          <a:lstStyle/>
          <a:p>
            <a:pPr algn="r">
              <a:defRPr sz="2120" b="1">
                <a:solidFill>
                  <a:srgbClr val="2896C4"/>
                </a:solidFill>
                <a:latin typeface="+mn-lt"/>
                <a:ea typeface="+mn-ea"/>
                <a:cs typeface="+mn-cs"/>
                <a:sym typeface="Lato"/>
              </a:defRPr>
            </a:pPr>
            <a:r>
              <a:rPr lang="en-US" sz="3700" kern="1200">
                <a:solidFill>
                  <a:srgbClr val="FFFFFF"/>
                </a:solidFill>
                <a:latin typeface="+mj-lt"/>
                <a:ea typeface="+mj-ea"/>
                <a:cs typeface="+mj-cs"/>
              </a:rPr>
              <a:t>Mental health conversation cycle:</a:t>
            </a:r>
            <a:br>
              <a:rPr lang="en-US" sz="3700" kern="1200">
                <a:solidFill>
                  <a:srgbClr val="FFFFFF"/>
                </a:solidFill>
                <a:latin typeface="+mj-lt"/>
                <a:ea typeface="+mj-ea"/>
                <a:cs typeface="+mj-cs"/>
              </a:rPr>
            </a:br>
            <a:r>
              <a:rPr lang="en-US" sz="3700" kern="1200">
                <a:solidFill>
                  <a:srgbClr val="FFFFFF"/>
                </a:solidFill>
                <a:latin typeface="+mj-lt"/>
                <a:ea typeface="+mj-ea"/>
                <a:cs typeface="+mj-cs"/>
              </a:rPr>
              <a:t>Respond empathetically</a:t>
            </a:r>
          </a:p>
        </p:txBody>
      </p:sp>
      <p:grpSp>
        <p:nvGrpSpPr>
          <p:cNvPr id="838" name="Graphic 2"/>
          <p:cNvGrpSpPr/>
          <p:nvPr/>
        </p:nvGrpSpPr>
        <p:grpSpPr>
          <a:xfrm>
            <a:off x="5041907" y="1881688"/>
            <a:ext cx="5573841" cy="3094624"/>
            <a:chOff x="0" y="-1"/>
            <a:chExt cx="7138801" cy="4201181"/>
          </a:xfrm>
        </p:grpSpPr>
        <p:sp>
          <p:nvSpPr>
            <p:cNvPr id="741" name="Freeform: Shape 199"/>
            <p:cNvSpPr/>
            <p:nvPr/>
          </p:nvSpPr>
          <p:spPr>
            <a:xfrm>
              <a:off x="2084905" y="916130"/>
              <a:ext cx="2990017" cy="2990016"/>
            </a:xfrm>
            <a:prstGeom prst="ellipse">
              <a:avLst/>
            </a:prstGeom>
            <a:solidFill>
              <a:schemeClr val="accent1">
                <a:lumOff val="48879"/>
              </a:schemeClr>
            </a:solidFill>
            <a:ln w="12700" cap="flat">
              <a:noFill/>
              <a:miter lim="400000"/>
            </a:ln>
            <a:effectLst/>
          </p:spPr>
          <p:txBody>
            <a:bodyPr wrap="square" lIns="45719" tIns="45719" rIns="45719" bIns="45719" numCol="1" anchor="ctr">
              <a:noAutofit/>
            </a:bodyPr>
            <a:lstStyle/>
            <a:p>
              <a:pPr>
                <a:defRPr sz="2800"/>
              </a:pPr>
              <a:endParaRPr/>
            </a:p>
          </p:txBody>
        </p:sp>
        <p:sp>
          <p:nvSpPr>
            <p:cNvPr id="742" name="Freeform: Shape 201"/>
            <p:cNvSpPr/>
            <p:nvPr/>
          </p:nvSpPr>
          <p:spPr>
            <a:xfrm>
              <a:off x="1877194" y="2040141"/>
              <a:ext cx="3405097" cy="2073546"/>
            </a:xfrm>
            <a:custGeom>
              <a:avLst/>
              <a:gdLst/>
              <a:ahLst/>
              <a:cxnLst>
                <a:cxn ang="0">
                  <a:pos x="wd2" y="hd2"/>
                </a:cxn>
                <a:cxn ang="5400000">
                  <a:pos x="wd2" y="hd2"/>
                </a:cxn>
                <a:cxn ang="10800000">
                  <a:pos x="wd2" y="hd2"/>
                </a:cxn>
                <a:cxn ang="16200000">
                  <a:pos x="wd2" y="hd2"/>
                </a:cxn>
              </a:cxnLst>
              <a:rect l="0" t="0" r="r" b="b"/>
              <a:pathLst>
                <a:path w="21600" h="21600" extrusionOk="0">
                  <a:moveTo>
                    <a:pt x="21343" y="0"/>
                  </a:moveTo>
                  <a:cubicBezTo>
                    <a:pt x="21512" y="1243"/>
                    <a:pt x="21600" y="2538"/>
                    <a:pt x="21600" y="3865"/>
                  </a:cubicBezTo>
                  <a:cubicBezTo>
                    <a:pt x="21600" y="13659"/>
                    <a:pt x="16765" y="21600"/>
                    <a:pt x="10800" y="21600"/>
                  </a:cubicBezTo>
                  <a:cubicBezTo>
                    <a:pt x="4835" y="21600"/>
                    <a:pt x="0" y="13661"/>
                    <a:pt x="0" y="3865"/>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743" name="Freeform: Shape 202"/>
            <p:cNvSpPr/>
            <p:nvPr/>
          </p:nvSpPr>
          <p:spPr>
            <a:xfrm>
              <a:off x="2058624" y="708589"/>
              <a:ext cx="3035289" cy="93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93" y="8788"/>
                    <a:pt x="6094" y="0"/>
                    <a:pt x="10826" y="0"/>
                  </a:cubicBezTo>
                  <a:cubicBezTo>
                    <a:pt x="15519" y="0"/>
                    <a:pt x="19587" y="8639"/>
                    <a:pt x="21600" y="21272"/>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744" name="Freeform: Shape 203"/>
            <p:cNvSpPr/>
            <p:nvPr/>
          </p:nvSpPr>
          <p:spPr>
            <a:xfrm>
              <a:off x="3540743" y="4029244"/>
              <a:ext cx="87156" cy="171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51"/>
                  </a:lnTo>
                  <a:lnTo>
                    <a:pt x="21012" y="2160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745" name="Freeform: Shape 204"/>
            <p:cNvSpPr/>
            <p:nvPr/>
          </p:nvSpPr>
          <p:spPr>
            <a:xfrm>
              <a:off x="4984882" y="1519254"/>
              <a:ext cx="160238" cy="111233"/>
            </a:xfrm>
            <a:custGeom>
              <a:avLst/>
              <a:gdLst/>
              <a:ahLst/>
              <a:cxnLst>
                <a:cxn ang="0">
                  <a:pos x="wd2" y="hd2"/>
                </a:cxn>
                <a:cxn ang="5400000">
                  <a:pos x="wd2" y="hd2"/>
                </a:cxn>
                <a:cxn ang="10800000">
                  <a:pos x="wd2" y="hd2"/>
                </a:cxn>
                <a:cxn ang="16200000">
                  <a:pos x="wd2" y="hd2"/>
                </a:cxn>
              </a:cxnLst>
              <a:rect l="0" t="0" r="r" b="b"/>
              <a:pathLst>
                <a:path w="21600" h="21600" extrusionOk="0">
                  <a:moveTo>
                    <a:pt x="0" y="12051"/>
                  </a:moveTo>
                  <a:lnTo>
                    <a:pt x="14971" y="21600"/>
                  </a:lnTo>
                  <a:lnTo>
                    <a:pt x="2160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746" name="Freeform: Shape 205"/>
            <p:cNvSpPr/>
            <p:nvPr/>
          </p:nvSpPr>
          <p:spPr>
            <a:xfrm>
              <a:off x="5783678"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747" name="Freeform: Shape 206"/>
            <p:cNvSpPr/>
            <p:nvPr/>
          </p:nvSpPr>
          <p:spPr>
            <a:xfrm>
              <a:off x="992941"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748" name="Freeform: Shape 207"/>
            <p:cNvSpPr/>
            <p:nvPr/>
          </p:nvSpPr>
          <p:spPr>
            <a:xfrm>
              <a:off x="0" y="1930775"/>
              <a:ext cx="998707"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749" name="Freeform: Shape 208"/>
            <p:cNvSpPr/>
            <p:nvPr/>
          </p:nvSpPr>
          <p:spPr>
            <a:xfrm>
              <a:off x="1437526"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750" name="Freeform: Shape 209"/>
            <p:cNvSpPr/>
            <p:nvPr/>
          </p:nvSpPr>
          <p:spPr>
            <a:xfrm>
              <a:off x="3080558" y="220088"/>
              <a:ext cx="998708" cy="998707"/>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751" name="Freeform: Shape 210"/>
            <p:cNvSpPr/>
            <p:nvPr/>
          </p:nvSpPr>
          <p:spPr>
            <a:xfrm>
              <a:off x="4706297" y="1930775"/>
              <a:ext cx="998708" cy="998708"/>
            </a:xfrm>
            <a:prstGeom prst="ellipse">
              <a:avLst/>
            </a:prstGeom>
            <a:solidFill>
              <a:srgbClr val="2896C5"/>
            </a:solidFill>
            <a:ln w="12700" cap="flat">
              <a:noFill/>
              <a:miter lim="400000"/>
            </a:ln>
            <a:effectLst/>
          </p:spPr>
          <p:txBody>
            <a:bodyPr wrap="square" lIns="45719" tIns="45719" rIns="45719" bIns="45719" numCol="1" anchor="ctr">
              <a:noAutofit/>
            </a:bodyPr>
            <a:lstStyle/>
            <a:p>
              <a:pPr>
                <a:defRPr sz="2800"/>
              </a:pPr>
              <a:endParaRPr/>
            </a:p>
          </p:txBody>
        </p:sp>
        <p:sp>
          <p:nvSpPr>
            <p:cNvPr id="752" name="Freeform: Shape 211"/>
            <p:cNvSpPr/>
            <p:nvPr/>
          </p:nvSpPr>
          <p:spPr>
            <a:xfrm>
              <a:off x="6140093"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753" name="Freeform: Shape 212"/>
            <p:cNvSpPr/>
            <p:nvPr/>
          </p:nvSpPr>
          <p:spPr>
            <a:xfrm>
              <a:off x="2987132" y="719781"/>
              <a:ext cx="108350" cy="16345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21600" y="7304"/>
                  </a:lnTo>
                  <a:lnTo>
                    <a:pt x="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grpSp>
          <p:nvGrpSpPr>
            <p:cNvPr id="759" name="Graphic 2"/>
            <p:cNvGrpSpPr/>
            <p:nvPr/>
          </p:nvGrpSpPr>
          <p:grpSpPr>
            <a:xfrm>
              <a:off x="282825" y="1716113"/>
              <a:ext cx="431870" cy="151250"/>
              <a:chOff x="0" y="0"/>
              <a:chExt cx="431870" cy="151249"/>
            </a:xfrm>
          </p:grpSpPr>
          <p:sp>
            <p:nvSpPr>
              <p:cNvPr id="754" name="Freeform: Shape 292"/>
              <p:cNvSpPr/>
              <p:nvPr/>
            </p:nvSpPr>
            <p:spPr>
              <a:xfrm>
                <a:off x="0" y="0"/>
                <a:ext cx="99534" cy="150571"/>
              </a:xfrm>
              <a:custGeom>
                <a:avLst/>
                <a:gdLst/>
                <a:ahLst/>
                <a:cxnLst>
                  <a:cxn ang="0">
                    <a:pos x="wd2" y="hd2"/>
                  </a:cxn>
                  <a:cxn ang="5400000">
                    <a:pos x="wd2" y="hd2"/>
                  </a:cxn>
                  <a:cxn ang="10800000">
                    <a:pos x="wd2" y="hd2"/>
                  </a:cxn>
                  <a:cxn ang="16200000">
                    <a:pos x="wd2" y="hd2"/>
                  </a:cxn>
                </a:cxnLst>
                <a:rect l="0" t="0" r="r" b="b"/>
                <a:pathLst>
                  <a:path w="21600" h="21600" extrusionOk="0">
                    <a:moveTo>
                      <a:pt x="19539" y="4135"/>
                    </a:moveTo>
                    <a:cubicBezTo>
                      <a:pt x="19355" y="4330"/>
                      <a:pt x="19171" y="4500"/>
                      <a:pt x="18987" y="4573"/>
                    </a:cubicBezTo>
                    <a:cubicBezTo>
                      <a:pt x="18803" y="4670"/>
                      <a:pt x="18546" y="4719"/>
                      <a:pt x="18251" y="4719"/>
                    </a:cubicBezTo>
                    <a:cubicBezTo>
                      <a:pt x="17957" y="4719"/>
                      <a:pt x="17626" y="4646"/>
                      <a:pt x="17258" y="4500"/>
                    </a:cubicBezTo>
                    <a:cubicBezTo>
                      <a:pt x="16890" y="4354"/>
                      <a:pt x="16485" y="4184"/>
                      <a:pt x="15970" y="3989"/>
                    </a:cubicBezTo>
                    <a:cubicBezTo>
                      <a:pt x="15455" y="3794"/>
                      <a:pt x="14903" y="3649"/>
                      <a:pt x="14204" y="3478"/>
                    </a:cubicBezTo>
                    <a:cubicBezTo>
                      <a:pt x="13541" y="3332"/>
                      <a:pt x="12732" y="3260"/>
                      <a:pt x="11812" y="3260"/>
                    </a:cubicBezTo>
                    <a:cubicBezTo>
                      <a:pt x="11002" y="3260"/>
                      <a:pt x="10266" y="3332"/>
                      <a:pt x="9641" y="3454"/>
                    </a:cubicBezTo>
                    <a:cubicBezTo>
                      <a:pt x="9015" y="3576"/>
                      <a:pt x="8500" y="3770"/>
                      <a:pt x="8095" y="3989"/>
                    </a:cubicBezTo>
                    <a:cubicBezTo>
                      <a:pt x="7690" y="4233"/>
                      <a:pt x="7359" y="4500"/>
                      <a:pt x="7175" y="4816"/>
                    </a:cubicBezTo>
                    <a:cubicBezTo>
                      <a:pt x="6955" y="5132"/>
                      <a:pt x="6881" y="5497"/>
                      <a:pt x="6881" y="5886"/>
                    </a:cubicBezTo>
                    <a:cubicBezTo>
                      <a:pt x="6881" y="6373"/>
                      <a:pt x="7102" y="6786"/>
                      <a:pt x="7507" y="7127"/>
                    </a:cubicBezTo>
                    <a:cubicBezTo>
                      <a:pt x="7911" y="7468"/>
                      <a:pt x="8463" y="7735"/>
                      <a:pt x="9162" y="7978"/>
                    </a:cubicBezTo>
                    <a:cubicBezTo>
                      <a:pt x="9861" y="8222"/>
                      <a:pt x="10634" y="8416"/>
                      <a:pt x="11517" y="8611"/>
                    </a:cubicBezTo>
                    <a:cubicBezTo>
                      <a:pt x="12401" y="8805"/>
                      <a:pt x="13320" y="9000"/>
                      <a:pt x="14241" y="9195"/>
                    </a:cubicBezTo>
                    <a:cubicBezTo>
                      <a:pt x="15160" y="9389"/>
                      <a:pt x="16080" y="9657"/>
                      <a:pt x="16963" y="9924"/>
                    </a:cubicBezTo>
                    <a:cubicBezTo>
                      <a:pt x="17846" y="10192"/>
                      <a:pt x="18619" y="10557"/>
                      <a:pt x="19318" y="10970"/>
                    </a:cubicBezTo>
                    <a:cubicBezTo>
                      <a:pt x="20018" y="11384"/>
                      <a:pt x="20570" y="11919"/>
                      <a:pt x="20974" y="12527"/>
                    </a:cubicBezTo>
                    <a:cubicBezTo>
                      <a:pt x="21379" y="13135"/>
                      <a:pt x="21600" y="13889"/>
                      <a:pt x="21600" y="14765"/>
                    </a:cubicBezTo>
                    <a:cubicBezTo>
                      <a:pt x="21600" y="15714"/>
                      <a:pt x="21342" y="16613"/>
                      <a:pt x="20864" y="17441"/>
                    </a:cubicBezTo>
                    <a:cubicBezTo>
                      <a:pt x="20386" y="18267"/>
                      <a:pt x="19650" y="18997"/>
                      <a:pt x="18693" y="19605"/>
                    </a:cubicBezTo>
                    <a:cubicBezTo>
                      <a:pt x="17736" y="20213"/>
                      <a:pt x="16596" y="20700"/>
                      <a:pt x="15234" y="21065"/>
                    </a:cubicBezTo>
                    <a:cubicBezTo>
                      <a:pt x="13873" y="21430"/>
                      <a:pt x="12290" y="21600"/>
                      <a:pt x="10524" y="21600"/>
                    </a:cubicBezTo>
                    <a:cubicBezTo>
                      <a:pt x="9494" y="21600"/>
                      <a:pt x="8500" y="21527"/>
                      <a:pt x="7507" y="21405"/>
                    </a:cubicBezTo>
                    <a:cubicBezTo>
                      <a:pt x="6513" y="21284"/>
                      <a:pt x="5593" y="21089"/>
                      <a:pt x="4673" y="20846"/>
                    </a:cubicBezTo>
                    <a:cubicBezTo>
                      <a:pt x="3753" y="20603"/>
                      <a:pt x="2907" y="20311"/>
                      <a:pt x="2134" y="19970"/>
                    </a:cubicBezTo>
                    <a:cubicBezTo>
                      <a:pt x="1361" y="19630"/>
                      <a:pt x="626" y="19240"/>
                      <a:pt x="0" y="18827"/>
                    </a:cubicBezTo>
                    <a:lnTo>
                      <a:pt x="1729" y="16954"/>
                    </a:lnTo>
                    <a:cubicBezTo>
                      <a:pt x="1877" y="16808"/>
                      <a:pt x="2060" y="16711"/>
                      <a:pt x="2318" y="16613"/>
                    </a:cubicBezTo>
                    <a:cubicBezTo>
                      <a:pt x="2576" y="16516"/>
                      <a:pt x="2797" y="16468"/>
                      <a:pt x="3054" y="16468"/>
                    </a:cubicBezTo>
                    <a:cubicBezTo>
                      <a:pt x="3422" y="16468"/>
                      <a:pt x="3827" y="16565"/>
                      <a:pt x="4232" y="16759"/>
                    </a:cubicBezTo>
                    <a:cubicBezTo>
                      <a:pt x="4673" y="16954"/>
                      <a:pt x="5152" y="17173"/>
                      <a:pt x="5740" y="17416"/>
                    </a:cubicBezTo>
                    <a:cubicBezTo>
                      <a:pt x="6329" y="17659"/>
                      <a:pt x="7028" y="17878"/>
                      <a:pt x="7801" y="18073"/>
                    </a:cubicBezTo>
                    <a:cubicBezTo>
                      <a:pt x="8574" y="18267"/>
                      <a:pt x="9530" y="18365"/>
                      <a:pt x="10634" y="18365"/>
                    </a:cubicBezTo>
                    <a:cubicBezTo>
                      <a:pt x="12327" y="18365"/>
                      <a:pt x="13652" y="18097"/>
                      <a:pt x="14572" y="17562"/>
                    </a:cubicBezTo>
                    <a:cubicBezTo>
                      <a:pt x="15491" y="17027"/>
                      <a:pt x="15970" y="16273"/>
                      <a:pt x="15970" y="15276"/>
                    </a:cubicBezTo>
                    <a:cubicBezTo>
                      <a:pt x="15970" y="14716"/>
                      <a:pt x="15749" y="14278"/>
                      <a:pt x="15344" y="13913"/>
                    </a:cubicBezTo>
                    <a:cubicBezTo>
                      <a:pt x="14940" y="13573"/>
                      <a:pt x="14351" y="13257"/>
                      <a:pt x="13688" y="13038"/>
                    </a:cubicBezTo>
                    <a:cubicBezTo>
                      <a:pt x="13026" y="12819"/>
                      <a:pt x="12217" y="12600"/>
                      <a:pt x="11333" y="12430"/>
                    </a:cubicBezTo>
                    <a:cubicBezTo>
                      <a:pt x="10450" y="12260"/>
                      <a:pt x="9567" y="12089"/>
                      <a:pt x="8647" y="11895"/>
                    </a:cubicBezTo>
                    <a:cubicBezTo>
                      <a:pt x="7727" y="11700"/>
                      <a:pt x="6844" y="11457"/>
                      <a:pt x="5961" y="11189"/>
                    </a:cubicBezTo>
                    <a:cubicBezTo>
                      <a:pt x="5078" y="10922"/>
                      <a:pt x="4305" y="10557"/>
                      <a:pt x="3606" y="10119"/>
                    </a:cubicBezTo>
                    <a:cubicBezTo>
                      <a:pt x="2907" y="9681"/>
                      <a:pt x="2355" y="9122"/>
                      <a:pt x="1950" y="8489"/>
                    </a:cubicBezTo>
                    <a:cubicBezTo>
                      <a:pt x="1545" y="7832"/>
                      <a:pt x="1325" y="7030"/>
                      <a:pt x="1325" y="6057"/>
                    </a:cubicBezTo>
                    <a:cubicBezTo>
                      <a:pt x="1325" y="5278"/>
                      <a:pt x="1545" y="4549"/>
                      <a:pt x="2024" y="3819"/>
                    </a:cubicBezTo>
                    <a:cubicBezTo>
                      <a:pt x="2502" y="3089"/>
                      <a:pt x="3165" y="2432"/>
                      <a:pt x="4048" y="1873"/>
                    </a:cubicBezTo>
                    <a:cubicBezTo>
                      <a:pt x="4931" y="1313"/>
                      <a:pt x="6035" y="851"/>
                      <a:pt x="7323" y="511"/>
                    </a:cubicBezTo>
                    <a:cubicBezTo>
                      <a:pt x="8611" y="170"/>
                      <a:pt x="10119" y="0"/>
                      <a:pt x="11775" y="0"/>
                    </a:cubicBezTo>
                    <a:cubicBezTo>
                      <a:pt x="13652" y="0"/>
                      <a:pt x="15381" y="195"/>
                      <a:pt x="17000" y="584"/>
                    </a:cubicBezTo>
                    <a:cubicBezTo>
                      <a:pt x="18583" y="973"/>
                      <a:pt x="19944" y="1508"/>
                      <a:pt x="21048" y="2213"/>
                    </a:cubicBezTo>
                    <a:lnTo>
                      <a:pt x="19539" y="41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55" name="Freeform: Shape 293"/>
              <p:cNvSpPr/>
              <p:nvPr/>
            </p:nvSpPr>
            <p:spPr>
              <a:xfrm>
                <a:off x="105974"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56" name="Freeform: Shape 294"/>
              <p:cNvSpPr/>
              <p:nvPr/>
            </p:nvSpPr>
            <p:spPr>
              <a:xfrm>
                <a:off x="183464" y="42898"/>
                <a:ext cx="86817" cy="108351"/>
              </a:xfrm>
              <a:custGeom>
                <a:avLst/>
                <a:gdLst/>
                <a:ahLst/>
                <a:cxnLst>
                  <a:cxn ang="0">
                    <a:pos x="wd2" y="hd2"/>
                  </a:cxn>
                  <a:cxn ang="5400000">
                    <a:pos x="wd2" y="hd2"/>
                  </a:cxn>
                  <a:cxn ang="10800000">
                    <a:pos x="wd2" y="hd2"/>
                  </a:cxn>
                  <a:cxn ang="16200000">
                    <a:pos x="wd2" y="hd2"/>
                  </a:cxn>
                </a:cxnLst>
                <a:rect l="0" t="0" r="r" b="b"/>
                <a:pathLst>
                  <a:path w="21600" h="21600" extrusionOk="0">
                    <a:moveTo>
                      <a:pt x="1139" y="3279"/>
                    </a:moveTo>
                    <a:cubicBezTo>
                      <a:pt x="4134" y="1082"/>
                      <a:pt x="7720" y="0"/>
                      <a:pt x="11939" y="0"/>
                    </a:cubicBezTo>
                    <a:cubicBezTo>
                      <a:pt x="13458" y="0"/>
                      <a:pt x="14808" y="203"/>
                      <a:pt x="16031" y="608"/>
                    </a:cubicBezTo>
                    <a:cubicBezTo>
                      <a:pt x="17212" y="1014"/>
                      <a:pt x="18225" y="1555"/>
                      <a:pt x="19069" y="2265"/>
                    </a:cubicBezTo>
                    <a:cubicBezTo>
                      <a:pt x="19912" y="2975"/>
                      <a:pt x="20503" y="3820"/>
                      <a:pt x="20967" y="4800"/>
                    </a:cubicBezTo>
                    <a:cubicBezTo>
                      <a:pt x="21431" y="5780"/>
                      <a:pt x="21600" y="6862"/>
                      <a:pt x="21600" y="8045"/>
                    </a:cubicBezTo>
                    <a:lnTo>
                      <a:pt x="21600" y="21194"/>
                    </a:lnTo>
                    <a:lnTo>
                      <a:pt x="18774" y="21194"/>
                    </a:lnTo>
                    <a:cubicBezTo>
                      <a:pt x="18183" y="21194"/>
                      <a:pt x="17719" y="21127"/>
                      <a:pt x="17423" y="20992"/>
                    </a:cubicBezTo>
                    <a:cubicBezTo>
                      <a:pt x="17086" y="20857"/>
                      <a:pt x="16833" y="20552"/>
                      <a:pt x="16664" y="20147"/>
                    </a:cubicBezTo>
                    <a:lnTo>
                      <a:pt x="16116" y="18659"/>
                    </a:lnTo>
                    <a:cubicBezTo>
                      <a:pt x="15441" y="19132"/>
                      <a:pt x="14808" y="19538"/>
                      <a:pt x="14175" y="19910"/>
                    </a:cubicBezTo>
                    <a:cubicBezTo>
                      <a:pt x="13542" y="20282"/>
                      <a:pt x="12909" y="20586"/>
                      <a:pt x="12234" y="20823"/>
                    </a:cubicBezTo>
                    <a:cubicBezTo>
                      <a:pt x="11560" y="21059"/>
                      <a:pt x="10842" y="21262"/>
                      <a:pt x="10083" y="21397"/>
                    </a:cubicBezTo>
                    <a:cubicBezTo>
                      <a:pt x="9323" y="21532"/>
                      <a:pt x="8480" y="21600"/>
                      <a:pt x="7551" y="21600"/>
                    </a:cubicBezTo>
                    <a:cubicBezTo>
                      <a:pt x="6455" y="21600"/>
                      <a:pt x="5442" y="21465"/>
                      <a:pt x="4514" y="21262"/>
                    </a:cubicBezTo>
                    <a:cubicBezTo>
                      <a:pt x="3586" y="21026"/>
                      <a:pt x="2784" y="20654"/>
                      <a:pt x="2109" y="20180"/>
                    </a:cubicBezTo>
                    <a:cubicBezTo>
                      <a:pt x="1434" y="19707"/>
                      <a:pt x="928" y="19132"/>
                      <a:pt x="548" y="18423"/>
                    </a:cubicBezTo>
                    <a:cubicBezTo>
                      <a:pt x="169" y="17713"/>
                      <a:pt x="0" y="16902"/>
                      <a:pt x="0" y="15955"/>
                    </a:cubicBezTo>
                    <a:cubicBezTo>
                      <a:pt x="0" y="15414"/>
                      <a:pt x="127" y="14907"/>
                      <a:pt x="337" y="14400"/>
                    </a:cubicBezTo>
                    <a:cubicBezTo>
                      <a:pt x="548" y="13893"/>
                      <a:pt x="928" y="13386"/>
                      <a:pt x="1392" y="12913"/>
                    </a:cubicBezTo>
                    <a:cubicBezTo>
                      <a:pt x="1899" y="12439"/>
                      <a:pt x="2531" y="12000"/>
                      <a:pt x="3333" y="11561"/>
                    </a:cubicBezTo>
                    <a:cubicBezTo>
                      <a:pt x="4134" y="11121"/>
                      <a:pt x="5105" y="10783"/>
                      <a:pt x="6244" y="10479"/>
                    </a:cubicBezTo>
                    <a:cubicBezTo>
                      <a:pt x="7383" y="10175"/>
                      <a:pt x="8733" y="9904"/>
                      <a:pt x="10294" y="9735"/>
                    </a:cubicBezTo>
                    <a:cubicBezTo>
                      <a:pt x="11813" y="9532"/>
                      <a:pt x="13584" y="9431"/>
                      <a:pt x="15567" y="9363"/>
                    </a:cubicBezTo>
                    <a:lnTo>
                      <a:pt x="15567" y="8147"/>
                    </a:lnTo>
                    <a:cubicBezTo>
                      <a:pt x="15567" y="6761"/>
                      <a:pt x="15187" y="5713"/>
                      <a:pt x="14470" y="5037"/>
                    </a:cubicBezTo>
                    <a:cubicBezTo>
                      <a:pt x="13711" y="4361"/>
                      <a:pt x="12656" y="4023"/>
                      <a:pt x="11264" y="4023"/>
                    </a:cubicBezTo>
                    <a:cubicBezTo>
                      <a:pt x="10251" y="4023"/>
                      <a:pt x="9408" y="4124"/>
                      <a:pt x="8733" y="4293"/>
                    </a:cubicBezTo>
                    <a:cubicBezTo>
                      <a:pt x="8058" y="4496"/>
                      <a:pt x="7467" y="4699"/>
                      <a:pt x="6961" y="4935"/>
                    </a:cubicBezTo>
                    <a:cubicBezTo>
                      <a:pt x="6455" y="5172"/>
                      <a:pt x="5991" y="5375"/>
                      <a:pt x="5569" y="5577"/>
                    </a:cubicBezTo>
                    <a:cubicBezTo>
                      <a:pt x="5147" y="5780"/>
                      <a:pt x="4683" y="5848"/>
                      <a:pt x="4177" y="5848"/>
                    </a:cubicBezTo>
                    <a:cubicBezTo>
                      <a:pt x="3755" y="5848"/>
                      <a:pt x="3375" y="5747"/>
                      <a:pt x="3080" y="5577"/>
                    </a:cubicBezTo>
                    <a:cubicBezTo>
                      <a:pt x="2784" y="5408"/>
                      <a:pt x="2531" y="5172"/>
                      <a:pt x="2362" y="4935"/>
                    </a:cubicBezTo>
                    <a:lnTo>
                      <a:pt x="1139" y="3279"/>
                    </a:lnTo>
                    <a:close/>
                    <a:moveTo>
                      <a:pt x="15483" y="12304"/>
                    </a:moveTo>
                    <a:cubicBezTo>
                      <a:pt x="13669" y="12372"/>
                      <a:pt x="12150" y="12507"/>
                      <a:pt x="10927" y="12676"/>
                    </a:cubicBezTo>
                    <a:cubicBezTo>
                      <a:pt x="9703" y="12845"/>
                      <a:pt x="8691" y="13082"/>
                      <a:pt x="7973" y="13386"/>
                    </a:cubicBezTo>
                    <a:cubicBezTo>
                      <a:pt x="7214" y="13657"/>
                      <a:pt x="6708" y="13994"/>
                      <a:pt x="6370" y="14366"/>
                    </a:cubicBezTo>
                    <a:cubicBezTo>
                      <a:pt x="6033" y="14738"/>
                      <a:pt x="5906" y="15144"/>
                      <a:pt x="5906" y="15617"/>
                    </a:cubicBezTo>
                    <a:cubicBezTo>
                      <a:pt x="5906" y="16496"/>
                      <a:pt x="6244" y="17138"/>
                      <a:pt x="6877" y="17510"/>
                    </a:cubicBezTo>
                    <a:cubicBezTo>
                      <a:pt x="7509" y="17882"/>
                      <a:pt x="8353" y="18085"/>
                      <a:pt x="9408" y="18085"/>
                    </a:cubicBezTo>
                    <a:cubicBezTo>
                      <a:pt x="10673" y="18085"/>
                      <a:pt x="11813" y="17882"/>
                      <a:pt x="12741" y="17510"/>
                    </a:cubicBezTo>
                    <a:cubicBezTo>
                      <a:pt x="13669" y="17138"/>
                      <a:pt x="14597" y="16563"/>
                      <a:pt x="15483" y="15820"/>
                    </a:cubicBezTo>
                    <a:lnTo>
                      <a:pt x="15483" y="1230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57" name="Freeform: Shape 295"/>
              <p:cNvSpPr/>
              <p:nvPr/>
            </p:nvSpPr>
            <p:spPr>
              <a:xfrm>
                <a:off x="293677" y="42729"/>
                <a:ext cx="62740" cy="106316"/>
              </a:xfrm>
              <a:custGeom>
                <a:avLst/>
                <a:gdLst/>
                <a:ahLst/>
                <a:cxnLst>
                  <a:cxn ang="0">
                    <a:pos x="wd2" y="hd2"/>
                  </a:cxn>
                  <a:cxn ang="5400000">
                    <a:pos x="wd2" y="hd2"/>
                  </a:cxn>
                  <a:cxn ang="10800000">
                    <a:pos x="wd2" y="hd2"/>
                  </a:cxn>
                  <a:cxn ang="16200000">
                    <a:pos x="wd2" y="hd2"/>
                  </a:cxn>
                </a:cxnLst>
                <a:rect l="0" t="0" r="r" b="b"/>
                <a:pathLst>
                  <a:path w="21600" h="21600" extrusionOk="0">
                    <a:moveTo>
                      <a:pt x="8173" y="4099"/>
                    </a:moveTo>
                    <a:cubicBezTo>
                      <a:pt x="9282" y="2825"/>
                      <a:pt x="10625" y="1826"/>
                      <a:pt x="12143" y="1102"/>
                    </a:cubicBezTo>
                    <a:cubicBezTo>
                      <a:pt x="13661" y="379"/>
                      <a:pt x="15529" y="0"/>
                      <a:pt x="17630" y="0"/>
                    </a:cubicBezTo>
                    <a:cubicBezTo>
                      <a:pt x="19265" y="0"/>
                      <a:pt x="20608" y="207"/>
                      <a:pt x="21600" y="654"/>
                    </a:cubicBezTo>
                    <a:lnTo>
                      <a:pt x="21016" y="4478"/>
                    </a:lnTo>
                    <a:cubicBezTo>
                      <a:pt x="20899" y="4720"/>
                      <a:pt x="20724" y="4892"/>
                      <a:pt x="20491" y="4995"/>
                    </a:cubicBezTo>
                    <a:cubicBezTo>
                      <a:pt x="20257" y="5099"/>
                      <a:pt x="19965" y="5133"/>
                      <a:pt x="19615" y="5133"/>
                    </a:cubicBezTo>
                    <a:cubicBezTo>
                      <a:pt x="19265" y="5133"/>
                      <a:pt x="18739" y="5099"/>
                      <a:pt x="18039" y="5030"/>
                    </a:cubicBezTo>
                    <a:cubicBezTo>
                      <a:pt x="17338" y="4961"/>
                      <a:pt x="16696" y="4926"/>
                      <a:pt x="15996" y="4926"/>
                    </a:cubicBezTo>
                    <a:cubicBezTo>
                      <a:pt x="15062" y="4926"/>
                      <a:pt x="14186" y="4995"/>
                      <a:pt x="13427" y="5167"/>
                    </a:cubicBezTo>
                    <a:cubicBezTo>
                      <a:pt x="12668" y="5340"/>
                      <a:pt x="12026" y="5581"/>
                      <a:pt x="11442" y="5891"/>
                    </a:cubicBezTo>
                    <a:cubicBezTo>
                      <a:pt x="10859" y="6201"/>
                      <a:pt x="10333" y="6580"/>
                      <a:pt x="9866" y="7028"/>
                    </a:cubicBezTo>
                    <a:cubicBezTo>
                      <a:pt x="9399" y="7476"/>
                      <a:pt x="8990" y="7958"/>
                      <a:pt x="8582" y="8544"/>
                    </a:cubicBezTo>
                    <a:lnTo>
                      <a:pt x="8582" y="21600"/>
                    </a:lnTo>
                    <a:lnTo>
                      <a:pt x="0" y="21600"/>
                    </a:lnTo>
                    <a:lnTo>
                      <a:pt x="0" y="379"/>
                    </a:lnTo>
                    <a:lnTo>
                      <a:pt x="5079" y="379"/>
                    </a:lnTo>
                    <a:cubicBezTo>
                      <a:pt x="5954" y="379"/>
                      <a:pt x="6597" y="482"/>
                      <a:pt x="6947" y="654"/>
                    </a:cubicBezTo>
                    <a:cubicBezTo>
                      <a:pt x="7297" y="827"/>
                      <a:pt x="7531" y="1171"/>
                      <a:pt x="7647" y="1654"/>
                    </a:cubicBezTo>
                    <a:lnTo>
                      <a:pt x="8173" y="40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58" name="Freeform: Shape 296"/>
              <p:cNvSpPr/>
              <p:nvPr/>
            </p:nvSpPr>
            <p:spPr>
              <a:xfrm>
                <a:off x="360822"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797" name="Graphic 2"/>
            <p:cNvGrpSpPr/>
            <p:nvPr/>
          </p:nvGrpSpPr>
          <p:grpSpPr>
            <a:xfrm>
              <a:off x="2688537" y="2064558"/>
              <a:ext cx="1770882" cy="672814"/>
              <a:chOff x="0" y="0"/>
              <a:chExt cx="1770882" cy="672814"/>
            </a:xfrm>
          </p:grpSpPr>
          <p:sp>
            <p:nvSpPr>
              <p:cNvPr id="760" name="Freeform: Shape 255"/>
              <p:cNvSpPr/>
              <p:nvPr/>
            </p:nvSpPr>
            <p:spPr>
              <a:xfrm>
                <a:off x="0" y="4069"/>
                <a:ext cx="102755"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135" y="2311"/>
                    </a:moveTo>
                    <a:lnTo>
                      <a:pt x="4135" y="9670"/>
                    </a:lnTo>
                    <a:lnTo>
                      <a:pt x="9624" y="9670"/>
                    </a:lnTo>
                    <a:cubicBezTo>
                      <a:pt x="10800" y="9670"/>
                      <a:pt x="11798" y="9569"/>
                      <a:pt x="12653" y="9393"/>
                    </a:cubicBezTo>
                    <a:cubicBezTo>
                      <a:pt x="13509" y="9218"/>
                      <a:pt x="14222" y="8967"/>
                      <a:pt x="14792" y="8640"/>
                    </a:cubicBezTo>
                    <a:cubicBezTo>
                      <a:pt x="15362" y="8313"/>
                      <a:pt x="15754" y="7937"/>
                      <a:pt x="16039" y="7485"/>
                    </a:cubicBezTo>
                    <a:cubicBezTo>
                      <a:pt x="16325" y="7032"/>
                      <a:pt x="16432" y="6530"/>
                      <a:pt x="16432" y="5978"/>
                    </a:cubicBezTo>
                    <a:cubicBezTo>
                      <a:pt x="16432" y="4697"/>
                      <a:pt x="15897" y="3767"/>
                      <a:pt x="14792" y="3190"/>
                    </a:cubicBezTo>
                    <a:cubicBezTo>
                      <a:pt x="13723" y="2612"/>
                      <a:pt x="12012" y="2311"/>
                      <a:pt x="9731" y="2311"/>
                    </a:cubicBezTo>
                    <a:lnTo>
                      <a:pt x="4135" y="2311"/>
                    </a:lnTo>
                    <a:close/>
                    <a:moveTo>
                      <a:pt x="10764" y="19264"/>
                    </a:moveTo>
                    <a:cubicBezTo>
                      <a:pt x="11941" y="19264"/>
                      <a:pt x="12974" y="19164"/>
                      <a:pt x="13830" y="18988"/>
                    </a:cubicBezTo>
                    <a:cubicBezTo>
                      <a:pt x="14685" y="18787"/>
                      <a:pt x="15398" y="18536"/>
                      <a:pt x="15933" y="18184"/>
                    </a:cubicBezTo>
                    <a:cubicBezTo>
                      <a:pt x="16467" y="17832"/>
                      <a:pt x="16895" y="17431"/>
                      <a:pt x="17145" y="16953"/>
                    </a:cubicBezTo>
                    <a:cubicBezTo>
                      <a:pt x="17394" y="16476"/>
                      <a:pt x="17536" y="15949"/>
                      <a:pt x="17536" y="15371"/>
                    </a:cubicBezTo>
                    <a:cubicBezTo>
                      <a:pt x="17536" y="14266"/>
                      <a:pt x="16966" y="13387"/>
                      <a:pt x="15861" y="12734"/>
                    </a:cubicBezTo>
                    <a:cubicBezTo>
                      <a:pt x="14756" y="12081"/>
                      <a:pt x="13045" y="11754"/>
                      <a:pt x="10800" y="11754"/>
                    </a:cubicBezTo>
                    <a:lnTo>
                      <a:pt x="4170" y="11754"/>
                    </a:lnTo>
                    <a:lnTo>
                      <a:pt x="4170" y="19264"/>
                    </a:lnTo>
                    <a:lnTo>
                      <a:pt x="10764"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1" name="Freeform: Shape 256"/>
              <p:cNvSpPr/>
              <p:nvPr/>
            </p:nvSpPr>
            <p:spPr>
              <a:xfrm>
                <a:off x="119878" y="45102"/>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2" name="Freeform: Shape 257"/>
              <p:cNvSpPr/>
              <p:nvPr/>
            </p:nvSpPr>
            <p:spPr>
              <a:xfrm>
                <a:off x="285538" y="45102"/>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3" name="Freeform: Shape 258"/>
              <p:cNvSpPr/>
              <p:nvPr/>
            </p:nvSpPr>
            <p:spPr>
              <a:xfrm>
                <a:off x="392869" y="45102"/>
                <a:ext cx="98346" cy="106147"/>
              </a:xfrm>
              <a:custGeom>
                <a:avLst/>
                <a:gdLst/>
                <a:ahLst/>
                <a:cxnLst>
                  <a:cxn ang="0">
                    <a:pos x="wd2" y="hd2"/>
                  </a:cxn>
                  <a:cxn ang="5400000">
                    <a:pos x="wd2" y="hd2"/>
                  </a:cxn>
                  <a:cxn ang="10800000">
                    <a:pos x="wd2" y="hd2"/>
                  </a:cxn>
                  <a:cxn ang="16200000">
                    <a:pos x="wd2" y="hd2"/>
                  </a:cxn>
                </a:cxnLst>
                <a:rect l="0" t="0" r="r" b="b"/>
                <a:pathLst>
                  <a:path w="21600" h="21600" extrusionOk="0">
                    <a:moveTo>
                      <a:pt x="10837" y="0"/>
                    </a:moveTo>
                    <a:cubicBezTo>
                      <a:pt x="12476" y="0"/>
                      <a:pt x="13966" y="241"/>
                      <a:pt x="15306" y="759"/>
                    </a:cubicBezTo>
                    <a:cubicBezTo>
                      <a:pt x="16647" y="1277"/>
                      <a:pt x="17764" y="2001"/>
                      <a:pt x="18695" y="2933"/>
                    </a:cubicBezTo>
                    <a:cubicBezTo>
                      <a:pt x="19626" y="3865"/>
                      <a:pt x="20334" y="5003"/>
                      <a:pt x="20855" y="6349"/>
                    </a:cubicBezTo>
                    <a:cubicBezTo>
                      <a:pt x="21339" y="7695"/>
                      <a:pt x="21600" y="9178"/>
                      <a:pt x="21600" y="10800"/>
                    </a:cubicBezTo>
                    <a:cubicBezTo>
                      <a:pt x="21600" y="12456"/>
                      <a:pt x="21339" y="13940"/>
                      <a:pt x="20855" y="15286"/>
                    </a:cubicBezTo>
                    <a:cubicBezTo>
                      <a:pt x="20371" y="16597"/>
                      <a:pt x="19626" y="17735"/>
                      <a:pt x="18695" y="18667"/>
                    </a:cubicBezTo>
                    <a:cubicBezTo>
                      <a:pt x="17764" y="19599"/>
                      <a:pt x="16610" y="20323"/>
                      <a:pt x="15306" y="20841"/>
                    </a:cubicBezTo>
                    <a:cubicBezTo>
                      <a:pt x="13966" y="21359"/>
                      <a:pt x="12476" y="21600"/>
                      <a:pt x="10837" y="21600"/>
                    </a:cubicBezTo>
                    <a:cubicBezTo>
                      <a:pt x="9162" y="21600"/>
                      <a:pt x="7672" y="21359"/>
                      <a:pt x="6331" y="20841"/>
                    </a:cubicBezTo>
                    <a:cubicBezTo>
                      <a:pt x="4990" y="20323"/>
                      <a:pt x="3873" y="19599"/>
                      <a:pt x="2905" y="18667"/>
                    </a:cubicBezTo>
                    <a:cubicBezTo>
                      <a:pt x="1974" y="17735"/>
                      <a:pt x="1229" y="16597"/>
                      <a:pt x="745" y="15286"/>
                    </a:cubicBezTo>
                    <a:cubicBezTo>
                      <a:pt x="261" y="13975"/>
                      <a:pt x="0" y="12456"/>
                      <a:pt x="0" y="10800"/>
                    </a:cubicBezTo>
                    <a:cubicBezTo>
                      <a:pt x="0" y="9144"/>
                      <a:pt x="261" y="7660"/>
                      <a:pt x="745" y="6349"/>
                    </a:cubicBezTo>
                    <a:cubicBezTo>
                      <a:pt x="1229" y="5003"/>
                      <a:pt x="1974" y="3899"/>
                      <a:pt x="2905" y="2933"/>
                    </a:cubicBezTo>
                    <a:cubicBezTo>
                      <a:pt x="3836" y="2001"/>
                      <a:pt x="4990" y="1277"/>
                      <a:pt x="6331" y="759"/>
                    </a:cubicBezTo>
                    <a:cubicBezTo>
                      <a:pt x="7672" y="276"/>
                      <a:pt x="9199" y="0"/>
                      <a:pt x="10837" y="0"/>
                    </a:cubicBezTo>
                    <a:close/>
                    <a:moveTo>
                      <a:pt x="10837" y="18736"/>
                    </a:moveTo>
                    <a:cubicBezTo>
                      <a:pt x="13072" y="18736"/>
                      <a:pt x="14748" y="18046"/>
                      <a:pt x="15828" y="16666"/>
                    </a:cubicBezTo>
                    <a:cubicBezTo>
                      <a:pt x="16945" y="15286"/>
                      <a:pt x="17466" y="13353"/>
                      <a:pt x="17466" y="10869"/>
                    </a:cubicBezTo>
                    <a:cubicBezTo>
                      <a:pt x="17466" y="8385"/>
                      <a:pt x="16908" y="6418"/>
                      <a:pt x="15828" y="5038"/>
                    </a:cubicBezTo>
                    <a:cubicBezTo>
                      <a:pt x="14710" y="3658"/>
                      <a:pt x="13072" y="2933"/>
                      <a:pt x="10837" y="2933"/>
                    </a:cubicBezTo>
                    <a:cubicBezTo>
                      <a:pt x="9720" y="2933"/>
                      <a:pt x="8715" y="3105"/>
                      <a:pt x="7858" y="3485"/>
                    </a:cubicBezTo>
                    <a:cubicBezTo>
                      <a:pt x="7001" y="3830"/>
                      <a:pt x="6331" y="4348"/>
                      <a:pt x="5772" y="5038"/>
                    </a:cubicBezTo>
                    <a:cubicBezTo>
                      <a:pt x="5214" y="5728"/>
                      <a:pt x="4804" y="6556"/>
                      <a:pt x="4506" y="7522"/>
                    </a:cubicBezTo>
                    <a:cubicBezTo>
                      <a:pt x="4245" y="8523"/>
                      <a:pt x="4097" y="9627"/>
                      <a:pt x="4097" y="10869"/>
                    </a:cubicBezTo>
                    <a:cubicBezTo>
                      <a:pt x="4097" y="13353"/>
                      <a:pt x="4655" y="15286"/>
                      <a:pt x="5772" y="16666"/>
                    </a:cubicBezTo>
                    <a:cubicBezTo>
                      <a:pt x="6890" y="18046"/>
                      <a:pt x="8603" y="18736"/>
                      <a:pt x="10837" y="1873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4" name="Freeform: Shape 259"/>
              <p:cNvSpPr/>
              <p:nvPr/>
            </p:nvSpPr>
            <p:spPr>
              <a:xfrm>
                <a:off x="514444" y="45102"/>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5" name="Freeform: Shape 260"/>
              <p:cNvSpPr/>
              <p:nvPr/>
            </p:nvSpPr>
            <p:spPr>
              <a:xfrm>
                <a:off x="626184" y="80654"/>
                <a:ext cx="50192"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6" name="Freeform: Shape 261"/>
              <p:cNvSpPr/>
              <p:nvPr/>
            </p:nvSpPr>
            <p:spPr>
              <a:xfrm>
                <a:off x="681798" y="1186"/>
                <a:ext cx="44427" cy="185671"/>
              </a:xfrm>
              <a:custGeom>
                <a:avLst/>
                <a:gdLst/>
                <a:ahLst/>
                <a:cxnLst>
                  <a:cxn ang="0">
                    <a:pos x="wd2" y="hd2"/>
                  </a:cxn>
                  <a:cxn ang="5400000">
                    <a:pos x="wd2" y="hd2"/>
                  </a:cxn>
                  <a:cxn ang="10800000">
                    <a:pos x="wd2" y="hd2"/>
                  </a:cxn>
                  <a:cxn ang="16200000">
                    <a:pos x="wd2" y="hd2"/>
                  </a:cxn>
                </a:cxnLst>
                <a:rect l="0" t="0" r="r" b="b"/>
                <a:pathLst>
                  <a:path w="21600" h="21600" extrusionOk="0">
                    <a:moveTo>
                      <a:pt x="19787" y="5306"/>
                    </a:moveTo>
                    <a:lnTo>
                      <a:pt x="19787" y="18187"/>
                    </a:lnTo>
                    <a:cubicBezTo>
                      <a:pt x="19787" y="18661"/>
                      <a:pt x="19539" y="19114"/>
                      <a:pt x="18962" y="19529"/>
                    </a:cubicBezTo>
                    <a:cubicBezTo>
                      <a:pt x="18385" y="19943"/>
                      <a:pt x="17560" y="20298"/>
                      <a:pt x="16406" y="20614"/>
                    </a:cubicBezTo>
                    <a:cubicBezTo>
                      <a:pt x="15252" y="20929"/>
                      <a:pt x="13768" y="21166"/>
                      <a:pt x="11955" y="21344"/>
                    </a:cubicBezTo>
                    <a:cubicBezTo>
                      <a:pt x="10141" y="21521"/>
                      <a:pt x="7997" y="21600"/>
                      <a:pt x="5524" y="21600"/>
                    </a:cubicBezTo>
                    <a:cubicBezTo>
                      <a:pt x="4452" y="21600"/>
                      <a:pt x="3463" y="21580"/>
                      <a:pt x="2638" y="21541"/>
                    </a:cubicBezTo>
                    <a:cubicBezTo>
                      <a:pt x="1731" y="21501"/>
                      <a:pt x="825" y="21442"/>
                      <a:pt x="0" y="21363"/>
                    </a:cubicBezTo>
                    <a:lnTo>
                      <a:pt x="330" y="20219"/>
                    </a:lnTo>
                    <a:cubicBezTo>
                      <a:pt x="412" y="20140"/>
                      <a:pt x="495" y="20101"/>
                      <a:pt x="659" y="20061"/>
                    </a:cubicBezTo>
                    <a:cubicBezTo>
                      <a:pt x="825" y="20022"/>
                      <a:pt x="989" y="20002"/>
                      <a:pt x="1319" y="20002"/>
                    </a:cubicBezTo>
                    <a:cubicBezTo>
                      <a:pt x="1566" y="20002"/>
                      <a:pt x="1896" y="20002"/>
                      <a:pt x="2309" y="20002"/>
                    </a:cubicBezTo>
                    <a:cubicBezTo>
                      <a:pt x="2721" y="20002"/>
                      <a:pt x="3216" y="20002"/>
                      <a:pt x="3875" y="20002"/>
                    </a:cubicBezTo>
                    <a:cubicBezTo>
                      <a:pt x="6430" y="20002"/>
                      <a:pt x="8244" y="19864"/>
                      <a:pt x="9398" y="19568"/>
                    </a:cubicBezTo>
                    <a:cubicBezTo>
                      <a:pt x="10470" y="19272"/>
                      <a:pt x="11048" y="18819"/>
                      <a:pt x="11048" y="18187"/>
                    </a:cubicBezTo>
                    <a:lnTo>
                      <a:pt x="11048" y="5306"/>
                    </a:lnTo>
                    <a:lnTo>
                      <a:pt x="19787" y="5306"/>
                    </a:lnTo>
                    <a:close/>
                    <a:moveTo>
                      <a:pt x="21600" y="1539"/>
                    </a:moveTo>
                    <a:cubicBezTo>
                      <a:pt x="21600" y="1736"/>
                      <a:pt x="21435" y="1933"/>
                      <a:pt x="21105" y="2111"/>
                    </a:cubicBezTo>
                    <a:cubicBezTo>
                      <a:pt x="20776" y="2288"/>
                      <a:pt x="20281" y="2446"/>
                      <a:pt x="19704" y="2584"/>
                    </a:cubicBezTo>
                    <a:cubicBezTo>
                      <a:pt x="19127" y="2722"/>
                      <a:pt x="18467" y="2840"/>
                      <a:pt x="17725" y="2919"/>
                    </a:cubicBezTo>
                    <a:cubicBezTo>
                      <a:pt x="16983" y="2998"/>
                      <a:pt x="16159" y="3038"/>
                      <a:pt x="15335" y="3038"/>
                    </a:cubicBezTo>
                    <a:cubicBezTo>
                      <a:pt x="14510" y="3038"/>
                      <a:pt x="13686" y="2998"/>
                      <a:pt x="12944" y="2919"/>
                    </a:cubicBezTo>
                    <a:cubicBezTo>
                      <a:pt x="12202" y="2840"/>
                      <a:pt x="11542" y="2742"/>
                      <a:pt x="10965" y="2584"/>
                    </a:cubicBezTo>
                    <a:cubicBezTo>
                      <a:pt x="10388" y="2426"/>
                      <a:pt x="9975" y="2288"/>
                      <a:pt x="9646" y="2111"/>
                    </a:cubicBezTo>
                    <a:cubicBezTo>
                      <a:pt x="9316" y="1933"/>
                      <a:pt x="9151" y="1736"/>
                      <a:pt x="9151" y="1539"/>
                    </a:cubicBezTo>
                    <a:cubicBezTo>
                      <a:pt x="9151" y="1341"/>
                      <a:pt x="9316" y="1144"/>
                      <a:pt x="9646" y="947"/>
                    </a:cubicBezTo>
                    <a:cubicBezTo>
                      <a:pt x="9975" y="750"/>
                      <a:pt x="10388" y="592"/>
                      <a:pt x="10965" y="454"/>
                    </a:cubicBezTo>
                    <a:cubicBezTo>
                      <a:pt x="11542" y="316"/>
                      <a:pt x="12202" y="197"/>
                      <a:pt x="12944" y="118"/>
                    </a:cubicBezTo>
                    <a:cubicBezTo>
                      <a:pt x="13686" y="39"/>
                      <a:pt x="14510" y="0"/>
                      <a:pt x="15335" y="0"/>
                    </a:cubicBezTo>
                    <a:cubicBezTo>
                      <a:pt x="16159" y="0"/>
                      <a:pt x="16983" y="39"/>
                      <a:pt x="17725" y="118"/>
                    </a:cubicBezTo>
                    <a:cubicBezTo>
                      <a:pt x="18467" y="197"/>
                      <a:pt x="19127" y="296"/>
                      <a:pt x="19704" y="454"/>
                    </a:cubicBezTo>
                    <a:cubicBezTo>
                      <a:pt x="20281" y="592"/>
                      <a:pt x="20776" y="750"/>
                      <a:pt x="21105" y="947"/>
                    </a:cubicBezTo>
                    <a:cubicBezTo>
                      <a:pt x="21435" y="1144"/>
                      <a:pt x="21600" y="1341"/>
                      <a:pt x="21600" y="153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7" name="Freeform: Shape 262"/>
              <p:cNvSpPr/>
              <p:nvPr/>
            </p:nvSpPr>
            <p:spPr>
              <a:xfrm>
                <a:off x="750980" y="46797"/>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89"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4985" y="16436"/>
                      <a:pt x="5879" y="17308"/>
                    </a:cubicBezTo>
                    <a:cubicBezTo>
                      <a:pt x="6774" y="18180"/>
                      <a:pt x="8137" y="18634"/>
                      <a:pt x="9969" y="18634"/>
                    </a:cubicBezTo>
                    <a:cubicBezTo>
                      <a:pt x="11333" y="18634"/>
                      <a:pt x="12568"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8" name="Freeform: Shape 263"/>
              <p:cNvSpPr/>
              <p:nvPr/>
            </p:nvSpPr>
            <p:spPr>
              <a:xfrm>
                <a:off x="859837" y="0"/>
                <a:ext cx="91056" cy="1514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2"/>
                    </a:lnTo>
                    <a:lnTo>
                      <a:pt x="19026" y="21382"/>
                    </a:lnTo>
                    <a:cubicBezTo>
                      <a:pt x="18422" y="21382"/>
                      <a:pt x="18020" y="21213"/>
                      <a:pt x="17859" y="20850"/>
                    </a:cubicBezTo>
                    <a:lnTo>
                      <a:pt x="17457" y="19060"/>
                    </a:lnTo>
                    <a:cubicBezTo>
                      <a:pt x="16411" y="19810"/>
                      <a:pt x="15204" y="20415"/>
                      <a:pt x="13877" y="20899"/>
                    </a:cubicBezTo>
                    <a:cubicBezTo>
                      <a:pt x="12550" y="21358"/>
                      <a:pt x="10981" y="21600"/>
                      <a:pt x="9251" y="21600"/>
                    </a:cubicBezTo>
                    <a:cubicBezTo>
                      <a:pt x="7844" y="21600"/>
                      <a:pt x="6597" y="21431"/>
                      <a:pt x="5430" y="21116"/>
                    </a:cubicBezTo>
                    <a:cubicBezTo>
                      <a:pt x="4304" y="20802"/>
                      <a:pt x="3298" y="20318"/>
                      <a:pt x="2494" y="19689"/>
                    </a:cubicBezTo>
                    <a:cubicBezTo>
                      <a:pt x="1689" y="19060"/>
                      <a:pt x="1086" y="18286"/>
                      <a:pt x="644" y="17343"/>
                    </a:cubicBezTo>
                    <a:cubicBezTo>
                      <a:pt x="201" y="16399"/>
                      <a:pt x="0" y="15335"/>
                      <a:pt x="0" y="14102"/>
                    </a:cubicBezTo>
                    <a:cubicBezTo>
                      <a:pt x="0" y="13013"/>
                      <a:pt x="241" y="12021"/>
                      <a:pt x="724" y="11078"/>
                    </a:cubicBezTo>
                    <a:cubicBezTo>
                      <a:pt x="1207" y="10135"/>
                      <a:pt x="1891" y="9337"/>
                      <a:pt x="2816" y="8659"/>
                    </a:cubicBezTo>
                    <a:cubicBezTo>
                      <a:pt x="3741" y="7982"/>
                      <a:pt x="4827" y="7426"/>
                      <a:pt x="6154" y="7039"/>
                    </a:cubicBezTo>
                    <a:cubicBezTo>
                      <a:pt x="7482" y="6652"/>
                      <a:pt x="8930" y="6458"/>
                      <a:pt x="10579" y="6458"/>
                    </a:cubicBezTo>
                    <a:cubicBezTo>
                      <a:pt x="12067" y="6458"/>
                      <a:pt x="13354" y="6603"/>
                      <a:pt x="14440" y="6918"/>
                    </a:cubicBezTo>
                    <a:cubicBezTo>
                      <a:pt x="15526" y="7232"/>
                      <a:pt x="16451" y="7643"/>
                      <a:pt x="17296" y="8175"/>
                    </a:cubicBezTo>
                    <a:lnTo>
                      <a:pt x="17296" y="24"/>
                    </a:lnTo>
                    <a:lnTo>
                      <a:pt x="21600" y="24"/>
                    </a:lnTo>
                    <a:close/>
                    <a:moveTo>
                      <a:pt x="17296" y="10159"/>
                    </a:moveTo>
                    <a:cubicBezTo>
                      <a:pt x="16491" y="9506"/>
                      <a:pt x="15607" y="9046"/>
                      <a:pt x="14682" y="8804"/>
                    </a:cubicBezTo>
                    <a:cubicBezTo>
                      <a:pt x="13756" y="8538"/>
                      <a:pt x="12710" y="8417"/>
                      <a:pt x="11544" y="8417"/>
                    </a:cubicBezTo>
                    <a:cubicBezTo>
                      <a:pt x="9292" y="8417"/>
                      <a:pt x="7522" y="8901"/>
                      <a:pt x="6315" y="9893"/>
                    </a:cubicBezTo>
                    <a:cubicBezTo>
                      <a:pt x="5108" y="10860"/>
                      <a:pt x="4465" y="12263"/>
                      <a:pt x="4465" y="14077"/>
                    </a:cubicBezTo>
                    <a:cubicBezTo>
                      <a:pt x="4465" y="15045"/>
                      <a:pt x="4585" y="15867"/>
                      <a:pt x="4867" y="16545"/>
                    </a:cubicBezTo>
                    <a:cubicBezTo>
                      <a:pt x="5149" y="17222"/>
                      <a:pt x="5551" y="17778"/>
                      <a:pt x="6074" y="18238"/>
                    </a:cubicBezTo>
                    <a:cubicBezTo>
                      <a:pt x="6597" y="18673"/>
                      <a:pt x="7240" y="19012"/>
                      <a:pt x="8045" y="19205"/>
                    </a:cubicBezTo>
                    <a:cubicBezTo>
                      <a:pt x="8809" y="19399"/>
                      <a:pt x="9694" y="19520"/>
                      <a:pt x="10659" y="19520"/>
                    </a:cubicBezTo>
                    <a:cubicBezTo>
                      <a:pt x="12067" y="19520"/>
                      <a:pt x="13314" y="19326"/>
                      <a:pt x="14360" y="18939"/>
                    </a:cubicBezTo>
                    <a:cubicBezTo>
                      <a:pt x="15406" y="18552"/>
                      <a:pt x="16371" y="17996"/>
                      <a:pt x="17256" y="17294"/>
                    </a:cubicBezTo>
                    <a:lnTo>
                      <a:pt x="17256" y="1015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69" name="Freeform: Shape 264"/>
              <p:cNvSpPr/>
              <p:nvPr/>
            </p:nvSpPr>
            <p:spPr>
              <a:xfrm>
                <a:off x="971576" y="45441"/>
                <a:ext cx="94955" cy="141754"/>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2" y="2429"/>
                      <a:pt x="20636" y="2506"/>
                    </a:cubicBezTo>
                    <a:lnTo>
                      <a:pt x="17974" y="2739"/>
                    </a:lnTo>
                    <a:cubicBezTo>
                      <a:pt x="18514" y="3410"/>
                      <a:pt x="18746" y="4186"/>
                      <a:pt x="18746" y="5012"/>
                    </a:cubicBezTo>
                    <a:cubicBezTo>
                      <a:pt x="18746" y="5788"/>
                      <a:pt x="18514" y="6485"/>
                      <a:pt x="18090" y="7105"/>
                    </a:cubicBezTo>
                    <a:cubicBezTo>
                      <a:pt x="17666" y="7725"/>
                      <a:pt x="17049" y="8268"/>
                      <a:pt x="16277" y="8707"/>
                    </a:cubicBezTo>
                    <a:cubicBezTo>
                      <a:pt x="15506" y="9146"/>
                      <a:pt x="14580" y="9482"/>
                      <a:pt x="13500" y="9741"/>
                    </a:cubicBezTo>
                    <a:cubicBezTo>
                      <a:pt x="12420" y="9973"/>
                      <a:pt x="11263" y="10102"/>
                      <a:pt x="9990" y="10102"/>
                    </a:cubicBezTo>
                    <a:cubicBezTo>
                      <a:pt x="8910" y="10102"/>
                      <a:pt x="7869" y="10025"/>
                      <a:pt x="6904" y="9844"/>
                    </a:cubicBezTo>
                    <a:cubicBezTo>
                      <a:pt x="6403" y="10051"/>
                      <a:pt x="6017" y="10283"/>
                      <a:pt x="5786" y="10490"/>
                    </a:cubicBezTo>
                    <a:cubicBezTo>
                      <a:pt x="5516" y="10723"/>
                      <a:pt x="5400" y="10955"/>
                      <a:pt x="5400" y="11188"/>
                    </a:cubicBezTo>
                    <a:cubicBezTo>
                      <a:pt x="5400" y="11549"/>
                      <a:pt x="5631" y="11834"/>
                      <a:pt x="6094" y="12040"/>
                    </a:cubicBezTo>
                    <a:cubicBezTo>
                      <a:pt x="6557" y="12221"/>
                      <a:pt x="7136" y="12376"/>
                      <a:pt x="7869" y="12454"/>
                    </a:cubicBezTo>
                    <a:cubicBezTo>
                      <a:pt x="8601" y="12531"/>
                      <a:pt x="9450" y="12583"/>
                      <a:pt x="10414" y="12609"/>
                    </a:cubicBezTo>
                    <a:cubicBezTo>
                      <a:pt x="11379" y="12634"/>
                      <a:pt x="12343" y="12660"/>
                      <a:pt x="13346" y="12712"/>
                    </a:cubicBezTo>
                    <a:cubicBezTo>
                      <a:pt x="14349" y="12764"/>
                      <a:pt x="15313" y="12841"/>
                      <a:pt x="16277" y="12944"/>
                    </a:cubicBezTo>
                    <a:cubicBezTo>
                      <a:pt x="17241" y="13048"/>
                      <a:pt x="18051" y="13255"/>
                      <a:pt x="18823" y="13513"/>
                    </a:cubicBezTo>
                    <a:cubicBezTo>
                      <a:pt x="19556" y="13771"/>
                      <a:pt x="20173" y="14133"/>
                      <a:pt x="20597" y="14572"/>
                    </a:cubicBezTo>
                    <a:cubicBezTo>
                      <a:pt x="21060" y="15037"/>
                      <a:pt x="21292" y="15606"/>
                      <a:pt x="21292" y="16329"/>
                    </a:cubicBezTo>
                    <a:cubicBezTo>
                      <a:pt x="21292" y="17001"/>
                      <a:pt x="21021" y="17647"/>
                      <a:pt x="20520" y="18293"/>
                    </a:cubicBezTo>
                    <a:cubicBezTo>
                      <a:pt x="20019" y="18913"/>
                      <a:pt x="19286" y="19481"/>
                      <a:pt x="18360" y="19972"/>
                    </a:cubicBezTo>
                    <a:cubicBezTo>
                      <a:pt x="17434" y="20463"/>
                      <a:pt x="16277" y="20851"/>
                      <a:pt x="14889" y="21161"/>
                    </a:cubicBezTo>
                    <a:cubicBezTo>
                      <a:pt x="13539" y="21445"/>
                      <a:pt x="11996" y="21600"/>
                      <a:pt x="10260" y="21600"/>
                    </a:cubicBezTo>
                    <a:cubicBezTo>
                      <a:pt x="8563" y="21600"/>
                      <a:pt x="7059" y="21497"/>
                      <a:pt x="5786" y="21264"/>
                    </a:cubicBezTo>
                    <a:cubicBezTo>
                      <a:pt x="4513" y="21032"/>
                      <a:pt x="3433" y="20721"/>
                      <a:pt x="2584" y="20360"/>
                    </a:cubicBezTo>
                    <a:cubicBezTo>
                      <a:pt x="1736" y="19972"/>
                      <a:pt x="1080" y="19533"/>
                      <a:pt x="656" y="19042"/>
                    </a:cubicBezTo>
                    <a:cubicBezTo>
                      <a:pt x="231" y="18551"/>
                      <a:pt x="0" y="18009"/>
                      <a:pt x="0" y="17466"/>
                    </a:cubicBezTo>
                    <a:cubicBezTo>
                      <a:pt x="0" y="16691"/>
                      <a:pt x="347" y="16045"/>
                      <a:pt x="1080" y="15502"/>
                    </a:cubicBezTo>
                    <a:cubicBezTo>
                      <a:pt x="1813" y="14960"/>
                      <a:pt x="2816" y="14546"/>
                      <a:pt x="4050" y="14210"/>
                    </a:cubicBezTo>
                    <a:cubicBezTo>
                      <a:pt x="3356" y="14004"/>
                      <a:pt x="2816" y="13720"/>
                      <a:pt x="2391" y="13384"/>
                    </a:cubicBezTo>
                    <a:cubicBezTo>
                      <a:pt x="1967" y="13048"/>
                      <a:pt x="1774" y="12557"/>
                      <a:pt x="1774" y="11989"/>
                    </a:cubicBezTo>
                    <a:cubicBezTo>
                      <a:pt x="1774" y="11756"/>
                      <a:pt x="1851" y="11523"/>
                      <a:pt x="1967" y="11291"/>
                    </a:cubicBezTo>
                    <a:cubicBezTo>
                      <a:pt x="2083" y="11058"/>
                      <a:pt x="2276" y="10800"/>
                      <a:pt x="2546" y="10567"/>
                    </a:cubicBezTo>
                    <a:cubicBezTo>
                      <a:pt x="2816" y="10335"/>
                      <a:pt x="3124" y="10102"/>
                      <a:pt x="3471" y="9870"/>
                    </a:cubicBezTo>
                    <a:cubicBezTo>
                      <a:pt x="3857" y="9663"/>
                      <a:pt x="4281" y="9456"/>
                      <a:pt x="4783" y="9301"/>
                    </a:cubicBezTo>
                    <a:cubicBezTo>
                      <a:pt x="3626" y="8862"/>
                      <a:pt x="2739" y="8294"/>
                      <a:pt x="2083" y="7570"/>
                    </a:cubicBezTo>
                    <a:cubicBezTo>
                      <a:pt x="1427" y="6847"/>
                      <a:pt x="1119" y="6020"/>
                      <a:pt x="1119" y="5064"/>
                    </a:cubicBezTo>
                    <a:cubicBezTo>
                      <a:pt x="1119" y="4289"/>
                      <a:pt x="1350" y="3617"/>
                      <a:pt x="1774" y="2971"/>
                    </a:cubicBezTo>
                    <a:cubicBezTo>
                      <a:pt x="2199" y="2351"/>
                      <a:pt x="2816" y="1809"/>
                      <a:pt x="3626" y="1369"/>
                    </a:cubicBezTo>
                    <a:cubicBezTo>
                      <a:pt x="4436" y="930"/>
                      <a:pt x="5362" y="594"/>
                      <a:pt x="6441" y="362"/>
                    </a:cubicBezTo>
                    <a:cubicBezTo>
                      <a:pt x="7521" y="129"/>
                      <a:pt x="8717" y="0"/>
                      <a:pt x="10029" y="0"/>
                    </a:cubicBezTo>
                    <a:cubicBezTo>
                      <a:pt x="11032" y="0"/>
                      <a:pt x="11996" y="78"/>
                      <a:pt x="12883" y="233"/>
                    </a:cubicBezTo>
                    <a:cubicBezTo>
                      <a:pt x="13770" y="388"/>
                      <a:pt x="14580" y="594"/>
                      <a:pt x="15274" y="879"/>
                    </a:cubicBezTo>
                    <a:lnTo>
                      <a:pt x="21600" y="879"/>
                    </a:lnTo>
                    <a:close/>
                    <a:moveTo>
                      <a:pt x="17396" y="16768"/>
                    </a:moveTo>
                    <a:cubicBezTo>
                      <a:pt x="17396" y="16381"/>
                      <a:pt x="17241" y="16071"/>
                      <a:pt x="16894" y="15838"/>
                    </a:cubicBezTo>
                    <a:cubicBezTo>
                      <a:pt x="16547" y="15606"/>
                      <a:pt x="16123" y="15425"/>
                      <a:pt x="15583" y="15270"/>
                    </a:cubicBezTo>
                    <a:cubicBezTo>
                      <a:pt x="15043" y="15115"/>
                      <a:pt x="14387" y="15037"/>
                      <a:pt x="13654" y="14986"/>
                    </a:cubicBezTo>
                    <a:cubicBezTo>
                      <a:pt x="12921" y="14934"/>
                      <a:pt x="12150" y="14882"/>
                      <a:pt x="11340" y="14857"/>
                    </a:cubicBezTo>
                    <a:cubicBezTo>
                      <a:pt x="10530" y="14831"/>
                      <a:pt x="9720" y="14805"/>
                      <a:pt x="8871" y="14753"/>
                    </a:cubicBezTo>
                    <a:cubicBezTo>
                      <a:pt x="8023" y="14727"/>
                      <a:pt x="7251" y="14676"/>
                      <a:pt x="6480" y="14598"/>
                    </a:cubicBezTo>
                    <a:cubicBezTo>
                      <a:pt x="5631" y="14857"/>
                      <a:pt x="4899" y="15192"/>
                      <a:pt x="4359" y="15606"/>
                    </a:cubicBezTo>
                    <a:cubicBezTo>
                      <a:pt x="3819" y="16019"/>
                      <a:pt x="3549" y="16484"/>
                      <a:pt x="3549" y="17027"/>
                    </a:cubicBezTo>
                    <a:cubicBezTo>
                      <a:pt x="3549" y="17388"/>
                      <a:pt x="3703" y="17698"/>
                      <a:pt x="3973" y="18009"/>
                    </a:cubicBezTo>
                    <a:cubicBezTo>
                      <a:pt x="4243" y="18319"/>
                      <a:pt x="4667" y="18577"/>
                      <a:pt x="5207" y="18810"/>
                    </a:cubicBezTo>
                    <a:cubicBezTo>
                      <a:pt x="5747" y="19042"/>
                      <a:pt x="6480" y="19197"/>
                      <a:pt x="7290" y="19326"/>
                    </a:cubicBezTo>
                    <a:cubicBezTo>
                      <a:pt x="8139" y="19456"/>
                      <a:pt x="9141" y="19533"/>
                      <a:pt x="10260" y="19533"/>
                    </a:cubicBezTo>
                    <a:cubicBezTo>
                      <a:pt x="11379" y="19533"/>
                      <a:pt x="12382" y="19456"/>
                      <a:pt x="13230" y="19326"/>
                    </a:cubicBezTo>
                    <a:cubicBezTo>
                      <a:pt x="14117" y="19197"/>
                      <a:pt x="14850" y="18990"/>
                      <a:pt x="15467" y="18758"/>
                    </a:cubicBezTo>
                    <a:cubicBezTo>
                      <a:pt x="16084" y="18500"/>
                      <a:pt x="16547" y="18215"/>
                      <a:pt x="16856" y="17879"/>
                    </a:cubicBezTo>
                    <a:cubicBezTo>
                      <a:pt x="17164" y="17543"/>
                      <a:pt x="17396" y="17182"/>
                      <a:pt x="17396" y="16768"/>
                    </a:cubicBezTo>
                    <a:close/>
                    <a:moveTo>
                      <a:pt x="9990" y="8242"/>
                    </a:moveTo>
                    <a:cubicBezTo>
                      <a:pt x="10839" y="8242"/>
                      <a:pt x="11571" y="8165"/>
                      <a:pt x="12189" y="8010"/>
                    </a:cubicBezTo>
                    <a:cubicBezTo>
                      <a:pt x="12806" y="7855"/>
                      <a:pt x="13346" y="7648"/>
                      <a:pt x="13770" y="7364"/>
                    </a:cubicBezTo>
                    <a:cubicBezTo>
                      <a:pt x="14194" y="7080"/>
                      <a:pt x="14541" y="6743"/>
                      <a:pt x="14734" y="6356"/>
                    </a:cubicBezTo>
                    <a:cubicBezTo>
                      <a:pt x="14966" y="5968"/>
                      <a:pt x="15043" y="5529"/>
                      <a:pt x="15043" y="5064"/>
                    </a:cubicBezTo>
                    <a:cubicBezTo>
                      <a:pt x="15043" y="4108"/>
                      <a:pt x="14618" y="3333"/>
                      <a:pt x="13731" y="2765"/>
                    </a:cubicBezTo>
                    <a:cubicBezTo>
                      <a:pt x="12844" y="2196"/>
                      <a:pt x="11610" y="1912"/>
                      <a:pt x="9951" y="1912"/>
                    </a:cubicBezTo>
                    <a:cubicBezTo>
                      <a:pt x="8293" y="1912"/>
                      <a:pt x="7020" y="2196"/>
                      <a:pt x="6133" y="2765"/>
                    </a:cubicBezTo>
                    <a:cubicBezTo>
                      <a:pt x="5246" y="3333"/>
                      <a:pt x="4821" y="4108"/>
                      <a:pt x="4821" y="5064"/>
                    </a:cubicBezTo>
                    <a:cubicBezTo>
                      <a:pt x="4821" y="5529"/>
                      <a:pt x="4937" y="5943"/>
                      <a:pt x="5169" y="6356"/>
                    </a:cubicBezTo>
                    <a:cubicBezTo>
                      <a:pt x="5400" y="6769"/>
                      <a:pt x="5709" y="7080"/>
                      <a:pt x="6133" y="7364"/>
                    </a:cubicBezTo>
                    <a:cubicBezTo>
                      <a:pt x="6557" y="7648"/>
                      <a:pt x="7097" y="7855"/>
                      <a:pt x="7714" y="8010"/>
                    </a:cubicBezTo>
                    <a:cubicBezTo>
                      <a:pt x="8409" y="8165"/>
                      <a:pt x="9141" y="8242"/>
                      <a:pt x="9990"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0" name="Freeform: Shape 265"/>
              <p:cNvSpPr/>
              <p:nvPr/>
            </p:nvSpPr>
            <p:spPr>
              <a:xfrm>
                <a:off x="1077721"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1" name="Freeform: Shape 266"/>
              <p:cNvSpPr/>
              <p:nvPr/>
            </p:nvSpPr>
            <p:spPr>
              <a:xfrm>
                <a:off x="1191156" y="44933"/>
                <a:ext cx="139889"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6" y="384"/>
                    </a:lnTo>
                    <a:cubicBezTo>
                      <a:pt x="2068" y="384"/>
                      <a:pt x="2330" y="628"/>
                      <a:pt x="2409" y="1152"/>
                    </a:cubicBezTo>
                    <a:lnTo>
                      <a:pt x="2618" y="3315"/>
                    </a:lnTo>
                    <a:cubicBezTo>
                      <a:pt x="3194" y="2338"/>
                      <a:pt x="3875" y="1570"/>
                      <a:pt x="4608" y="942"/>
                    </a:cubicBezTo>
                    <a:cubicBezTo>
                      <a:pt x="5341" y="314"/>
                      <a:pt x="6179" y="35"/>
                      <a:pt x="7148" y="35"/>
                    </a:cubicBezTo>
                    <a:cubicBezTo>
                      <a:pt x="8221" y="35"/>
                      <a:pt x="9085" y="419"/>
                      <a:pt x="9740" y="1221"/>
                    </a:cubicBezTo>
                    <a:cubicBezTo>
                      <a:pt x="10394" y="2024"/>
                      <a:pt x="10892" y="3106"/>
                      <a:pt x="11180" y="4432"/>
                    </a:cubicBezTo>
                    <a:cubicBezTo>
                      <a:pt x="11415" y="3664"/>
                      <a:pt x="11703" y="3001"/>
                      <a:pt x="12070" y="2443"/>
                    </a:cubicBezTo>
                    <a:cubicBezTo>
                      <a:pt x="12436" y="1884"/>
                      <a:pt x="12829" y="1431"/>
                      <a:pt x="13274" y="1047"/>
                    </a:cubicBezTo>
                    <a:cubicBezTo>
                      <a:pt x="13719" y="698"/>
                      <a:pt x="14191" y="419"/>
                      <a:pt x="14714" y="244"/>
                    </a:cubicBezTo>
                    <a:cubicBezTo>
                      <a:pt x="15238" y="70"/>
                      <a:pt x="15735" y="0"/>
                      <a:pt x="16259" y="0"/>
                    </a:cubicBezTo>
                    <a:cubicBezTo>
                      <a:pt x="17097" y="0"/>
                      <a:pt x="17856" y="175"/>
                      <a:pt x="18511" y="524"/>
                    </a:cubicBezTo>
                    <a:cubicBezTo>
                      <a:pt x="19165" y="872"/>
                      <a:pt x="19715" y="1396"/>
                      <a:pt x="20186" y="2094"/>
                    </a:cubicBezTo>
                    <a:cubicBezTo>
                      <a:pt x="20657" y="2792"/>
                      <a:pt x="20998" y="3629"/>
                      <a:pt x="21234" y="4606"/>
                    </a:cubicBezTo>
                    <a:cubicBezTo>
                      <a:pt x="21469" y="5618"/>
                      <a:pt x="21600" y="6735"/>
                      <a:pt x="21600" y="8026"/>
                    </a:cubicBezTo>
                    <a:lnTo>
                      <a:pt x="21600" y="21530"/>
                    </a:lnTo>
                    <a:lnTo>
                      <a:pt x="18799" y="21530"/>
                    </a:lnTo>
                    <a:lnTo>
                      <a:pt x="18799" y="8026"/>
                    </a:lnTo>
                    <a:cubicBezTo>
                      <a:pt x="18799" y="6351"/>
                      <a:pt x="18537" y="5095"/>
                      <a:pt x="17987" y="4257"/>
                    </a:cubicBezTo>
                    <a:cubicBezTo>
                      <a:pt x="17437" y="3420"/>
                      <a:pt x="16652" y="2966"/>
                      <a:pt x="15630" y="2966"/>
                    </a:cubicBezTo>
                    <a:cubicBezTo>
                      <a:pt x="15159" y="2966"/>
                      <a:pt x="14740" y="3071"/>
                      <a:pt x="14321" y="3280"/>
                    </a:cubicBezTo>
                    <a:cubicBezTo>
                      <a:pt x="13903" y="3490"/>
                      <a:pt x="13536" y="3804"/>
                      <a:pt x="13222" y="4222"/>
                    </a:cubicBezTo>
                    <a:cubicBezTo>
                      <a:pt x="12908" y="4641"/>
                      <a:pt x="12672" y="5164"/>
                      <a:pt x="12463" y="5793"/>
                    </a:cubicBezTo>
                    <a:cubicBezTo>
                      <a:pt x="12279" y="6421"/>
                      <a:pt x="12201" y="7154"/>
                      <a:pt x="12201" y="7991"/>
                    </a:cubicBezTo>
                    <a:lnTo>
                      <a:pt x="12201" y="21495"/>
                    </a:lnTo>
                    <a:lnTo>
                      <a:pt x="9399" y="21495"/>
                    </a:lnTo>
                    <a:lnTo>
                      <a:pt x="9399" y="7991"/>
                    </a:lnTo>
                    <a:cubicBezTo>
                      <a:pt x="9399" y="6281"/>
                      <a:pt x="9137" y="5025"/>
                      <a:pt x="8640" y="4187"/>
                    </a:cubicBezTo>
                    <a:cubicBezTo>
                      <a:pt x="8116" y="3350"/>
                      <a:pt x="7383" y="2931"/>
                      <a:pt x="6388" y="2931"/>
                    </a:cubicBezTo>
                    <a:cubicBezTo>
                      <a:pt x="5708" y="2931"/>
                      <a:pt x="5053" y="3175"/>
                      <a:pt x="4477" y="3664"/>
                    </a:cubicBezTo>
                    <a:cubicBezTo>
                      <a:pt x="3901" y="4152"/>
                      <a:pt x="3351" y="4815"/>
                      <a:pt x="2854" y="5688"/>
                    </a:cubicBezTo>
                    <a:lnTo>
                      <a:pt x="2854"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2" name="Freeform: Shape 267"/>
              <p:cNvSpPr/>
              <p:nvPr/>
            </p:nvSpPr>
            <p:spPr>
              <a:xfrm>
                <a:off x="1352577"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2"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3" name="Freeform: Shape 268"/>
              <p:cNvSpPr/>
              <p:nvPr/>
            </p:nvSpPr>
            <p:spPr>
              <a:xfrm>
                <a:off x="1466012" y="45102"/>
                <a:ext cx="85799" cy="104960"/>
              </a:xfrm>
              <a:custGeom>
                <a:avLst/>
                <a:gdLst/>
                <a:ahLst/>
                <a:cxnLst>
                  <a:cxn ang="0">
                    <a:pos x="wd2" y="hd2"/>
                  </a:cxn>
                  <a:cxn ang="5400000">
                    <a:pos x="wd2" y="hd2"/>
                  </a:cxn>
                  <a:cxn ang="10800000">
                    <a:pos x="wd2" y="hd2"/>
                  </a:cxn>
                  <a:cxn ang="16200000">
                    <a:pos x="wd2" y="hd2"/>
                  </a:cxn>
                </a:cxnLst>
                <a:rect l="0" t="0" r="r" b="b"/>
                <a:pathLst>
                  <a:path w="21600" h="21600" extrusionOk="0">
                    <a:moveTo>
                      <a:pt x="4269" y="3420"/>
                    </a:moveTo>
                    <a:cubicBezTo>
                      <a:pt x="4824" y="2896"/>
                      <a:pt x="5421" y="2443"/>
                      <a:pt x="6062" y="2024"/>
                    </a:cubicBezTo>
                    <a:cubicBezTo>
                      <a:pt x="6702" y="1605"/>
                      <a:pt x="7385" y="1256"/>
                      <a:pt x="8068" y="942"/>
                    </a:cubicBezTo>
                    <a:cubicBezTo>
                      <a:pt x="8751" y="628"/>
                      <a:pt x="9519" y="419"/>
                      <a:pt x="10330" y="244"/>
                    </a:cubicBezTo>
                    <a:cubicBezTo>
                      <a:pt x="11141" y="70"/>
                      <a:pt x="11995" y="0"/>
                      <a:pt x="12892" y="0"/>
                    </a:cubicBezTo>
                    <a:cubicBezTo>
                      <a:pt x="14300" y="0"/>
                      <a:pt x="15581" y="175"/>
                      <a:pt x="16648" y="593"/>
                    </a:cubicBezTo>
                    <a:cubicBezTo>
                      <a:pt x="17715" y="977"/>
                      <a:pt x="18654" y="1535"/>
                      <a:pt x="19380" y="2233"/>
                    </a:cubicBezTo>
                    <a:cubicBezTo>
                      <a:pt x="20106" y="2931"/>
                      <a:pt x="20661" y="3769"/>
                      <a:pt x="21045" y="4781"/>
                    </a:cubicBezTo>
                    <a:cubicBezTo>
                      <a:pt x="21429" y="5793"/>
                      <a:pt x="21600" y="6874"/>
                      <a:pt x="21600" y="8061"/>
                    </a:cubicBezTo>
                    <a:lnTo>
                      <a:pt x="21600" y="21565"/>
                    </a:lnTo>
                    <a:lnTo>
                      <a:pt x="17032" y="21565"/>
                    </a:lnTo>
                    <a:lnTo>
                      <a:pt x="17032" y="8061"/>
                    </a:lnTo>
                    <a:cubicBezTo>
                      <a:pt x="17032" y="6455"/>
                      <a:pt x="16563" y="5199"/>
                      <a:pt x="15666" y="4327"/>
                    </a:cubicBezTo>
                    <a:cubicBezTo>
                      <a:pt x="14770" y="3455"/>
                      <a:pt x="13404" y="3001"/>
                      <a:pt x="11568" y="3001"/>
                    </a:cubicBezTo>
                    <a:cubicBezTo>
                      <a:pt x="10202" y="3001"/>
                      <a:pt x="8965" y="3280"/>
                      <a:pt x="7812" y="3803"/>
                    </a:cubicBezTo>
                    <a:cubicBezTo>
                      <a:pt x="6659" y="4327"/>
                      <a:pt x="5549" y="5060"/>
                      <a:pt x="4568" y="5967"/>
                    </a:cubicBezTo>
                    <a:lnTo>
                      <a:pt x="4568" y="21600"/>
                    </a:lnTo>
                    <a:lnTo>
                      <a:pt x="0" y="21600"/>
                    </a:lnTo>
                    <a:lnTo>
                      <a:pt x="0" y="384"/>
                    </a:lnTo>
                    <a:lnTo>
                      <a:pt x="2732" y="384"/>
                    </a:lnTo>
                    <a:cubicBezTo>
                      <a:pt x="3372" y="384"/>
                      <a:pt x="3799" y="628"/>
                      <a:pt x="3927" y="1152"/>
                    </a:cubicBezTo>
                    <a:lnTo>
                      <a:pt x="4269"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4" name="Freeform: Shape 269"/>
              <p:cNvSpPr/>
              <p:nvPr/>
            </p:nvSpPr>
            <p:spPr>
              <a:xfrm>
                <a:off x="1567917" y="12886"/>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6"/>
                    </a:lnTo>
                    <a:lnTo>
                      <a:pt x="6870" y="555"/>
                    </a:lnTo>
                    <a:cubicBezTo>
                      <a:pt x="6925" y="397"/>
                      <a:pt x="7090" y="264"/>
                      <a:pt x="7310" y="159"/>
                    </a:cubicBezTo>
                    <a:cubicBezTo>
                      <a:pt x="7530" y="53"/>
                      <a:pt x="7859" y="0"/>
                      <a:pt x="8244" y="0"/>
                    </a:cubicBezTo>
                    <a:lnTo>
                      <a:pt x="11212" y="0"/>
                    </a:lnTo>
                    <a:lnTo>
                      <a:pt x="11212" y="5526"/>
                    </a:lnTo>
                    <a:lnTo>
                      <a:pt x="20886" y="5526"/>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94"/>
                      <a:pt x="16488" y="19115"/>
                    </a:cubicBezTo>
                    <a:cubicBezTo>
                      <a:pt x="16928" y="19035"/>
                      <a:pt x="17313" y="18956"/>
                      <a:pt x="17643" y="18850"/>
                    </a:cubicBezTo>
                    <a:cubicBezTo>
                      <a:pt x="17973" y="18745"/>
                      <a:pt x="18247" y="18665"/>
                      <a:pt x="18467" y="18586"/>
                    </a:cubicBezTo>
                    <a:cubicBezTo>
                      <a:pt x="18687" y="18507"/>
                      <a:pt x="18907" y="18480"/>
                      <a:pt x="19072" y="18480"/>
                    </a:cubicBezTo>
                    <a:cubicBezTo>
                      <a:pt x="19401" y="18480"/>
                      <a:pt x="19676" y="18560"/>
                      <a:pt x="19896" y="18745"/>
                    </a:cubicBezTo>
                    <a:lnTo>
                      <a:pt x="21600" y="20093"/>
                    </a:lnTo>
                    <a:cubicBezTo>
                      <a:pt x="20611" y="20542"/>
                      <a:pt x="19347" y="20912"/>
                      <a:pt x="17917" y="21177"/>
                    </a:cubicBezTo>
                    <a:cubicBezTo>
                      <a:pt x="16543" y="21468"/>
                      <a:pt x="15060"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5" name="Freeform: Shape 270"/>
              <p:cNvSpPr/>
              <p:nvPr/>
            </p:nvSpPr>
            <p:spPr>
              <a:xfrm>
                <a:off x="1643541" y="4493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271" y="962"/>
                      <a:pt x="18308" y="1511"/>
                      <a:pt x="19120" y="2198"/>
                    </a:cubicBezTo>
                    <a:cubicBezTo>
                      <a:pt x="19932" y="2885"/>
                      <a:pt x="20563" y="3709"/>
                      <a:pt x="20969" y="4705"/>
                    </a:cubicBezTo>
                    <a:cubicBezTo>
                      <a:pt x="21375" y="5700"/>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141"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464" y="5082"/>
                      <a:pt x="4058" y="5220"/>
                      <a:pt x="3653" y="5220"/>
                    </a:cubicBezTo>
                    <a:cubicBezTo>
                      <a:pt x="3337" y="5220"/>
                      <a:pt x="3067" y="5151"/>
                      <a:pt x="2796" y="5014"/>
                    </a:cubicBezTo>
                    <a:cubicBezTo>
                      <a:pt x="2525" y="4876"/>
                      <a:pt x="2345" y="4739"/>
                      <a:pt x="2210" y="4533"/>
                    </a:cubicBezTo>
                    <a:lnTo>
                      <a:pt x="1263" y="3331"/>
                    </a:lnTo>
                    <a:close/>
                    <a:moveTo>
                      <a:pt x="16820" y="11847"/>
                    </a:moveTo>
                    <a:cubicBezTo>
                      <a:pt x="14611" y="11916"/>
                      <a:pt x="12717" y="12019"/>
                      <a:pt x="11138" y="12260"/>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69"/>
                    </a:cubicBezTo>
                    <a:cubicBezTo>
                      <a:pt x="6223" y="18544"/>
                      <a:pt x="6719" y="18715"/>
                      <a:pt x="7260" y="18818"/>
                    </a:cubicBezTo>
                    <a:cubicBezTo>
                      <a:pt x="7801" y="18921"/>
                      <a:pt x="8388" y="18990"/>
                      <a:pt x="9019" y="18990"/>
                    </a:cubicBezTo>
                    <a:cubicBezTo>
                      <a:pt x="9876" y="18990"/>
                      <a:pt x="10642" y="18921"/>
                      <a:pt x="11364" y="18784"/>
                    </a:cubicBezTo>
                    <a:cubicBezTo>
                      <a:pt x="12085" y="18647"/>
                      <a:pt x="12717" y="18475"/>
                      <a:pt x="13348" y="18200"/>
                    </a:cubicBezTo>
                    <a:cubicBezTo>
                      <a:pt x="13979" y="17960"/>
                      <a:pt x="14565" y="17651"/>
                      <a:pt x="15152" y="17308"/>
                    </a:cubicBezTo>
                    <a:cubicBezTo>
                      <a:pt x="15738" y="16964"/>
                      <a:pt x="16279" y="16586"/>
                      <a:pt x="16820" y="16140"/>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6" name="Freeform: Shape 271"/>
              <p:cNvSpPr/>
              <p:nvPr/>
            </p:nvSpPr>
            <p:spPr>
              <a:xfrm>
                <a:off x="1752737" y="0"/>
                <a:ext cx="18145" cy="149893"/>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7" name="Freeform: Shape 272"/>
              <p:cNvSpPr/>
              <p:nvPr/>
            </p:nvSpPr>
            <p:spPr>
              <a:xfrm>
                <a:off x="403382" y="248234"/>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5"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6"/>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3"/>
                    </a:cubicBezTo>
                    <a:cubicBezTo>
                      <a:pt x="13473" y="9218"/>
                      <a:pt x="14186" y="8966"/>
                      <a:pt x="14756" y="8640"/>
                    </a:cubicBezTo>
                    <a:cubicBezTo>
                      <a:pt x="15327" y="8313"/>
                      <a:pt x="15719" y="7937"/>
                      <a:pt x="16004" y="7485"/>
                    </a:cubicBezTo>
                    <a:cubicBezTo>
                      <a:pt x="16289" y="7033"/>
                      <a:pt x="16396" y="6530"/>
                      <a:pt x="16396" y="5978"/>
                    </a:cubicBezTo>
                    <a:cubicBezTo>
                      <a:pt x="16396" y="4697"/>
                      <a:pt x="15861" y="3767"/>
                      <a:pt x="14756" y="3190"/>
                    </a:cubicBezTo>
                    <a:cubicBezTo>
                      <a:pt x="13687" y="2612"/>
                      <a:pt x="11976" y="2311"/>
                      <a:pt x="9695" y="2311"/>
                    </a:cubicBezTo>
                    <a:lnTo>
                      <a:pt x="4099" y="2311"/>
                    </a:lnTo>
                    <a:close/>
                    <a:moveTo>
                      <a:pt x="10729" y="19264"/>
                    </a:moveTo>
                    <a:cubicBezTo>
                      <a:pt x="11905" y="19264"/>
                      <a:pt x="12938" y="19164"/>
                      <a:pt x="13794" y="18988"/>
                    </a:cubicBezTo>
                    <a:cubicBezTo>
                      <a:pt x="14650" y="18787"/>
                      <a:pt x="15362" y="18536"/>
                      <a:pt x="15897" y="18184"/>
                    </a:cubicBezTo>
                    <a:cubicBezTo>
                      <a:pt x="16432" y="17832"/>
                      <a:pt x="16859" y="17431"/>
                      <a:pt x="17109" y="16954"/>
                    </a:cubicBezTo>
                    <a:cubicBezTo>
                      <a:pt x="17358" y="16476"/>
                      <a:pt x="17501" y="15949"/>
                      <a:pt x="17501" y="15371"/>
                    </a:cubicBezTo>
                    <a:cubicBezTo>
                      <a:pt x="17501" y="14266"/>
                      <a:pt x="16931" y="13387"/>
                      <a:pt x="15826" y="12734"/>
                    </a:cubicBezTo>
                    <a:cubicBezTo>
                      <a:pt x="14721" y="12081"/>
                      <a:pt x="13010" y="11754"/>
                      <a:pt x="10764" y="11754"/>
                    </a:cubicBezTo>
                    <a:lnTo>
                      <a:pt x="4135" y="11754"/>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8" name="Freeform: Shape 273"/>
              <p:cNvSpPr/>
              <p:nvPr/>
            </p:nvSpPr>
            <p:spPr>
              <a:xfrm>
                <a:off x="523092"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79" name="Freeform: Shape 274"/>
              <p:cNvSpPr/>
              <p:nvPr/>
            </p:nvSpPr>
            <p:spPr>
              <a:xfrm>
                <a:off x="680781" y="289607"/>
                <a:ext cx="94786" cy="141755"/>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1" y="2429"/>
                      <a:pt x="20634" y="2506"/>
                    </a:cubicBezTo>
                    <a:lnTo>
                      <a:pt x="17968" y="2739"/>
                    </a:lnTo>
                    <a:cubicBezTo>
                      <a:pt x="18509" y="3410"/>
                      <a:pt x="18740" y="4186"/>
                      <a:pt x="18740" y="5012"/>
                    </a:cubicBezTo>
                    <a:cubicBezTo>
                      <a:pt x="18740" y="5788"/>
                      <a:pt x="18509" y="6485"/>
                      <a:pt x="18084" y="7105"/>
                    </a:cubicBezTo>
                    <a:cubicBezTo>
                      <a:pt x="17658" y="7725"/>
                      <a:pt x="17040" y="8268"/>
                      <a:pt x="16267" y="8707"/>
                    </a:cubicBezTo>
                    <a:cubicBezTo>
                      <a:pt x="15495" y="9146"/>
                      <a:pt x="14567" y="9482"/>
                      <a:pt x="13485" y="9741"/>
                    </a:cubicBezTo>
                    <a:cubicBezTo>
                      <a:pt x="12403" y="9999"/>
                      <a:pt x="11244" y="10102"/>
                      <a:pt x="9969" y="10102"/>
                    </a:cubicBezTo>
                    <a:cubicBezTo>
                      <a:pt x="8887" y="10102"/>
                      <a:pt x="7844" y="10025"/>
                      <a:pt x="6878" y="9844"/>
                    </a:cubicBezTo>
                    <a:cubicBezTo>
                      <a:pt x="6376" y="10051"/>
                      <a:pt x="5989" y="10283"/>
                      <a:pt x="5757" y="10490"/>
                    </a:cubicBezTo>
                    <a:cubicBezTo>
                      <a:pt x="5487" y="10722"/>
                      <a:pt x="5371" y="10955"/>
                      <a:pt x="5371" y="11187"/>
                    </a:cubicBezTo>
                    <a:cubicBezTo>
                      <a:pt x="5371" y="11549"/>
                      <a:pt x="5603" y="11834"/>
                      <a:pt x="6067" y="12040"/>
                    </a:cubicBezTo>
                    <a:cubicBezTo>
                      <a:pt x="6530" y="12221"/>
                      <a:pt x="7110" y="12376"/>
                      <a:pt x="7844" y="12454"/>
                    </a:cubicBezTo>
                    <a:cubicBezTo>
                      <a:pt x="8578" y="12531"/>
                      <a:pt x="9428" y="12583"/>
                      <a:pt x="10394" y="12609"/>
                    </a:cubicBezTo>
                    <a:cubicBezTo>
                      <a:pt x="11360" y="12634"/>
                      <a:pt x="12326" y="12660"/>
                      <a:pt x="13331" y="12712"/>
                    </a:cubicBezTo>
                    <a:cubicBezTo>
                      <a:pt x="14336" y="12764"/>
                      <a:pt x="15302" y="12841"/>
                      <a:pt x="16267" y="12944"/>
                    </a:cubicBezTo>
                    <a:cubicBezTo>
                      <a:pt x="17234" y="13048"/>
                      <a:pt x="18045" y="13255"/>
                      <a:pt x="18818" y="13513"/>
                    </a:cubicBezTo>
                    <a:cubicBezTo>
                      <a:pt x="19552" y="13771"/>
                      <a:pt x="20170" y="14133"/>
                      <a:pt x="20595" y="14572"/>
                    </a:cubicBezTo>
                    <a:cubicBezTo>
                      <a:pt x="21059" y="15037"/>
                      <a:pt x="21291" y="15606"/>
                      <a:pt x="21291" y="16329"/>
                    </a:cubicBezTo>
                    <a:cubicBezTo>
                      <a:pt x="21291" y="17001"/>
                      <a:pt x="21059" y="17647"/>
                      <a:pt x="20557" y="18293"/>
                    </a:cubicBezTo>
                    <a:cubicBezTo>
                      <a:pt x="20054" y="18913"/>
                      <a:pt x="19320" y="19481"/>
                      <a:pt x="18393" y="19972"/>
                    </a:cubicBezTo>
                    <a:cubicBezTo>
                      <a:pt x="17466" y="20463"/>
                      <a:pt x="16306" y="20851"/>
                      <a:pt x="14915" y="21161"/>
                    </a:cubicBezTo>
                    <a:cubicBezTo>
                      <a:pt x="13524" y="21471"/>
                      <a:pt x="12017" y="21600"/>
                      <a:pt x="10278" y="21600"/>
                    </a:cubicBezTo>
                    <a:cubicBezTo>
                      <a:pt x="8539" y="21600"/>
                      <a:pt x="7071" y="21497"/>
                      <a:pt x="5796" y="21264"/>
                    </a:cubicBezTo>
                    <a:cubicBezTo>
                      <a:pt x="4521" y="21032"/>
                      <a:pt x="3439" y="20721"/>
                      <a:pt x="2589" y="20360"/>
                    </a:cubicBezTo>
                    <a:cubicBezTo>
                      <a:pt x="1739" y="19972"/>
                      <a:pt x="1082" y="19533"/>
                      <a:pt x="657" y="19042"/>
                    </a:cubicBezTo>
                    <a:cubicBezTo>
                      <a:pt x="232" y="18551"/>
                      <a:pt x="0" y="18009"/>
                      <a:pt x="0" y="17466"/>
                    </a:cubicBezTo>
                    <a:cubicBezTo>
                      <a:pt x="0" y="16691"/>
                      <a:pt x="348" y="16045"/>
                      <a:pt x="1082" y="15502"/>
                    </a:cubicBezTo>
                    <a:cubicBezTo>
                      <a:pt x="1816" y="14960"/>
                      <a:pt x="2821" y="14546"/>
                      <a:pt x="4057" y="14210"/>
                    </a:cubicBezTo>
                    <a:cubicBezTo>
                      <a:pt x="3362" y="14004"/>
                      <a:pt x="2821" y="13720"/>
                      <a:pt x="2396" y="13384"/>
                    </a:cubicBezTo>
                    <a:cubicBezTo>
                      <a:pt x="1971" y="13048"/>
                      <a:pt x="1778" y="12557"/>
                      <a:pt x="1778" y="11989"/>
                    </a:cubicBezTo>
                    <a:cubicBezTo>
                      <a:pt x="1778" y="11756"/>
                      <a:pt x="1855" y="11523"/>
                      <a:pt x="1971" y="11291"/>
                    </a:cubicBezTo>
                    <a:cubicBezTo>
                      <a:pt x="2087" y="11058"/>
                      <a:pt x="2280" y="10800"/>
                      <a:pt x="2550" y="10567"/>
                    </a:cubicBezTo>
                    <a:cubicBezTo>
                      <a:pt x="2821" y="10335"/>
                      <a:pt x="3130" y="10102"/>
                      <a:pt x="3478" y="9870"/>
                    </a:cubicBezTo>
                    <a:cubicBezTo>
                      <a:pt x="3864" y="9663"/>
                      <a:pt x="4289" y="9456"/>
                      <a:pt x="4791" y="9301"/>
                    </a:cubicBezTo>
                    <a:cubicBezTo>
                      <a:pt x="3632" y="8862"/>
                      <a:pt x="2743" y="8294"/>
                      <a:pt x="2087" y="7570"/>
                    </a:cubicBezTo>
                    <a:cubicBezTo>
                      <a:pt x="1430" y="6847"/>
                      <a:pt x="1121" y="6020"/>
                      <a:pt x="1121" y="5064"/>
                    </a:cubicBezTo>
                    <a:cubicBezTo>
                      <a:pt x="1121" y="4289"/>
                      <a:pt x="1352" y="3617"/>
                      <a:pt x="1778" y="2971"/>
                    </a:cubicBezTo>
                    <a:cubicBezTo>
                      <a:pt x="2203" y="2351"/>
                      <a:pt x="2821" y="1809"/>
                      <a:pt x="3632" y="1369"/>
                    </a:cubicBezTo>
                    <a:cubicBezTo>
                      <a:pt x="4443" y="930"/>
                      <a:pt x="5371" y="594"/>
                      <a:pt x="6453" y="362"/>
                    </a:cubicBezTo>
                    <a:cubicBezTo>
                      <a:pt x="7535" y="129"/>
                      <a:pt x="8733" y="0"/>
                      <a:pt x="10046" y="0"/>
                    </a:cubicBezTo>
                    <a:cubicBezTo>
                      <a:pt x="11051" y="0"/>
                      <a:pt x="12017" y="77"/>
                      <a:pt x="12906" y="232"/>
                    </a:cubicBezTo>
                    <a:cubicBezTo>
                      <a:pt x="13794" y="387"/>
                      <a:pt x="14606" y="594"/>
                      <a:pt x="15302" y="879"/>
                    </a:cubicBezTo>
                    <a:lnTo>
                      <a:pt x="21600" y="879"/>
                    </a:lnTo>
                    <a:close/>
                    <a:moveTo>
                      <a:pt x="17388" y="16768"/>
                    </a:moveTo>
                    <a:cubicBezTo>
                      <a:pt x="17388" y="16381"/>
                      <a:pt x="17234" y="16071"/>
                      <a:pt x="16886" y="15838"/>
                    </a:cubicBezTo>
                    <a:cubicBezTo>
                      <a:pt x="16538" y="15606"/>
                      <a:pt x="16113" y="15425"/>
                      <a:pt x="15572" y="15270"/>
                    </a:cubicBezTo>
                    <a:cubicBezTo>
                      <a:pt x="15031" y="15141"/>
                      <a:pt x="14374" y="15037"/>
                      <a:pt x="13679" y="14986"/>
                    </a:cubicBezTo>
                    <a:cubicBezTo>
                      <a:pt x="12945" y="14934"/>
                      <a:pt x="12172" y="14882"/>
                      <a:pt x="11360" y="14857"/>
                    </a:cubicBezTo>
                    <a:cubicBezTo>
                      <a:pt x="10549" y="14831"/>
                      <a:pt x="9737" y="14805"/>
                      <a:pt x="8887" y="14753"/>
                    </a:cubicBezTo>
                    <a:cubicBezTo>
                      <a:pt x="8037" y="14727"/>
                      <a:pt x="7264" y="14676"/>
                      <a:pt x="6491" y="14598"/>
                    </a:cubicBezTo>
                    <a:cubicBezTo>
                      <a:pt x="5642" y="14857"/>
                      <a:pt x="4907" y="15192"/>
                      <a:pt x="4366" y="15606"/>
                    </a:cubicBezTo>
                    <a:cubicBezTo>
                      <a:pt x="3825" y="16019"/>
                      <a:pt x="3555" y="16484"/>
                      <a:pt x="3555" y="17027"/>
                    </a:cubicBezTo>
                    <a:cubicBezTo>
                      <a:pt x="3555" y="17388"/>
                      <a:pt x="3671" y="17698"/>
                      <a:pt x="3941" y="18009"/>
                    </a:cubicBezTo>
                    <a:cubicBezTo>
                      <a:pt x="4212" y="18319"/>
                      <a:pt x="4637" y="18577"/>
                      <a:pt x="5178" y="18810"/>
                    </a:cubicBezTo>
                    <a:cubicBezTo>
                      <a:pt x="5719" y="19042"/>
                      <a:pt x="6453" y="19197"/>
                      <a:pt x="7264" y="19326"/>
                    </a:cubicBezTo>
                    <a:cubicBezTo>
                      <a:pt x="8115" y="19456"/>
                      <a:pt x="9119" y="19533"/>
                      <a:pt x="10240" y="19533"/>
                    </a:cubicBezTo>
                    <a:cubicBezTo>
                      <a:pt x="11360" y="19533"/>
                      <a:pt x="12365" y="19456"/>
                      <a:pt x="13215" y="19326"/>
                    </a:cubicBezTo>
                    <a:cubicBezTo>
                      <a:pt x="14104" y="19197"/>
                      <a:pt x="14838" y="18990"/>
                      <a:pt x="15456" y="18758"/>
                    </a:cubicBezTo>
                    <a:cubicBezTo>
                      <a:pt x="16074" y="18499"/>
                      <a:pt x="16538" y="18215"/>
                      <a:pt x="16847" y="17879"/>
                    </a:cubicBezTo>
                    <a:cubicBezTo>
                      <a:pt x="17156" y="17543"/>
                      <a:pt x="17388" y="17182"/>
                      <a:pt x="17388" y="16768"/>
                    </a:cubicBezTo>
                    <a:close/>
                    <a:moveTo>
                      <a:pt x="9969" y="8242"/>
                    </a:moveTo>
                    <a:cubicBezTo>
                      <a:pt x="10819" y="8242"/>
                      <a:pt x="11554" y="8164"/>
                      <a:pt x="12172" y="8009"/>
                    </a:cubicBezTo>
                    <a:cubicBezTo>
                      <a:pt x="12790" y="7855"/>
                      <a:pt x="13331" y="7648"/>
                      <a:pt x="13756" y="7364"/>
                    </a:cubicBezTo>
                    <a:cubicBezTo>
                      <a:pt x="14181" y="7079"/>
                      <a:pt x="14529" y="6743"/>
                      <a:pt x="14722" y="6356"/>
                    </a:cubicBezTo>
                    <a:cubicBezTo>
                      <a:pt x="14954" y="5968"/>
                      <a:pt x="15031" y="5529"/>
                      <a:pt x="15031" y="5064"/>
                    </a:cubicBezTo>
                    <a:cubicBezTo>
                      <a:pt x="15031" y="4108"/>
                      <a:pt x="14606" y="3333"/>
                      <a:pt x="13717" y="2765"/>
                    </a:cubicBezTo>
                    <a:cubicBezTo>
                      <a:pt x="12828" y="2196"/>
                      <a:pt x="11592" y="1912"/>
                      <a:pt x="9931" y="1912"/>
                    </a:cubicBezTo>
                    <a:cubicBezTo>
                      <a:pt x="8269" y="1912"/>
                      <a:pt x="6994" y="2196"/>
                      <a:pt x="6105" y="2765"/>
                    </a:cubicBezTo>
                    <a:cubicBezTo>
                      <a:pt x="5216" y="3333"/>
                      <a:pt x="4791" y="4108"/>
                      <a:pt x="4791" y="5064"/>
                    </a:cubicBezTo>
                    <a:cubicBezTo>
                      <a:pt x="4791" y="5529"/>
                      <a:pt x="4907" y="5943"/>
                      <a:pt x="5139" y="6356"/>
                    </a:cubicBezTo>
                    <a:cubicBezTo>
                      <a:pt x="5371" y="6743"/>
                      <a:pt x="5680" y="7079"/>
                      <a:pt x="6105" y="7364"/>
                    </a:cubicBezTo>
                    <a:cubicBezTo>
                      <a:pt x="6530" y="7648"/>
                      <a:pt x="7071" y="7855"/>
                      <a:pt x="7690" y="8009"/>
                    </a:cubicBezTo>
                    <a:cubicBezTo>
                      <a:pt x="8385" y="8164"/>
                      <a:pt x="9119" y="8242"/>
                      <a:pt x="9969"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0" name="Freeform: Shape 275"/>
              <p:cNvSpPr/>
              <p:nvPr/>
            </p:nvSpPr>
            <p:spPr>
              <a:xfrm>
                <a:off x="786757"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19"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1" name="Freeform: Shape 276"/>
              <p:cNvSpPr/>
              <p:nvPr/>
            </p:nvSpPr>
            <p:spPr>
              <a:xfrm>
                <a:off x="900361" y="289267"/>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2"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2"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2" name="Freeform: Shape 277"/>
              <p:cNvSpPr/>
              <p:nvPr/>
            </p:nvSpPr>
            <p:spPr>
              <a:xfrm>
                <a:off x="1012440" y="290963"/>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90"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5027" y="16436"/>
                      <a:pt x="5922" y="17308"/>
                    </a:cubicBezTo>
                    <a:cubicBezTo>
                      <a:pt x="6817" y="18180"/>
                      <a:pt x="8180" y="18634"/>
                      <a:pt x="10012" y="18634"/>
                    </a:cubicBezTo>
                    <a:cubicBezTo>
                      <a:pt x="11375" y="18634"/>
                      <a:pt x="12611"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3" name="Freeform: Shape 278"/>
              <p:cNvSpPr/>
              <p:nvPr/>
            </p:nvSpPr>
            <p:spPr>
              <a:xfrm>
                <a:off x="1124180" y="245351"/>
                <a:ext cx="25945" cy="148707"/>
              </a:xfrm>
              <a:custGeom>
                <a:avLst/>
                <a:gdLst/>
                <a:ahLst/>
                <a:cxnLst>
                  <a:cxn ang="0">
                    <a:pos x="wd2" y="hd2"/>
                  </a:cxn>
                  <a:cxn ang="5400000">
                    <a:pos x="wd2" y="hd2"/>
                  </a:cxn>
                  <a:cxn ang="10800000">
                    <a:pos x="wd2" y="hd2"/>
                  </a:cxn>
                  <a:cxn ang="16200000">
                    <a:pos x="wd2" y="hd2"/>
                  </a:cxn>
                </a:cxnLst>
                <a:rect l="0" t="0" r="r" b="b"/>
                <a:pathLst>
                  <a:path w="21600" h="21600" extrusionOk="0">
                    <a:moveTo>
                      <a:pt x="21600" y="1921"/>
                    </a:moveTo>
                    <a:cubicBezTo>
                      <a:pt x="21600" y="2167"/>
                      <a:pt x="21318" y="2414"/>
                      <a:pt x="20753" y="2635"/>
                    </a:cubicBezTo>
                    <a:cubicBezTo>
                      <a:pt x="20188" y="2857"/>
                      <a:pt x="19341" y="3054"/>
                      <a:pt x="18353" y="3226"/>
                    </a:cubicBezTo>
                    <a:cubicBezTo>
                      <a:pt x="17365" y="3399"/>
                      <a:pt x="16235" y="3547"/>
                      <a:pt x="14824" y="3645"/>
                    </a:cubicBezTo>
                    <a:cubicBezTo>
                      <a:pt x="13553" y="3744"/>
                      <a:pt x="12142" y="3793"/>
                      <a:pt x="10589" y="3793"/>
                    </a:cubicBezTo>
                    <a:cubicBezTo>
                      <a:pt x="9176" y="3793"/>
                      <a:pt x="7764" y="3744"/>
                      <a:pt x="6494" y="3645"/>
                    </a:cubicBezTo>
                    <a:cubicBezTo>
                      <a:pt x="5223" y="3547"/>
                      <a:pt x="4094" y="3424"/>
                      <a:pt x="3106" y="3226"/>
                    </a:cubicBezTo>
                    <a:cubicBezTo>
                      <a:pt x="2117" y="3054"/>
                      <a:pt x="1412" y="2857"/>
                      <a:pt x="847" y="2635"/>
                    </a:cubicBezTo>
                    <a:cubicBezTo>
                      <a:pt x="282" y="2414"/>
                      <a:pt x="0" y="2167"/>
                      <a:pt x="0" y="1921"/>
                    </a:cubicBezTo>
                    <a:cubicBezTo>
                      <a:pt x="0" y="1675"/>
                      <a:pt x="282" y="1429"/>
                      <a:pt x="847" y="1182"/>
                    </a:cubicBezTo>
                    <a:cubicBezTo>
                      <a:pt x="1412" y="936"/>
                      <a:pt x="2117" y="739"/>
                      <a:pt x="3106" y="566"/>
                    </a:cubicBezTo>
                    <a:cubicBezTo>
                      <a:pt x="4094" y="394"/>
                      <a:pt x="5223" y="246"/>
                      <a:pt x="6494" y="148"/>
                    </a:cubicBezTo>
                    <a:cubicBezTo>
                      <a:pt x="7764" y="49"/>
                      <a:pt x="9176" y="0"/>
                      <a:pt x="10589" y="0"/>
                    </a:cubicBezTo>
                    <a:cubicBezTo>
                      <a:pt x="12001" y="0"/>
                      <a:pt x="13412" y="49"/>
                      <a:pt x="14824" y="148"/>
                    </a:cubicBezTo>
                    <a:cubicBezTo>
                      <a:pt x="16094" y="246"/>
                      <a:pt x="17365" y="369"/>
                      <a:pt x="18353" y="566"/>
                    </a:cubicBezTo>
                    <a:cubicBezTo>
                      <a:pt x="19341" y="739"/>
                      <a:pt x="20188" y="936"/>
                      <a:pt x="20753" y="1182"/>
                    </a:cubicBezTo>
                    <a:cubicBezTo>
                      <a:pt x="21318" y="1429"/>
                      <a:pt x="21600" y="1675"/>
                      <a:pt x="21600" y="1921"/>
                    </a:cubicBezTo>
                    <a:close/>
                    <a:moveTo>
                      <a:pt x="18353" y="6625"/>
                    </a:moveTo>
                    <a:lnTo>
                      <a:pt x="18353" y="21600"/>
                    </a:lnTo>
                    <a:lnTo>
                      <a:pt x="3247" y="21600"/>
                    </a:lnTo>
                    <a:lnTo>
                      <a:pt x="3247" y="6625"/>
                    </a:lnTo>
                    <a:lnTo>
                      <a:pt x="18353" y="662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4" name="Freeform: Shape 279"/>
              <p:cNvSpPr/>
              <p:nvPr/>
            </p:nvSpPr>
            <p:spPr>
              <a:xfrm>
                <a:off x="1176234" y="289267"/>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5" name="Freeform: Shape 280"/>
              <p:cNvSpPr/>
              <p:nvPr/>
            </p:nvSpPr>
            <p:spPr>
              <a:xfrm>
                <a:off x="1283566" y="289267"/>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6" name="Freeform: Shape 281"/>
              <p:cNvSpPr/>
              <p:nvPr/>
            </p:nvSpPr>
            <p:spPr>
              <a:xfrm>
                <a:off x="255357" y="492399"/>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79"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4"/>
                    </a:cubicBezTo>
                    <a:cubicBezTo>
                      <a:pt x="13473" y="9218"/>
                      <a:pt x="14186" y="8967"/>
                      <a:pt x="14756" y="8640"/>
                    </a:cubicBezTo>
                    <a:cubicBezTo>
                      <a:pt x="15327" y="8313"/>
                      <a:pt x="15719" y="7937"/>
                      <a:pt x="16004" y="7459"/>
                    </a:cubicBezTo>
                    <a:cubicBezTo>
                      <a:pt x="16289" y="7007"/>
                      <a:pt x="16396" y="6505"/>
                      <a:pt x="16396" y="5953"/>
                    </a:cubicBezTo>
                    <a:cubicBezTo>
                      <a:pt x="16396" y="4672"/>
                      <a:pt x="15861" y="3742"/>
                      <a:pt x="14756" y="3165"/>
                    </a:cubicBezTo>
                    <a:cubicBezTo>
                      <a:pt x="13687" y="2587"/>
                      <a:pt x="11976" y="2285"/>
                      <a:pt x="9695" y="2285"/>
                    </a:cubicBezTo>
                    <a:lnTo>
                      <a:pt x="4099" y="2285"/>
                    </a:lnTo>
                    <a:close/>
                    <a:moveTo>
                      <a:pt x="10729" y="19264"/>
                    </a:moveTo>
                    <a:cubicBezTo>
                      <a:pt x="11905" y="19264"/>
                      <a:pt x="12939" y="19164"/>
                      <a:pt x="13794" y="18988"/>
                    </a:cubicBezTo>
                    <a:cubicBezTo>
                      <a:pt x="14650" y="18787"/>
                      <a:pt x="15362" y="18536"/>
                      <a:pt x="15897" y="18184"/>
                    </a:cubicBezTo>
                    <a:cubicBezTo>
                      <a:pt x="16432" y="17833"/>
                      <a:pt x="16859" y="17431"/>
                      <a:pt x="17109" y="16954"/>
                    </a:cubicBezTo>
                    <a:cubicBezTo>
                      <a:pt x="17358" y="16476"/>
                      <a:pt x="17501" y="15949"/>
                      <a:pt x="17501" y="15371"/>
                    </a:cubicBezTo>
                    <a:cubicBezTo>
                      <a:pt x="17501" y="14266"/>
                      <a:pt x="16931" y="13387"/>
                      <a:pt x="15826" y="12734"/>
                    </a:cubicBezTo>
                    <a:cubicBezTo>
                      <a:pt x="14685" y="12081"/>
                      <a:pt x="13010" y="11755"/>
                      <a:pt x="10764" y="11755"/>
                    </a:cubicBezTo>
                    <a:lnTo>
                      <a:pt x="4135" y="11755"/>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7" name="Freeform: Shape 282"/>
              <p:cNvSpPr/>
              <p:nvPr/>
            </p:nvSpPr>
            <p:spPr>
              <a:xfrm>
                <a:off x="375065"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8" name="Freeform: Shape 283"/>
              <p:cNvSpPr/>
              <p:nvPr/>
            </p:nvSpPr>
            <p:spPr>
              <a:xfrm>
                <a:off x="534621"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89" name="Freeform: Shape 284"/>
              <p:cNvSpPr/>
              <p:nvPr/>
            </p:nvSpPr>
            <p:spPr>
              <a:xfrm>
                <a:off x="648057" y="533263"/>
                <a:ext cx="139720"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8" y="384"/>
                    </a:lnTo>
                    <a:cubicBezTo>
                      <a:pt x="2071" y="384"/>
                      <a:pt x="2333" y="628"/>
                      <a:pt x="2412" y="1152"/>
                    </a:cubicBezTo>
                    <a:lnTo>
                      <a:pt x="2621" y="3315"/>
                    </a:lnTo>
                    <a:cubicBezTo>
                      <a:pt x="3198" y="2338"/>
                      <a:pt x="3880" y="1570"/>
                      <a:pt x="4614" y="942"/>
                    </a:cubicBezTo>
                    <a:cubicBezTo>
                      <a:pt x="5348" y="314"/>
                      <a:pt x="6186" y="35"/>
                      <a:pt x="7156" y="35"/>
                    </a:cubicBezTo>
                    <a:cubicBezTo>
                      <a:pt x="8231" y="35"/>
                      <a:pt x="9096" y="419"/>
                      <a:pt x="9751" y="1221"/>
                    </a:cubicBezTo>
                    <a:cubicBezTo>
                      <a:pt x="10407" y="2024"/>
                      <a:pt x="10905" y="3106"/>
                      <a:pt x="11193" y="4432"/>
                    </a:cubicBezTo>
                    <a:cubicBezTo>
                      <a:pt x="11429" y="3664"/>
                      <a:pt x="11717" y="3001"/>
                      <a:pt x="12084" y="2443"/>
                    </a:cubicBezTo>
                    <a:cubicBezTo>
                      <a:pt x="12452" y="1884"/>
                      <a:pt x="12845" y="1431"/>
                      <a:pt x="13290" y="1047"/>
                    </a:cubicBezTo>
                    <a:cubicBezTo>
                      <a:pt x="13736" y="698"/>
                      <a:pt x="14208" y="419"/>
                      <a:pt x="14732" y="244"/>
                    </a:cubicBezTo>
                    <a:cubicBezTo>
                      <a:pt x="15230" y="70"/>
                      <a:pt x="15754" y="0"/>
                      <a:pt x="16279" y="0"/>
                    </a:cubicBezTo>
                    <a:cubicBezTo>
                      <a:pt x="17117" y="0"/>
                      <a:pt x="17852" y="175"/>
                      <a:pt x="18507" y="523"/>
                    </a:cubicBezTo>
                    <a:cubicBezTo>
                      <a:pt x="19162" y="872"/>
                      <a:pt x="19713" y="1396"/>
                      <a:pt x="20185" y="2094"/>
                    </a:cubicBezTo>
                    <a:cubicBezTo>
                      <a:pt x="20630" y="2792"/>
                      <a:pt x="20997" y="3629"/>
                      <a:pt x="21233" y="4606"/>
                    </a:cubicBezTo>
                    <a:cubicBezTo>
                      <a:pt x="21469" y="5618"/>
                      <a:pt x="21600" y="6735"/>
                      <a:pt x="21600" y="8026"/>
                    </a:cubicBezTo>
                    <a:lnTo>
                      <a:pt x="21600" y="21530"/>
                    </a:lnTo>
                    <a:lnTo>
                      <a:pt x="18795" y="21530"/>
                    </a:lnTo>
                    <a:lnTo>
                      <a:pt x="18795" y="8026"/>
                    </a:lnTo>
                    <a:cubicBezTo>
                      <a:pt x="18795" y="6351"/>
                      <a:pt x="18533" y="5095"/>
                      <a:pt x="17982" y="4257"/>
                    </a:cubicBezTo>
                    <a:cubicBezTo>
                      <a:pt x="17432" y="3420"/>
                      <a:pt x="16646" y="2966"/>
                      <a:pt x="15623" y="2966"/>
                    </a:cubicBezTo>
                    <a:cubicBezTo>
                      <a:pt x="15151" y="2966"/>
                      <a:pt x="14732" y="3071"/>
                      <a:pt x="14313" y="3280"/>
                    </a:cubicBezTo>
                    <a:cubicBezTo>
                      <a:pt x="13893" y="3490"/>
                      <a:pt x="13526" y="3803"/>
                      <a:pt x="13212" y="4222"/>
                    </a:cubicBezTo>
                    <a:cubicBezTo>
                      <a:pt x="12897" y="4641"/>
                      <a:pt x="12635" y="5164"/>
                      <a:pt x="12452" y="5793"/>
                    </a:cubicBezTo>
                    <a:cubicBezTo>
                      <a:pt x="12268" y="6421"/>
                      <a:pt x="12189" y="7154"/>
                      <a:pt x="12189" y="7991"/>
                    </a:cubicBezTo>
                    <a:lnTo>
                      <a:pt x="12189" y="21495"/>
                    </a:lnTo>
                    <a:lnTo>
                      <a:pt x="9385" y="21495"/>
                    </a:lnTo>
                    <a:lnTo>
                      <a:pt x="9385" y="7991"/>
                    </a:lnTo>
                    <a:cubicBezTo>
                      <a:pt x="9385" y="6281"/>
                      <a:pt x="9122" y="5025"/>
                      <a:pt x="8624" y="4187"/>
                    </a:cubicBezTo>
                    <a:cubicBezTo>
                      <a:pt x="8126" y="3350"/>
                      <a:pt x="7366" y="2931"/>
                      <a:pt x="6370" y="2931"/>
                    </a:cubicBezTo>
                    <a:cubicBezTo>
                      <a:pt x="5688" y="2931"/>
                      <a:pt x="5033" y="3175"/>
                      <a:pt x="4456" y="3664"/>
                    </a:cubicBezTo>
                    <a:cubicBezTo>
                      <a:pt x="3880" y="4152"/>
                      <a:pt x="3329" y="4815"/>
                      <a:pt x="2831" y="5688"/>
                    </a:cubicBezTo>
                    <a:lnTo>
                      <a:pt x="2831"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0" name="Freeform: Shape 285"/>
              <p:cNvSpPr/>
              <p:nvPr/>
            </p:nvSpPr>
            <p:spPr>
              <a:xfrm>
                <a:off x="815242" y="533263"/>
                <a:ext cx="91056" cy="139551"/>
              </a:xfrm>
              <a:custGeom>
                <a:avLst/>
                <a:gdLst/>
                <a:ahLst/>
                <a:cxnLst>
                  <a:cxn ang="0">
                    <a:pos x="wd2" y="hd2"/>
                  </a:cxn>
                  <a:cxn ang="5400000">
                    <a:pos x="wd2" y="hd2"/>
                  </a:cxn>
                  <a:cxn ang="10800000">
                    <a:pos x="wd2" y="hd2"/>
                  </a:cxn>
                  <a:cxn ang="16200000">
                    <a:pos x="wd2" y="hd2"/>
                  </a:cxn>
                </a:cxnLst>
                <a:rect l="0" t="0" r="r" b="b"/>
                <a:pathLst>
                  <a:path w="21600" h="21600" extrusionOk="0">
                    <a:moveTo>
                      <a:pt x="4143" y="2756"/>
                    </a:moveTo>
                    <a:cubicBezTo>
                      <a:pt x="5189" y="1916"/>
                      <a:pt x="6355" y="1260"/>
                      <a:pt x="7723" y="761"/>
                    </a:cubicBezTo>
                    <a:cubicBezTo>
                      <a:pt x="9090" y="263"/>
                      <a:pt x="10619" y="0"/>
                      <a:pt x="12349" y="0"/>
                    </a:cubicBezTo>
                    <a:cubicBezTo>
                      <a:pt x="13756" y="0"/>
                      <a:pt x="15044" y="184"/>
                      <a:pt x="16170" y="525"/>
                    </a:cubicBezTo>
                    <a:cubicBezTo>
                      <a:pt x="17296" y="866"/>
                      <a:pt x="18302" y="1391"/>
                      <a:pt x="19106" y="2073"/>
                    </a:cubicBezTo>
                    <a:cubicBezTo>
                      <a:pt x="19911" y="2756"/>
                      <a:pt x="20514" y="3622"/>
                      <a:pt x="20957" y="4619"/>
                    </a:cubicBezTo>
                    <a:cubicBezTo>
                      <a:pt x="21399" y="5643"/>
                      <a:pt x="21600" y="6798"/>
                      <a:pt x="21600" y="8136"/>
                    </a:cubicBezTo>
                    <a:cubicBezTo>
                      <a:pt x="21600" y="9317"/>
                      <a:pt x="21359" y="10419"/>
                      <a:pt x="20876" y="11417"/>
                    </a:cubicBezTo>
                    <a:cubicBezTo>
                      <a:pt x="20393" y="12440"/>
                      <a:pt x="19709" y="13306"/>
                      <a:pt x="18784" y="14041"/>
                    </a:cubicBezTo>
                    <a:cubicBezTo>
                      <a:pt x="17859" y="14776"/>
                      <a:pt x="16773" y="15353"/>
                      <a:pt x="15446" y="15800"/>
                    </a:cubicBezTo>
                    <a:cubicBezTo>
                      <a:pt x="14119" y="16220"/>
                      <a:pt x="12670" y="16430"/>
                      <a:pt x="11021" y="16430"/>
                    </a:cubicBezTo>
                    <a:cubicBezTo>
                      <a:pt x="9533" y="16430"/>
                      <a:pt x="8246" y="16272"/>
                      <a:pt x="7160" y="15931"/>
                    </a:cubicBezTo>
                    <a:cubicBezTo>
                      <a:pt x="6074" y="15590"/>
                      <a:pt x="5149" y="15144"/>
                      <a:pt x="4304" y="14540"/>
                    </a:cubicBezTo>
                    <a:lnTo>
                      <a:pt x="4304" y="21600"/>
                    </a:lnTo>
                    <a:lnTo>
                      <a:pt x="0" y="21600"/>
                    </a:lnTo>
                    <a:lnTo>
                      <a:pt x="0" y="236"/>
                    </a:lnTo>
                    <a:lnTo>
                      <a:pt x="2574" y="236"/>
                    </a:lnTo>
                    <a:cubicBezTo>
                      <a:pt x="3178" y="236"/>
                      <a:pt x="3580" y="420"/>
                      <a:pt x="3701" y="814"/>
                    </a:cubicBezTo>
                    <a:lnTo>
                      <a:pt x="4143" y="2756"/>
                    </a:lnTo>
                    <a:close/>
                    <a:moveTo>
                      <a:pt x="4344" y="12388"/>
                    </a:moveTo>
                    <a:cubicBezTo>
                      <a:pt x="5149" y="13070"/>
                      <a:pt x="5993" y="13569"/>
                      <a:pt x="6918" y="13858"/>
                    </a:cubicBezTo>
                    <a:cubicBezTo>
                      <a:pt x="7844" y="14146"/>
                      <a:pt x="8890" y="14277"/>
                      <a:pt x="10056" y="14277"/>
                    </a:cubicBezTo>
                    <a:cubicBezTo>
                      <a:pt x="12349" y="14277"/>
                      <a:pt x="14078" y="13753"/>
                      <a:pt x="15325" y="12677"/>
                    </a:cubicBezTo>
                    <a:cubicBezTo>
                      <a:pt x="16532" y="11627"/>
                      <a:pt x="17176" y="10104"/>
                      <a:pt x="17176" y="8136"/>
                    </a:cubicBezTo>
                    <a:cubicBezTo>
                      <a:pt x="17176" y="7086"/>
                      <a:pt x="17015" y="6194"/>
                      <a:pt x="16773" y="5459"/>
                    </a:cubicBezTo>
                    <a:cubicBezTo>
                      <a:pt x="16532" y="4724"/>
                      <a:pt x="16089" y="4094"/>
                      <a:pt x="15567" y="3622"/>
                    </a:cubicBezTo>
                    <a:cubicBezTo>
                      <a:pt x="15044" y="3149"/>
                      <a:pt x="14400" y="2808"/>
                      <a:pt x="13595" y="2572"/>
                    </a:cubicBezTo>
                    <a:cubicBezTo>
                      <a:pt x="12791" y="2336"/>
                      <a:pt x="11946" y="2231"/>
                      <a:pt x="10981" y="2231"/>
                    </a:cubicBezTo>
                    <a:cubicBezTo>
                      <a:pt x="9573" y="2231"/>
                      <a:pt x="8366" y="2441"/>
                      <a:pt x="7281" y="2861"/>
                    </a:cubicBezTo>
                    <a:cubicBezTo>
                      <a:pt x="6235" y="3281"/>
                      <a:pt x="5269" y="3884"/>
                      <a:pt x="4384" y="4645"/>
                    </a:cubicBezTo>
                    <a:lnTo>
                      <a:pt x="4384" y="1238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1" name="Freeform: Shape 286"/>
              <p:cNvSpPr/>
              <p:nvPr/>
            </p:nvSpPr>
            <p:spPr>
              <a:xfrm>
                <a:off x="922065" y="53326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316" y="962"/>
                      <a:pt x="18308" y="1511"/>
                      <a:pt x="19120" y="2198"/>
                    </a:cubicBezTo>
                    <a:cubicBezTo>
                      <a:pt x="19932" y="2885"/>
                      <a:pt x="20563" y="3709"/>
                      <a:pt x="20969" y="4705"/>
                    </a:cubicBezTo>
                    <a:cubicBezTo>
                      <a:pt x="21374" y="5666"/>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096"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509" y="5117"/>
                      <a:pt x="4058" y="5220"/>
                      <a:pt x="3653" y="5220"/>
                    </a:cubicBezTo>
                    <a:cubicBezTo>
                      <a:pt x="3337" y="5220"/>
                      <a:pt x="3066" y="5151"/>
                      <a:pt x="2796" y="5014"/>
                    </a:cubicBezTo>
                    <a:cubicBezTo>
                      <a:pt x="2525" y="4876"/>
                      <a:pt x="2345" y="4739"/>
                      <a:pt x="2210" y="4533"/>
                    </a:cubicBezTo>
                    <a:lnTo>
                      <a:pt x="1263" y="3331"/>
                    </a:lnTo>
                    <a:close/>
                    <a:moveTo>
                      <a:pt x="16820" y="11847"/>
                    </a:moveTo>
                    <a:cubicBezTo>
                      <a:pt x="14611" y="11916"/>
                      <a:pt x="12717" y="12019"/>
                      <a:pt x="11138" y="12259"/>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35"/>
                    </a:cubicBezTo>
                    <a:cubicBezTo>
                      <a:pt x="6223" y="18475"/>
                      <a:pt x="6719" y="18681"/>
                      <a:pt x="7260" y="18784"/>
                    </a:cubicBezTo>
                    <a:cubicBezTo>
                      <a:pt x="7801" y="18887"/>
                      <a:pt x="8388" y="18956"/>
                      <a:pt x="9019" y="18956"/>
                    </a:cubicBezTo>
                    <a:cubicBezTo>
                      <a:pt x="9876" y="18956"/>
                      <a:pt x="10642" y="18887"/>
                      <a:pt x="11364" y="18750"/>
                    </a:cubicBezTo>
                    <a:cubicBezTo>
                      <a:pt x="12085" y="18612"/>
                      <a:pt x="12717" y="18441"/>
                      <a:pt x="13348" y="18166"/>
                    </a:cubicBezTo>
                    <a:cubicBezTo>
                      <a:pt x="13979" y="17926"/>
                      <a:pt x="14565" y="17616"/>
                      <a:pt x="15152" y="17273"/>
                    </a:cubicBezTo>
                    <a:cubicBezTo>
                      <a:pt x="15738" y="16930"/>
                      <a:pt x="16279" y="16552"/>
                      <a:pt x="16820" y="16106"/>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2" name="Freeform: Shape 287"/>
              <p:cNvSpPr/>
              <p:nvPr/>
            </p:nvSpPr>
            <p:spPr>
              <a:xfrm>
                <a:off x="1019053" y="501217"/>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5"/>
                    </a:lnTo>
                    <a:lnTo>
                      <a:pt x="6870" y="555"/>
                    </a:lnTo>
                    <a:cubicBezTo>
                      <a:pt x="6925" y="396"/>
                      <a:pt x="7090" y="264"/>
                      <a:pt x="7310" y="159"/>
                    </a:cubicBezTo>
                    <a:cubicBezTo>
                      <a:pt x="7530" y="53"/>
                      <a:pt x="7859" y="0"/>
                      <a:pt x="8244" y="0"/>
                    </a:cubicBezTo>
                    <a:lnTo>
                      <a:pt x="11212" y="0"/>
                    </a:lnTo>
                    <a:lnTo>
                      <a:pt x="11212" y="5525"/>
                    </a:lnTo>
                    <a:lnTo>
                      <a:pt x="20886" y="5525"/>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68"/>
                      <a:pt x="16488" y="19088"/>
                    </a:cubicBezTo>
                    <a:cubicBezTo>
                      <a:pt x="16928" y="19009"/>
                      <a:pt x="17313" y="18930"/>
                      <a:pt x="17642" y="18824"/>
                    </a:cubicBezTo>
                    <a:cubicBezTo>
                      <a:pt x="17972" y="18718"/>
                      <a:pt x="18247" y="18639"/>
                      <a:pt x="18467" y="18560"/>
                    </a:cubicBezTo>
                    <a:cubicBezTo>
                      <a:pt x="18687" y="18480"/>
                      <a:pt x="18907" y="18454"/>
                      <a:pt x="19072" y="18454"/>
                    </a:cubicBezTo>
                    <a:cubicBezTo>
                      <a:pt x="19401" y="18454"/>
                      <a:pt x="19676" y="18533"/>
                      <a:pt x="19896" y="18718"/>
                    </a:cubicBezTo>
                    <a:lnTo>
                      <a:pt x="21600" y="20067"/>
                    </a:lnTo>
                    <a:cubicBezTo>
                      <a:pt x="20611" y="20516"/>
                      <a:pt x="19347" y="20886"/>
                      <a:pt x="17917" y="21151"/>
                    </a:cubicBezTo>
                    <a:cubicBezTo>
                      <a:pt x="16488" y="21415"/>
                      <a:pt x="15059"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3" name="Freeform: Shape 288"/>
              <p:cNvSpPr/>
              <p:nvPr/>
            </p:nvSpPr>
            <p:spPr>
              <a:xfrm>
                <a:off x="1102137" y="488501"/>
                <a:ext cx="85800" cy="149893"/>
              </a:xfrm>
              <a:custGeom>
                <a:avLst/>
                <a:gdLst/>
                <a:ahLst/>
                <a:cxnLst>
                  <a:cxn ang="0">
                    <a:pos x="wd2" y="hd2"/>
                  </a:cxn>
                  <a:cxn ang="5400000">
                    <a:pos x="wd2" y="hd2"/>
                  </a:cxn>
                  <a:cxn ang="10800000">
                    <a:pos x="wd2" y="hd2"/>
                  </a:cxn>
                  <a:cxn ang="16200000">
                    <a:pos x="wd2" y="hd2"/>
                  </a:cxn>
                </a:cxnLst>
                <a:rect l="0" t="0" r="r" b="b"/>
                <a:pathLst>
                  <a:path w="21600" h="21600" extrusionOk="0">
                    <a:moveTo>
                      <a:pt x="4568" y="8699"/>
                    </a:moveTo>
                    <a:cubicBezTo>
                      <a:pt x="5678" y="8015"/>
                      <a:pt x="6915" y="7477"/>
                      <a:pt x="8239" y="7086"/>
                    </a:cubicBezTo>
                    <a:cubicBezTo>
                      <a:pt x="9605" y="6695"/>
                      <a:pt x="11141" y="6475"/>
                      <a:pt x="12892" y="6475"/>
                    </a:cubicBezTo>
                    <a:cubicBezTo>
                      <a:pt x="14300" y="6475"/>
                      <a:pt x="15581" y="6597"/>
                      <a:pt x="16648" y="6891"/>
                    </a:cubicBezTo>
                    <a:cubicBezTo>
                      <a:pt x="17716" y="7184"/>
                      <a:pt x="18654" y="7550"/>
                      <a:pt x="19380" y="8039"/>
                    </a:cubicBezTo>
                    <a:cubicBezTo>
                      <a:pt x="20106" y="8528"/>
                      <a:pt x="20661" y="9139"/>
                      <a:pt x="21045" y="9823"/>
                    </a:cubicBezTo>
                    <a:cubicBezTo>
                      <a:pt x="21429" y="10507"/>
                      <a:pt x="21600" y="11289"/>
                      <a:pt x="21600" y="12119"/>
                    </a:cubicBezTo>
                    <a:lnTo>
                      <a:pt x="21600" y="21576"/>
                    </a:lnTo>
                    <a:lnTo>
                      <a:pt x="17032" y="21576"/>
                    </a:lnTo>
                    <a:lnTo>
                      <a:pt x="17032" y="12119"/>
                    </a:lnTo>
                    <a:cubicBezTo>
                      <a:pt x="17032" y="10995"/>
                      <a:pt x="16563" y="10116"/>
                      <a:pt x="15666" y="9505"/>
                    </a:cubicBezTo>
                    <a:cubicBezTo>
                      <a:pt x="14770" y="8894"/>
                      <a:pt x="13404" y="8577"/>
                      <a:pt x="11568" y="8577"/>
                    </a:cubicBezTo>
                    <a:cubicBezTo>
                      <a:pt x="10202" y="8577"/>
                      <a:pt x="8965" y="8772"/>
                      <a:pt x="7812" y="9139"/>
                    </a:cubicBezTo>
                    <a:cubicBezTo>
                      <a:pt x="6659" y="9505"/>
                      <a:pt x="5549" y="10018"/>
                      <a:pt x="4568" y="10653"/>
                    </a:cubicBezTo>
                    <a:lnTo>
                      <a:pt x="4568" y="21600"/>
                    </a:lnTo>
                    <a:lnTo>
                      <a:pt x="0" y="21600"/>
                    </a:lnTo>
                    <a:lnTo>
                      <a:pt x="0" y="0"/>
                    </a:lnTo>
                    <a:lnTo>
                      <a:pt x="4568" y="0"/>
                    </a:lnTo>
                    <a:lnTo>
                      <a:pt x="4568" y="86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4" name="Freeform: Shape 289"/>
              <p:cNvSpPr/>
              <p:nvPr/>
            </p:nvSpPr>
            <p:spPr>
              <a:xfrm>
                <a:off x="1209808"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51"/>
                    </a:cubicBezTo>
                    <a:cubicBezTo>
                      <a:pt x="21600" y="9937"/>
                      <a:pt x="21520" y="10317"/>
                      <a:pt x="21398" y="10524"/>
                    </a:cubicBezTo>
                    <a:cubicBezTo>
                      <a:pt x="21237" y="10731"/>
                      <a:pt x="20995" y="10800"/>
                      <a:pt x="20593" y="10800"/>
                    </a:cubicBezTo>
                    <a:lnTo>
                      <a:pt x="4231" y="10800"/>
                    </a:lnTo>
                    <a:cubicBezTo>
                      <a:pt x="4272" y="12111"/>
                      <a:pt x="4513" y="13284"/>
                      <a:pt x="4876" y="14250"/>
                    </a:cubicBezTo>
                    <a:cubicBezTo>
                      <a:pt x="5239" y="15217"/>
                      <a:pt x="5763" y="16045"/>
                      <a:pt x="6448" y="16700"/>
                    </a:cubicBezTo>
                    <a:cubicBezTo>
                      <a:pt x="7133" y="17356"/>
                      <a:pt x="7939" y="17839"/>
                      <a:pt x="8866" y="18184"/>
                    </a:cubicBezTo>
                    <a:cubicBezTo>
                      <a:pt x="9792" y="18495"/>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772" y="8523"/>
                    </a:moveTo>
                    <a:cubicBezTo>
                      <a:pt x="17772" y="7660"/>
                      <a:pt x="17610" y="6901"/>
                      <a:pt x="17328" y="6176"/>
                    </a:cubicBezTo>
                    <a:cubicBezTo>
                      <a:pt x="17046" y="5452"/>
                      <a:pt x="16643" y="4865"/>
                      <a:pt x="16079" y="4348"/>
                    </a:cubicBezTo>
                    <a:cubicBezTo>
                      <a:pt x="15555" y="3830"/>
                      <a:pt x="14870" y="3416"/>
                      <a:pt x="14104" y="3140"/>
                    </a:cubicBezTo>
                    <a:cubicBezTo>
                      <a:pt x="13339" y="2864"/>
                      <a:pt x="12452" y="2726"/>
                      <a:pt x="11485" y="2726"/>
                    </a:cubicBezTo>
                    <a:cubicBezTo>
                      <a:pt x="9430" y="2726"/>
                      <a:pt x="7778" y="3243"/>
                      <a:pt x="6609" y="4279"/>
                    </a:cubicBezTo>
                    <a:cubicBezTo>
                      <a:pt x="5440" y="5314"/>
                      <a:pt x="4675" y="6728"/>
                      <a:pt x="4392" y="8557"/>
                    </a:cubicBezTo>
                    <a:lnTo>
                      <a:pt x="1777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5" name="Freeform: Shape 290"/>
              <p:cNvSpPr/>
              <p:nvPr/>
            </p:nvSpPr>
            <p:spPr>
              <a:xfrm>
                <a:off x="1312221" y="488839"/>
                <a:ext cx="110216" cy="151250"/>
              </a:xfrm>
              <a:custGeom>
                <a:avLst/>
                <a:gdLst/>
                <a:ahLst/>
                <a:cxnLst>
                  <a:cxn ang="0">
                    <a:pos x="wd2" y="hd2"/>
                  </a:cxn>
                  <a:cxn ang="5400000">
                    <a:pos x="wd2" y="hd2"/>
                  </a:cxn>
                  <a:cxn ang="10800000">
                    <a:pos x="wd2" y="hd2"/>
                  </a:cxn>
                  <a:cxn ang="16200000">
                    <a:pos x="wd2" y="hd2"/>
                  </a:cxn>
                </a:cxnLst>
                <a:rect l="0" t="0" r="r" b="b"/>
                <a:pathLst>
                  <a:path w="21600" h="21600" extrusionOk="0">
                    <a:moveTo>
                      <a:pt x="20736" y="21334"/>
                    </a:moveTo>
                    <a:lnTo>
                      <a:pt x="17180" y="21334"/>
                    </a:lnTo>
                    <a:lnTo>
                      <a:pt x="17180" y="8790"/>
                    </a:lnTo>
                    <a:lnTo>
                      <a:pt x="6779" y="8790"/>
                    </a:lnTo>
                    <a:lnTo>
                      <a:pt x="6779" y="17629"/>
                    </a:lnTo>
                    <a:cubicBezTo>
                      <a:pt x="6779" y="18258"/>
                      <a:pt x="6979" y="18718"/>
                      <a:pt x="7411" y="19009"/>
                    </a:cubicBezTo>
                    <a:cubicBezTo>
                      <a:pt x="7842" y="19300"/>
                      <a:pt x="8341" y="19469"/>
                      <a:pt x="9006" y="19469"/>
                    </a:cubicBezTo>
                    <a:cubicBezTo>
                      <a:pt x="9371" y="19469"/>
                      <a:pt x="9704" y="19421"/>
                      <a:pt x="9969" y="19348"/>
                    </a:cubicBezTo>
                    <a:cubicBezTo>
                      <a:pt x="10235" y="19275"/>
                      <a:pt x="10468" y="19203"/>
                      <a:pt x="10667" y="19106"/>
                    </a:cubicBezTo>
                    <a:cubicBezTo>
                      <a:pt x="10867" y="19009"/>
                      <a:pt x="11033" y="18936"/>
                      <a:pt x="11166" y="18864"/>
                    </a:cubicBezTo>
                    <a:cubicBezTo>
                      <a:pt x="11299" y="18791"/>
                      <a:pt x="11431" y="18767"/>
                      <a:pt x="11531" y="18767"/>
                    </a:cubicBezTo>
                    <a:cubicBezTo>
                      <a:pt x="11731" y="18767"/>
                      <a:pt x="11897" y="18840"/>
                      <a:pt x="12030" y="19009"/>
                    </a:cubicBezTo>
                    <a:lnTo>
                      <a:pt x="13060" y="20244"/>
                    </a:lnTo>
                    <a:cubicBezTo>
                      <a:pt x="12462" y="20656"/>
                      <a:pt x="11697" y="20995"/>
                      <a:pt x="10833" y="21237"/>
                    </a:cubicBezTo>
                    <a:cubicBezTo>
                      <a:pt x="9969" y="21479"/>
                      <a:pt x="9072" y="21600"/>
                      <a:pt x="8175" y="21600"/>
                    </a:cubicBezTo>
                    <a:cubicBezTo>
                      <a:pt x="6580" y="21600"/>
                      <a:pt x="5350" y="21285"/>
                      <a:pt x="4486" y="20631"/>
                    </a:cubicBezTo>
                    <a:cubicBezTo>
                      <a:pt x="3622" y="19978"/>
                      <a:pt x="3190" y="19058"/>
                      <a:pt x="3190" y="17823"/>
                    </a:cubicBezTo>
                    <a:lnTo>
                      <a:pt x="3190" y="8814"/>
                    </a:lnTo>
                    <a:lnTo>
                      <a:pt x="764" y="8814"/>
                    </a:lnTo>
                    <a:cubicBezTo>
                      <a:pt x="565" y="8814"/>
                      <a:pt x="366" y="8766"/>
                      <a:pt x="233" y="8669"/>
                    </a:cubicBezTo>
                    <a:cubicBezTo>
                      <a:pt x="100" y="8572"/>
                      <a:pt x="0" y="8427"/>
                      <a:pt x="0" y="8233"/>
                    </a:cubicBezTo>
                    <a:lnTo>
                      <a:pt x="0" y="7192"/>
                    </a:lnTo>
                    <a:lnTo>
                      <a:pt x="3323" y="6877"/>
                    </a:lnTo>
                    <a:lnTo>
                      <a:pt x="4154" y="2349"/>
                    </a:lnTo>
                    <a:cubicBezTo>
                      <a:pt x="4187" y="2204"/>
                      <a:pt x="4287" y="2083"/>
                      <a:pt x="4420" y="1986"/>
                    </a:cubicBezTo>
                    <a:cubicBezTo>
                      <a:pt x="4553" y="1889"/>
                      <a:pt x="4752" y="1840"/>
                      <a:pt x="4985" y="1840"/>
                    </a:cubicBezTo>
                    <a:lnTo>
                      <a:pt x="6779" y="1840"/>
                    </a:lnTo>
                    <a:lnTo>
                      <a:pt x="6779" y="6901"/>
                    </a:lnTo>
                    <a:lnTo>
                      <a:pt x="20736" y="6901"/>
                    </a:lnTo>
                    <a:lnTo>
                      <a:pt x="20736" y="21334"/>
                    </a:lnTo>
                    <a:close/>
                    <a:moveTo>
                      <a:pt x="21600" y="1889"/>
                    </a:moveTo>
                    <a:cubicBezTo>
                      <a:pt x="21600" y="2131"/>
                      <a:pt x="21534" y="2373"/>
                      <a:pt x="21401" y="2591"/>
                    </a:cubicBezTo>
                    <a:cubicBezTo>
                      <a:pt x="21268" y="2809"/>
                      <a:pt x="21068" y="3003"/>
                      <a:pt x="20836" y="3172"/>
                    </a:cubicBezTo>
                    <a:cubicBezTo>
                      <a:pt x="20603" y="3342"/>
                      <a:pt x="20337" y="3463"/>
                      <a:pt x="20038" y="3560"/>
                    </a:cubicBezTo>
                    <a:cubicBezTo>
                      <a:pt x="19739" y="3657"/>
                      <a:pt x="19407" y="3705"/>
                      <a:pt x="19074" y="3705"/>
                    </a:cubicBezTo>
                    <a:cubicBezTo>
                      <a:pt x="18742" y="3705"/>
                      <a:pt x="18410" y="3657"/>
                      <a:pt x="18111" y="3560"/>
                    </a:cubicBezTo>
                    <a:cubicBezTo>
                      <a:pt x="17812" y="3463"/>
                      <a:pt x="17546" y="3342"/>
                      <a:pt x="17313" y="3172"/>
                    </a:cubicBezTo>
                    <a:cubicBezTo>
                      <a:pt x="17081" y="3003"/>
                      <a:pt x="16914" y="2809"/>
                      <a:pt x="16782" y="2591"/>
                    </a:cubicBezTo>
                    <a:cubicBezTo>
                      <a:pt x="16649" y="2373"/>
                      <a:pt x="16582" y="2131"/>
                      <a:pt x="16582" y="1889"/>
                    </a:cubicBezTo>
                    <a:cubicBezTo>
                      <a:pt x="16582" y="1647"/>
                      <a:pt x="16649" y="1405"/>
                      <a:pt x="16782" y="1162"/>
                    </a:cubicBezTo>
                    <a:cubicBezTo>
                      <a:pt x="16914" y="944"/>
                      <a:pt x="17081" y="726"/>
                      <a:pt x="17313" y="557"/>
                    </a:cubicBezTo>
                    <a:cubicBezTo>
                      <a:pt x="17546" y="387"/>
                      <a:pt x="17812" y="242"/>
                      <a:pt x="18111" y="145"/>
                    </a:cubicBezTo>
                    <a:cubicBezTo>
                      <a:pt x="18410" y="48"/>
                      <a:pt x="18742" y="0"/>
                      <a:pt x="19074" y="0"/>
                    </a:cubicBezTo>
                    <a:cubicBezTo>
                      <a:pt x="19407" y="0"/>
                      <a:pt x="19739" y="48"/>
                      <a:pt x="20038" y="145"/>
                    </a:cubicBezTo>
                    <a:cubicBezTo>
                      <a:pt x="20337" y="242"/>
                      <a:pt x="20603" y="363"/>
                      <a:pt x="20836" y="557"/>
                    </a:cubicBezTo>
                    <a:cubicBezTo>
                      <a:pt x="21068" y="726"/>
                      <a:pt x="21268" y="920"/>
                      <a:pt x="21401" y="1162"/>
                    </a:cubicBezTo>
                    <a:cubicBezTo>
                      <a:pt x="21534" y="1405"/>
                      <a:pt x="21600" y="1622"/>
                      <a:pt x="21600" y="188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6" name="Freeform: Shape 291"/>
              <p:cNvSpPr/>
              <p:nvPr/>
            </p:nvSpPr>
            <p:spPr>
              <a:xfrm>
                <a:off x="1441934" y="533094"/>
                <a:ext cx="83426" cy="105977"/>
              </a:xfrm>
              <a:custGeom>
                <a:avLst/>
                <a:gdLst/>
                <a:ahLst/>
                <a:cxnLst>
                  <a:cxn ang="0">
                    <a:pos x="wd2" y="hd2"/>
                  </a:cxn>
                  <a:cxn ang="5400000">
                    <a:pos x="wd2" y="hd2"/>
                  </a:cxn>
                  <a:cxn ang="10800000">
                    <a:pos x="wd2" y="hd2"/>
                  </a:cxn>
                  <a:cxn ang="16200000">
                    <a:pos x="wd2" y="hd2"/>
                  </a:cxn>
                </a:cxnLst>
                <a:rect l="0" t="0" r="r" b="b"/>
                <a:pathLst>
                  <a:path w="21600" h="21600" extrusionOk="0">
                    <a:moveTo>
                      <a:pt x="20063" y="4147"/>
                    </a:moveTo>
                    <a:cubicBezTo>
                      <a:pt x="19932" y="4285"/>
                      <a:pt x="19800" y="4424"/>
                      <a:pt x="19625" y="4493"/>
                    </a:cubicBezTo>
                    <a:cubicBezTo>
                      <a:pt x="19493" y="4562"/>
                      <a:pt x="19273" y="4631"/>
                      <a:pt x="19054" y="4631"/>
                    </a:cubicBezTo>
                    <a:cubicBezTo>
                      <a:pt x="18791" y="4631"/>
                      <a:pt x="18483" y="4527"/>
                      <a:pt x="18176" y="4354"/>
                    </a:cubicBezTo>
                    <a:cubicBezTo>
                      <a:pt x="17868" y="4182"/>
                      <a:pt x="17473" y="3974"/>
                      <a:pt x="16990" y="3767"/>
                    </a:cubicBezTo>
                    <a:cubicBezTo>
                      <a:pt x="16508" y="3560"/>
                      <a:pt x="15937" y="3352"/>
                      <a:pt x="15278" y="3180"/>
                    </a:cubicBezTo>
                    <a:cubicBezTo>
                      <a:pt x="14619" y="3007"/>
                      <a:pt x="13785" y="2903"/>
                      <a:pt x="12776" y="2903"/>
                    </a:cubicBezTo>
                    <a:cubicBezTo>
                      <a:pt x="11459" y="2903"/>
                      <a:pt x="10317" y="3076"/>
                      <a:pt x="9307" y="3456"/>
                    </a:cubicBezTo>
                    <a:cubicBezTo>
                      <a:pt x="8298" y="3836"/>
                      <a:pt x="7464" y="4354"/>
                      <a:pt x="6805" y="5046"/>
                    </a:cubicBezTo>
                    <a:cubicBezTo>
                      <a:pt x="6146" y="5737"/>
                      <a:pt x="5620" y="6566"/>
                      <a:pt x="5268" y="7569"/>
                    </a:cubicBezTo>
                    <a:cubicBezTo>
                      <a:pt x="4917" y="8536"/>
                      <a:pt x="4741" y="9642"/>
                      <a:pt x="4741" y="10852"/>
                    </a:cubicBezTo>
                    <a:cubicBezTo>
                      <a:pt x="4741" y="12131"/>
                      <a:pt x="4917" y="13271"/>
                      <a:pt x="5312" y="14239"/>
                    </a:cubicBezTo>
                    <a:cubicBezTo>
                      <a:pt x="5707" y="15207"/>
                      <a:pt x="6190" y="16070"/>
                      <a:pt x="6893" y="16727"/>
                    </a:cubicBezTo>
                    <a:cubicBezTo>
                      <a:pt x="7595" y="17384"/>
                      <a:pt x="8385" y="17902"/>
                      <a:pt x="9351" y="18248"/>
                    </a:cubicBezTo>
                    <a:cubicBezTo>
                      <a:pt x="10317" y="18593"/>
                      <a:pt x="11371" y="18766"/>
                      <a:pt x="12556" y="18766"/>
                    </a:cubicBezTo>
                    <a:cubicBezTo>
                      <a:pt x="13698" y="18766"/>
                      <a:pt x="14619" y="18663"/>
                      <a:pt x="15366" y="18455"/>
                    </a:cubicBezTo>
                    <a:cubicBezTo>
                      <a:pt x="16112" y="18248"/>
                      <a:pt x="16727" y="18006"/>
                      <a:pt x="17210" y="17729"/>
                    </a:cubicBezTo>
                    <a:cubicBezTo>
                      <a:pt x="17693" y="17453"/>
                      <a:pt x="18088" y="17246"/>
                      <a:pt x="18439" y="17003"/>
                    </a:cubicBezTo>
                    <a:cubicBezTo>
                      <a:pt x="18746" y="16796"/>
                      <a:pt x="19098" y="16693"/>
                      <a:pt x="19405" y="16693"/>
                    </a:cubicBezTo>
                    <a:cubicBezTo>
                      <a:pt x="19800" y="16693"/>
                      <a:pt x="20108" y="16796"/>
                      <a:pt x="20283" y="17038"/>
                    </a:cubicBezTo>
                    <a:lnTo>
                      <a:pt x="21600" y="18386"/>
                    </a:lnTo>
                    <a:cubicBezTo>
                      <a:pt x="21029" y="18939"/>
                      <a:pt x="20371" y="19423"/>
                      <a:pt x="19625" y="19837"/>
                    </a:cubicBezTo>
                    <a:cubicBezTo>
                      <a:pt x="18878" y="20252"/>
                      <a:pt x="18088" y="20563"/>
                      <a:pt x="17254" y="20840"/>
                    </a:cubicBezTo>
                    <a:cubicBezTo>
                      <a:pt x="16419" y="21116"/>
                      <a:pt x="15498" y="21289"/>
                      <a:pt x="14576" y="21427"/>
                    </a:cubicBezTo>
                    <a:cubicBezTo>
                      <a:pt x="13654" y="21565"/>
                      <a:pt x="12688" y="21600"/>
                      <a:pt x="11722" y="21600"/>
                    </a:cubicBezTo>
                    <a:cubicBezTo>
                      <a:pt x="10054" y="21600"/>
                      <a:pt x="8517" y="21358"/>
                      <a:pt x="7068" y="20874"/>
                    </a:cubicBezTo>
                    <a:cubicBezTo>
                      <a:pt x="5620" y="20390"/>
                      <a:pt x="4390" y="19699"/>
                      <a:pt x="3337" y="18766"/>
                    </a:cubicBezTo>
                    <a:cubicBezTo>
                      <a:pt x="2283" y="17833"/>
                      <a:pt x="1449" y="16727"/>
                      <a:pt x="878" y="15379"/>
                    </a:cubicBezTo>
                    <a:cubicBezTo>
                      <a:pt x="307" y="14031"/>
                      <a:pt x="0" y="12511"/>
                      <a:pt x="0" y="10783"/>
                    </a:cubicBezTo>
                    <a:cubicBezTo>
                      <a:pt x="0" y="9227"/>
                      <a:pt x="263" y="7776"/>
                      <a:pt x="834" y="6463"/>
                    </a:cubicBezTo>
                    <a:cubicBezTo>
                      <a:pt x="1405" y="5149"/>
                      <a:pt x="2195" y="4009"/>
                      <a:pt x="3249" y="3041"/>
                    </a:cubicBezTo>
                    <a:cubicBezTo>
                      <a:pt x="4303" y="2074"/>
                      <a:pt x="5620" y="1313"/>
                      <a:pt x="7156" y="795"/>
                    </a:cubicBezTo>
                    <a:cubicBezTo>
                      <a:pt x="8693" y="242"/>
                      <a:pt x="10493" y="0"/>
                      <a:pt x="12512" y="0"/>
                    </a:cubicBezTo>
                    <a:cubicBezTo>
                      <a:pt x="14400" y="0"/>
                      <a:pt x="16025" y="242"/>
                      <a:pt x="17473" y="726"/>
                    </a:cubicBezTo>
                    <a:cubicBezTo>
                      <a:pt x="18922" y="1210"/>
                      <a:pt x="20195" y="1866"/>
                      <a:pt x="21293" y="2730"/>
                    </a:cubicBezTo>
                    <a:lnTo>
                      <a:pt x="20063" y="41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801" name="Graphic 2"/>
            <p:cNvGrpSpPr/>
            <p:nvPr/>
          </p:nvGrpSpPr>
          <p:grpSpPr>
            <a:xfrm>
              <a:off x="1763589" y="1715603"/>
              <a:ext cx="340817" cy="153286"/>
              <a:chOff x="0" y="0"/>
              <a:chExt cx="340817" cy="153285"/>
            </a:xfrm>
          </p:grpSpPr>
          <p:sp>
            <p:nvSpPr>
              <p:cNvPr id="798" name="Freeform: Shape 252"/>
              <p:cNvSpPr/>
              <p:nvPr/>
            </p:nvSpPr>
            <p:spPr>
              <a:xfrm>
                <a:off x="0" y="4069"/>
                <a:ext cx="143619"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38"/>
                    </a:moveTo>
                    <a:lnTo>
                      <a:pt x="11629" y="6246"/>
                    </a:lnTo>
                    <a:cubicBezTo>
                      <a:pt x="11501" y="5923"/>
                      <a:pt x="11348" y="5549"/>
                      <a:pt x="11221" y="5101"/>
                    </a:cubicBezTo>
                    <a:cubicBezTo>
                      <a:pt x="11068" y="4654"/>
                      <a:pt x="10940" y="4181"/>
                      <a:pt x="10787" y="3683"/>
                    </a:cubicBezTo>
                    <a:cubicBezTo>
                      <a:pt x="10660" y="4181"/>
                      <a:pt x="10507" y="4654"/>
                      <a:pt x="10379" y="5101"/>
                    </a:cubicBezTo>
                    <a:cubicBezTo>
                      <a:pt x="10226" y="5549"/>
                      <a:pt x="10099" y="5923"/>
                      <a:pt x="9971" y="6271"/>
                    </a:cubicBezTo>
                    <a:lnTo>
                      <a:pt x="7294" y="13413"/>
                    </a:lnTo>
                    <a:lnTo>
                      <a:pt x="14332" y="1341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799" name="Freeform: Shape 253"/>
              <p:cNvSpPr/>
              <p:nvPr/>
            </p:nvSpPr>
            <p:spPr>
              <a:xfrm>
                <a:off x="147178"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1"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09"/>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0" name="Freeform: Shape 254"/>
              <p:cNvSpPr/>
              <p:nvPr/>
            </p:nvSpPr>
            <p:spPr>
              <a:xfrm>
                <a:off x="244505" y="0"/>
                <a:ext cx="96312" cy="151249"/>
              </a:xfrm>
              <a:custGeom>
                <a:avLst/>
                <a:gdLst/>
                <a:ahLst/>
                <a:cxnLst>
                  <a:cxn ang="0">
                    <a:pos x="wd2" y="hd2"/>
                  </a:cxn>
                  <a:cxn ang="5400000">
                    <a:pos x="wd2" y="hd2"/>
                  </a:cxn>
                  <a:cxn ang="10800000">
                    <a:pos x="wd2" y="hd2"/>
                  </a:cxn>
                  <a:cxn ang="16200000">
                    <a:pos x="wd2" y="hd2"/>
                  </a:cxn>
                </a:cxnLst>
                <a:rect l="0" t="0" r="r" b="b"/>
                <a:pathLst>
                  <a:path w="21600" h="21600" extrusionOk="0">
                    <a:moveTo>
                      <a:pt x="5590" y="0"/>
                    </a:moveTo>
                    <a:lnTo>
                      <a:pt x="5590" y="12374"/>
                    </a:lnTo>
                    <a:lnTo>
                      <a:pt x="6655" y="12374"/>
                    </a:lnTo>
                    <a:cubicBezTo>
                      <a:pt x="7035" y="12374"/>
                      <a:pt x="7340" y="12350"/>
                      <a:pt x="7568" y="12277"/>
                    </a:cubicBezTo>
                    <a:cubicBezTo>
                      <a:pt x="7796" y="12205"/>
                      <a:pt x="8024" y="12084"/>
                      <a:pt x="8252" y="11890"/>
                    </a:cubicBezTo>
                    <a:lnTo>
                      <a:pt x="14071" y="7313"/>
                    </a:lnTo>
                    <a:cubicBezTo>
                      <a:pt x="14299" y="7119"/>
                      <a:pt x="14565" y="6950"/>
                      <a:pt x="14869" y="6853"/>
                    </a:cubicBezTo>
                    <a:cubicBezTo>
                      <a:pt x="15173" y="6756"/>
                      <a:pt x="15553" y="6683"/>
                      <a:pt x="16010" y="6683"/>
                    </a:cubicBezTo>
                    <a:lnTo>
                      <a:pt x="21182" y="6683"/>
                    </a:lnTo>
                    <a:lnTo>
                      <a:pt x="13918" y="12229"/>
                    </a:lnTo>
                    <a:cubicBezTo>
                      <a:pt x="13386" y="12665"/>
                      <a:pt x="12853" y="13004"/>
                      <a:pt x="12245" y="13222"/>
                    </a:cubicBezTo>
                    <a:cubicBezTo>
                      <a:pt x="12549" y="13367"/>
                      <a:pt x="12853" y="13536"/>
                      <a:pt x="13082" y="13730"/>
                    </a:cubicBezTo>
                    <a:cubicBezTo>
                      <a:pt x="13310" y="13924"/>
                      <a:pt x="13576" y="14142"/>
                      <a:pt x="13804" y="14360"/>
                    </a:cubicBezTo>
                    <a:lnTo>
                      <a:pt x="21600" y="21600"/>
                    </a:lnTo>
                    <a:lnTo>
                      <a:pt x="16504" y="21600"/>
                    </a:lnTo>
                    <a:cubicBezTo>
                      <a:pt x="16048" y="21600"/>
                      <a:pt x="15668" y="21552"/>
                      <a:pt x="15364" y="21455"/>
                    </a:cubicBezTo>
                    <a:cubicBezTo>
                      <a:pt x="15059" y="21358"/>
                      <a:pt x="14793" y="21189"/>
                      <a:pt x="14565" y="20946"/>
                    </a:cubicBezTo>
                    <a:lnTo>
                      <a:pt x="8594" y="15304"/>
                    </a:lnTo>
                    <a:cubicBezTo>
                      <a:pt x="8366" y="15086"/>
                      <a:pt x="8176" y="14941"/>
                      <a:pt x="7948" y="14868"/>
                    </a:cubicBezTo>
                    <a:cubicBezTo>
                      <a:pt x="7720" y="14796"/>
                      <a:pt x="7378" y="14771"/>
                      <a:pt x="6921" y="14771"/>
                    </a:cubicBezTo>
                    <a:lnTo>
                      <a:pt x="5628" y="14771"/>
                    </a:lnTo>
                    <a:lnTo>
                      <a:pt x="5628" y="21600"/>
                    </a:lnTo>
                    <a:lnTo>
                      <a:pt x="0" y="21600"/>
                    </a:lnTo>
                    <a:lnTo>
                      <a:pt x="0" y="0"/>
                    </a:lnTo>
                    <a:lnTo>
                      <a:pt x="559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808" name="Graphic 2"/>
            <p:cNvGrpSpPr/>
            <p:nvPr/>
          </p:nvGrpSpPr>
          <p:grpSpPr>
            <a:xfrm>
              <a:off x="3322181" y="-1"/>
              <a:ext cx="517498" cy="152777"/>
              <a:chOff x="0" y="0"/>
              <a:chExt cx="517498" cy="152775"/>
            </a:xfrm>
          </p:grpSpPr>
          <p:sp>
            <p:nvSpPr>
              <p:cNvPr id="802" name="Freeform: Shape 246"/>
              <p:cNvSpPr/>
              <p:nvPr/>
            </p:nvSpPr>
            <p:spPr>
              <a:xfrm>
                <a:off x="0" y="3561"/>
                <a:ext cx="86138"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18290"/>
                    </a:moveTo>
                    <a:lnTo>
                      <a:pt x="21600" y="21600"/>
                    </a:lnTo>
                    <a:lnTo>
                      <a:pt x="0" y="21600"/>
                    </a:lnTo>
                    <a:lnTo>
                      <a:pt x="0" y="0"/>
                    </a:lnTo>
                    <a:lnTo>
                      <a:pt x="6846" y="0"/>
                    </a:lnTo>
                    <a:lnTo>
                      <a:pt x="6846" y="18266"/>
                    </a:lnTo>
                    <a:lnTo>
                      <a:pt x="21600" y="18266"/>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3" name="Freeform: Shape 247"/>
              <p:cNvSpPr/>
              <p:nvPr/>
            </p:nvSpPr>
            <p:spPr>
              <a:xfrm>
                <a:off x="99192" y="0"/>
                <a:ext cx="32050" cy="150741"/>
              </a:xfrm>
              <a:custGeom>
                <a:avLst/>
                <a:gdLst/>
                <a:ahLst/>
                <a:cxnLst>
                  <a:cxn ang="0">
                    <a:pos x="wd2" y="hd2"/>
                  </a:cxn>
                  <a:cxn ang="5400000">
                    <a:pos x="wd2" y="hd2"/>
                  </a:cxn>
                  <a:cxn ang="10800000">
                    <a:pos x="wd2" y="hd2"/>
                  </a:cxn>
                  <a:cxn ang="16200000">
                    <a:pos x="wd2" y="hd2"/>
                  </a:cxn>
                </a:cxnLst>
                <a:rect l="0" t="0" r="r" b="b"/>
                <a:pathLst>
                  <a:path w="21600" h="21600" extrusionOk="0">
                    <a:moveTo>
                      <a:pt x="21600" y="2284"/>
                    </a:moveTo>
                    <a:cubicBezTo>
                      <a:pt x="21600" y="2600"/>
                      <a:pt x="21258" y="2891"/>
                      <a:pt x="20686" y="3159"/>
                    </a:cubicBezTo>
                    <a:cubicBezTo>
                      <a:pt x="20114" y="3426"/>
                      <a:pt x="19315" y="3669"/>
                      <a:pt x="18286" y="3863"/>
                    </a:cubicBezTo>
                    <a:cubicBezTo>
                      <a:pt x="17258" y="4058"/>
                      <a:pt x="16114" y="4228"/>
                      <a:pt x="14857" y="4349"/>
                    </a:cubicBezTo>
                    <a:cubicBezTo>
                      <a:pt x="13486" y="4471"/>
                      <a:pt x="12114" y="4544"/>
                      <a:pt x="10629" y="4544"/>
                    </a:cubicBezTo>
                    <a:cubicBezTo>
                      <a:pt x="9143" y="4544"/>
                      <a:pt x="7772" y="4471"/>
                      <a:pt x="6515" y="4349"/>
                    </a:cubicBezTo>
                    <a:cubicBezTo>
                      <a:pt x="5257" y="4228"/>
                      <a:pt x="4114" y="4058"/>
                      <a:pt x="3086" y="3863"/>
                    </a:cubicBezTo>
                    <a:cubicBezTo>
                      <a:pt x="2057" y="3669"/>
                      <a:pt x="1371" y="3426"/>
                      <a:pt x="800" y="3159"/>
                    </a:cubicBezTo>
                    <a:cubicBezTo>
                      <a:pt x="228" y="2891"/>
                      <a:pt x="0" y="2600"/>
                      <a:pt x="0" y="2284"/>
                    </a:cubicBezTo>
                    <a:cubicBezTo>
                      <a:pt x="0" y="1968"/>
                      <a:pt x="228" y="1652"/>
                      <a:pt x="800" y="1385"/>
                    </a:cubicBezTo>
                    <a:cubicBezTo>
                      <a:pt x="1371" y="1093"/>
                      <a:pt x="2171" y="850"/>
                      <a:pt x="3086" y="656"/>
                    </a:cubicBezTo>
                    <a:cubicBezTo>
                      <a:pt x="4000" y="462"/>
                      <a:pt x="5143" y="292"/>
                      <a:pt x="6515" y="170"/>
                    </a:cubicBezTo>
                    <a:cubicBezTo>
                      <a:pt x="7772" y="49"/>
                      <a:pt x="9143" y="0"/>
                      <a:pt x="10629" y="0"/>
                    </a:cubicBezTo>
                    <a:cubicBezTo>
                      <a:pt x="12114" y="0"/>
                      <a:pt x="13600" y="49"/>
                      <a:pt x="14857" y="170"/>
                    </a:cubicBezTo>
                    <a:cubicBezTo>
                      <a:pt x="16229" y="292"/>
                      <a:pt x="17372" y="462"/>
                      <a:pt x="18286" y="656"/>
                    </a:cubicBezTo>
                    <a:cubicBezTo>
                      <a:pt x="19201" y="850"/>
                      <a:pt x="20000" y="1093"/>
                      <a:pt x="20686" y="1385"/>
                    </a:cubicBezTo>
                    <a:cubicBezTo>
                      <a:pt x="21258" y="1652"/>
                      <a:pt x="21600" y="1968"/>
                      <a:pt x="21600" y="2284"/>
                    </a:cubicBezTo>
                    <a:close/>
                    <a:moveTo>
                      <a:pt x="19201" y="6633"/>
                    </a:moveTo>
                    <a:lnTo>
                      <a:pt x="19201" y="21600"/>
                    </a:lnTo>
                    <a:lnTo>
                      <a:pt x="2171" y="21600"/>
                    </a:lnTo>
                    <a:lnTo>
                      <a:pt x="2171" y="6633"/>
                    </a:lnTo>
                    <a:lnTo>
                      <a:pt x="19201" y="663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4" name="Freeform: Shape 248"/>
              <p:cNvSpPr/>
              <p:nvPr/>
            </p:nvSpPr>
            <p:spPr>
              <a:xfrm>
                <a:off x="145652" y="44933"/>
                <a:ext cx="77999" cy="107842"/>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0"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6"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10"/>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5" name="Freeform: Shape 249"/>
              <p:cNvSpPr/>
              <p:nvPr/>
            </p:nvSpPr>
            <p:spPr>
              <a:xfrm>
                <a:off x="233992" y="14242"/>
                <a:ext cx="71047" cy="138024"/>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74"/>
                    </a:lnTo>
                    <a:lnTo>
                      <a:pt x="20827" y="5174"/>
                    </a:lnTo>
                    <a:lnTo>
                      <a:pt x="20827" y="7987"/>
                    </a:lnTo>
                    <a:lnTo>
                      <a:pt x="12372" y="7987"/>
                    </a:lnTo>
                    <a:lnTo>
                      <a:pt x="12372" y="16850"/>
                    </a:lnTo>
                    <a:cubicBezTo>
                      <a:pt x="12372" y="17354"/>
                      <a:pt x="12630" y="17752"/>
                      <a:pt x="13094" y="18044"/>
                    </a:cubicBezTo>
                    <a:cubicBezTo>
                      <a:pt x="13558" y="18336"/>
                      <a:pt x="14228" y="18469"/>
                      <a:pt x="15105" y="18469"/>
                    </a:cubicBezTo>
                    <a:cubicBezTo>
                      <a:pt x="15568" y="18469"/>
                      <a:pt x="15981" y="18442"/>
                      <a:pt x="16290" y="18389"/>
                    </a:cubicBezTo>
                    <a:cubicBezTo>
                      <a:pt x="16600" y="18336"/>
                      <a:pt x="16909" y="18283"/>
                      <a:pt x="17115" y="18203"/>
                    </a:cubicBezTo>
                    <a:cubicBezTo>
                      <a:pt x="17373" y="18150"/>
                      <a:pt x="17579" y="18071"/>
                      <a:pt x="17734" y="18018"/>
                    </a:cubicBezTo>
                    <a:cubicBezTo>
                      <a:pt x="17940" y="17965"/>
                      <a:pt x="18095" y="17938"/>
                      <a:pt x="18301" y="17938"/>
                    </a:cubicBezTo>
                    <a:cubicBezTo>
                      <a:pt x="18507" y="17938"/>
                      <a:pt x="18713" y="17965"/>
                      <a:pt x="18868" y="18018"/>
                    </a:cubicBezTo>
                    <a:cubicBezTo>
                      <a:pt x="19023" y="18071"/>
                      <a:pt x="19177" y="18150"/>
                      <a:pt x="19332" y="18283"/>
                    </a:cubicBezTo>
                    <a:lnTo>
                      <a:pt x="21600" y="20194"/>
                    </a:lnTo>
                    <a:cubicBezTo>
                      <a:pt x="20466" y="20671"/>
                      <a:pt x="19229" y="21043"/>
                      <a:pt x="17785" y="21282"/>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6" name="Freeform: Shape 250"/>
              <p:cNvSpPr/>
              <p:nvPr/>
            </p:nvSpPr>
            <p:spPr>
              <a:xfrm>
                <a:off x="312498" y="4510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47" y="17028"/>
                      <a:pt x="9515" y="17301"/>
                    </a:cubicBezTo>
                    <a:cubicBezTo>
                      <a:pt x="10282" y="17573"/>
                      <a:pt x="11126" y="17676"/>
                      <a:pt x="12047" y="17676"/>
                    </a:cubicBezTo>
                    <a:cubicBezTo>
                      <a:pt x="12967" y="17676"/>
                      <a:pt x="13773" y="17573"/>
                      <a:pt x="14426" y="17403"/>
                    </a:cubicBezTo>
                    <a:cubicBezTo>
                      <a:pt x="15078" y="17198"/>
                      <a:pt x="15691" y="16994"/>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9" y="19348"/>
                      <a:pt x="19221" y="19791"/>
                    </a:cubicBezTo>
                    <a:cubicBezTo>
                      <a:pt x="18454" y="20235"/>
                      <a:pt x="17610" y="20576"/>
                      <a:pt x="16766" y="20849"/>
                    </a:cubicBezTo>
                    <a:cubicBezTo>
                      <a:pt x="15922" y="21122"/>
                      <a:pt x="15039" y="21293"/>
                      <a:pt x="14157" y="21430"/>
                    </a:cubicBezTo>
                    <a:cubicBezTo>
                      <a:pt x="13275" y="21532"/>
                      <a:pt x="12430" y="21600"/>
                      <a:pt x="11586"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305" y="5084"/>
                      <a:pt x="2033" y="3992"/>
                      <a:pt x="3031" y="3037"/>
                    </a:cubicBezTo>
                    <a:cubicBezTo>
                      <a:pt x="3990" y="2116"/>
                      <a:pt x="5179" y="1365"/>
                      <a:pt x="6599" y="819"/>
                    </a:cubicBezTo>
                    <a:cubicBezTo>
                      <a:pt x="8018" y="273"/>
                      <a:pt x="9591" y="0"/>
                      <a:pt x="11356" y="0"/>
                    </a:cubicBezTo>
                    <a:cubicBezTo>
                      <a:pt x="12853" y="0"/>
                      <a:pt x="14234" y="205"/>
                      <a:pt x="15461" y="648"/>
                    </a:cubicBezTo>
                    <a:cubicBezTo>
                      <a:pt x="16727" y="1058"/>
                      <a:pt x="17802" y="1672"/>
                      <a:pt x="18722" y="2491"/>
                    </a:cubicBezTo>
                    <a:cubicBezTo>
                      <a:pt x="19643" y="3310"/>
                      <a:pt x="20334" y="4299"/>
                      <a:pt x="20833" y="5494"/>
                    </a:cubicBezTo>
                    <a:cubicBezTo>
                      <a:pt x="21331" y="6688"/>
                      <a:pt x="21600" y="8019"/>
                      <a:pt x="21600" y="9520"/>
                    </a:cubicBezTo>
                    <a:cubicBezTo>
                      <a:pt x="21600" y="10271"/>
                      <a:pt x="21523" y="10817"/>
                      <a:pt x="21331" y="11056"/>
                    </a:cubicBezTo>
                    <a:cubicBezTo>
                      <a:pt x="21139" y="11295"/>
                      <a:pt x="20794" y="11465"/>
                      <a:pt x="20257" y="11465"/>
                    </a:cubicBezTo>
                    <a:lnTo>
                      <a:pt x="5563" y="11465"/>
                    </a:lnTo>
                    <a:close/>
                    <a:moveTo>
                      <a:pt x="16382" y="8326"/>
                    </a:moveTo>
                    <a:cubicBezTo>
                      <a:pt x="16382" y="7678"/>
                      <a:pt x="16267" y="7064"/>
                      <a:pt x="16075" y="6483"/>
                    </a:cubicBezTo>
                    <a:cubicBezTo>
                      <a:pt x="15883" y="5903"/>
                      <a:pt x="15576" y="5392"/>
                      <a:pt x="15154" y="4948"/>
                    </a:cubicBezTo>
                    <a:cubicBezTo>
                      <a:pt x="14732" y="4504"/>
                      <a:pt x="14195" y="4163"/>
                      <a:pt x="13581" y="3924"/>
                    </a:cubicBezTo>
                    <a:cubicBezTo>
                      <a:pt x="12929" y="3685"/>
                      <a:pt x="12200" y="3549"/>
                      <a:pt x="11356" y="3549"/>
                    </a:cubicBezTo>
                    <a:cubicBezTo>
                      <a:pt x="9707" y="3549"/>
                      <a:pt x="8440" y="3958"/>
                      <a:pt x="7481" y="4811"/>
                    </a:cubicBezTo>
                    <a:cubicBezTo>
                      <a:pt x="6522" y="5630"/>
                      <a:pt x="5947" y="6825"/>
                      <a:pt x="5678" y="8360"/>
                    </a:cubicBezTo>
                    <a:lnTo>
                      <a:pt x="16382" y="836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07" name="Freeform: Shape 251"/>
              <p:cNvSpPr/>
              <p:nvPr/>
            </p:nvSpPr>
            <p:spPr>
              <a:xfrm>
                <a:off x="426442" y="44763"/>
                <a:ext cx="91056" cy="105978"/>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89"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3" y="3975"/>
                    </a:cubicBezTo>
                    <a:cubicBezTo>
                      <a:pt x="10378" y="3975"/>
                      <a:pt x="9412" y="4182"/>
                      <a:pt x="8527" y="4562"/>
                    </a:cubicBezTo>
                    <a:cubicBezTo>
                      <a:pt x="7642" y="4977"/>
                      <a:pt x="6757" y="5495"/>
                      <a:pt x="5953" y="6186"/>
                    </a:cubicBezTo>
                    <a:lnTo>
                      <a:pt x="5953" y="21600"/>
                    </a:lnTo>
                    <a:lnTo>
                      <a:pt x="0" y="21600"/>
                    </a:lnTo>
                    <a:lnTo>
                      <a:pt x="0" y="311"/>
                    </a:lnTo>
                    <a:lnTo>
                      <a:pt x="3660" y="311"/>
                    </a:lnTo>
                    <a:cubicBezTo>
                      <a:pt x="4425" y="311"/>
                      <a:pt x="4948" y="622"/>
                      <a:pt x="5189" y="1244"/>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816" name="Graphic 2"/>
            <p:cNvGrpSpPr/>
            <p:nvPr/>
          </p:nvGrpSpPr>
          <p:grpSpPr>
            <a:xfrm>
              <a:off x="4826176" y="1722217"/>
              <a:ext cx="756067" cy="185332"/>
              <a:chOff x="0" y="0"/>
              <a:chExt cx="756067" cy="185331"/>
            </a:xfrm>
          </p:grpSpPr>
          <p:sp>
            <p:nvSpPr>
              <p:cNvPr id="809" name="Freeform: Shape 239"/>
              <p:cNvSpPr/>
              <p:nvPr/>
            </p:nvSpPr>
            <p:spPr>
              <a:xfrm>
                <a:off x="0" y="3900"/>
                <a:ext cx="114794"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42" y="21600"/>
                    </a:lnTo>
                    <a:cubicBezTo>
                      <a:pt x="16048" y="21600"/>
                      <a:pt x="15410" y="21326"/>
                      <a:pt x="15027" y="20804"/>
                    </a:cubicBezTo>
                    <a:lnTo>
                      <a:pt x="9221" y="13886"/>
                    </a:lnTo>
                    <a:cubicBezTo>
                      <a:pt x="8997" y="13637"/>
                      <a:pt x="8774" y="13438"/>
                      <a:pt x="8487" y="13338"/>
                    </a:cubicBezTo>
                    <a:cubicBezTo>
                      <a:pt x="8232" y="13239"/>
                      <a:pt x="7849" y="13164"/>
                      <a:pt x="7338" y="13164"/>
                    </a:cubicBezTo>
                    <a:lnTo>
                      <a:pt x="5137" y="13164"/>
                    </a:lnTo>
                    <a:lnTo>
                      <a:pt x="5137" y="21600"/>
                    </a:lnTo>
                    <a:lnTo>
                      <a:pt x="0" y="21600"/>
                    </a:lnTo>
                    <a:lnTo>
                      <a:pt x="0" y="0"/>
                    </a:lnTo>
                    <a:lnTo>
                      <a:pt x="8455" y="0"/>
                    </a:lnTo>
                    <a:cubicBezTo>
                      <a:pt x="10337" y="0"/>
                      <a:pt x="11933" y="149"/>
                      <a:pt x="13273" y="448"/>
                    </a:cubicBezTo>
                    <a:cubicBezTo>
                      <a:pt x="14613" y="747"/>
                      <a:pt x="15729" y="1170"/>
                      <a:pt x="16591" y="1717"/>
                    </a:cubicBezTo>
                    <a:cubicBezTo>
                      <a:pt x="17452" y="2264"/>
                      <a:pt x="18090" y="2912"/>
                      <a:pt x="18505" y="3683"/>
                    </a:cubicBezTo>
                    <a:cubicBezTo>
                      <a:pt x="18920" y="4454"/>
                      <a:pt x="19111" y="5276"/>
                      <a:pt x="19111" y="6196"/>
                    </a:cubicBezTo>
                    <a:cubicBezTo>
                      <a:pt x="19111" y="6918"/>
                      <a:pt x="18984" y="7615"/>
                      <a:pt x="18696" y="8262"/>
                    </a:cubicBezTo>
                    <a:cubicBezTo>
                      <a:pt x="18409" y="8909"/>
                      <a:pt x="18027" y="9506"/>
                      <a:pt x="17516" y="10029"/>
                    </a:cubicBezTo>
                    <a:cubicBezTo>
                      <a:pt x="17005" y="10551"/>
                      <a:pt x="16367" y="11024"/>
                      <a:pt x="15602" y="11422"/>
                    </a:cubicBezTo>
                    <a:cubicBezTo>
                      <a:pt x="14836" y="11820"/>
                      <a:pt x="13974" y="12144"/>
                      <a:pt x="13017" y="12368"/>
                    </a:cubicBezTo>
                    <a:cubicBezTo>
                      <a:pt x="13336" y="12517"/>
                      <a:pt x="13656" y="12691"/>
                      <a:pt x="13943" y="12890"/>
                    </a:cubicBezTo>
                    <a:cubicBezTo>
                      <a:pt x="14230" y="13089"/>
                      <a:pt x="14485" y="13338"/>
                      <a:pt x="14708" y="13612"/>
                    </a:cubicBezTo>
                    <a:lnTo>
                      <a:pt x="21600" y="21600"/>
                    </a:lnTo>
                    <a:close/>
                    <a:moveTo>
                      <a:pt x="8359" y="10302"/>
                    </a:moveTo>
                    <a:cubicBezTo>
                      <a:pt x="9316" y="10302"/>
                      <a:pt x="10178" y="10203"/>
                      <a:pt x="10880" y="10029"/>
                    </a:cubicBezTo>
                    <a:cubicBezTo>
                      <a:pt x="11614" y="9830"/>
                      <a:pt x="12188" y="9581"/>
                      <a:pt x="12666" y="9257"/>
                    </a:cubicBezTo>
                    <a:cubicBezTo>
                      <a:pt x="13145" y="8934"/>
                      <a:pt x="13464" y="8535"/>
                      <a:pt x="13719" y="8063"/>
                    </a:cubicBezTo>
                    <a:cubicBezTo>
                      <a:pt x="13943" y="7615"/>
                      <a:pt x="14070" y="7092"/>
                      <a:pt x="14070" y="6545"/>
                    </a:cubicBezTo>
                    <a:cubicBezTo>
                      <a:pt x="14070" y="5450"/>
                      <a:pt x="13623" y="4604"/>
                      <a:pt x="12698" y="4031"/>
                    </a:cubicBezTo>
                    <a:cubicBezTo>
                      <a:pt x="11773" y="3434"/>
                      <a:pt x="10369" y="3160"/>
                      <a:pt x="8455" y="3160"/>
                    </a:cubicBezTo>
                    <a:lnTo>
                      <a:pt x="5169" y="3160"/>
                    </a:lnTo>
                    <a:lnTo>
                      <a:pt x="5169" y="10327"/>
                    </a:lnTo>
                    <a:lnTo>
                      <a:pt x="8359" y="1032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0" name="Freeform: Shape 240"/>
              <p:cNvSpPr/>
              <p:nvPr/>
            </p:nvSpPr>
            <p:spPr>
              <a:xfrm>
                <a:off x="114790" y="4544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86" y="17028"/>
                      <a:pt x="9515" y="17301"/>
                    </a:cubicBezTo>
                    <a:cubicBezTo>
                      <a:pt x="10282" y="17539"/>
                      <a:pt x="11126" y="17676"/>
                      <a:pt x="12047" y="17676"/>
                    </a:cubicBezTo>
                    <a:cubicBezTo>
                      <a:pt x="12967" y="17676"/>
                      <a:pt x="13773" y="17573"/>
                      <a:pt x="14426" y="17403"/>
                    </a:cubicBezTo>
                    <a:cubicBezTo>
                      <a:pt x="15078" y="17232"/>
                      <a:pt x="15691" y="16993"/>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8" y="19348"/>
                      <a:pt x="19221" y="19791"/>
                    </a:cubicBezTo>
                    <a:cubicBezTo>
                      <a:pt x="18454" y="20235"/>
                      <a:pt x="17610" y="20576"/>
                      <a:pt x="16766" y="20849"/>
                    </a:cubicBezTo>
                    <a:cubicBezTo>
                      <a:pt x="15922" y="21122"/>
                      <a:pt x="15039" y="21293"/>
                      <a:pt x="14157" y="21430"/>
                    </a:cubicBezTo>
                    <a:cubicBezTo>
                      <a:pt x="13275" y="21566"/>
                      <a:pt x="12430" y="21600"/>
                      <a:pt x="11587"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266" y="5084"/>
                      <a:pt x="2033" y="3992"/>
                      <a:pt x="2992" y="3037"/>
                    </a:cubicBezTo>
                    <a:cubicBezTo>
                      <a:pt x="3952" y="2116"/>
                      <a:pt x="5141" y="1365"/>
                      <a:pt x="6561" y="819"/>
                    </a:cubicBezTo>
                    <a:cubicBezTo>
                      <a:pt x="7980" y="273"/>
                      <a:pt x="9553" y="0"/>
                      <a:pt x="11318" y="0"/>
                    </a:cubicBezTo>
                    <a:cubicBezTo>
                      <a:pt x="12814" y="0"/>
                      <a:pt x="14195" y="205"/>
                      <a:pt x="15423" y="648"/>
                    </a:cubicBezTo>
                    <a:cubicBezTo>
                      <a:pt x="16651" y="1092"/>
                      <a:pt x="17763" y="1672"/>
                      <a:pt x="18684" y="2491"/>
                    </a:cubicBezTo>
                    <a:cubicBezTo>
                      <a:pt x="19605" y="3310"/>
                      <a:pt x="20295" y="4299"/>
                      <a:pt x="20833" y="5494"/>
                    </a:cubicBezTo>
                    <a:cubicBezTo>
                      <a:pt x="21331" y="6688"/>
                      <a:pt x="21600" y="8019"/>
                      <a:pt x="21600" y="9520"/>
                    </a:cubicBezTo>
                    <a:cubicBezTo>
                      <a:pt x="21600" y="10271"/>
                      <a:pt x="21523" y="10817"/>
                      <a:pt x="21331" y="11056"/>
                    </a:cubicBezTo>
                    <a:cubicBezTo>
                      <a:pt x="21140" y="11295"/>
                      <a:pt x="20794" y="11465"/>
                      <a:pt x="20257" y="11465"/>
                    </a:cubicBezTo>
                    <a:lnTo>
                      <a:pt x="5563" y="11465"/>
                    </a:lnTo>
                    <a:close/>
                    <a:moveTo>
                      <a:pt x="16421" y="8360"/>
                    </a:moveTo>
                    <a:cubicBezTo>
                      <a:pt x="16421" y="7712"/>
                      <a:pt x="16305" y="7098"/>
                      <a:pt x="16113" y="6517"/>
                    </a:cubicBezTo>
                    <a:cubicBezTo>
                      <a:pt x="15922" y="5938"/>
                      <a:pt x="15576" y="5426"/>
                      <a:pt x="15193" y="4982"/>
                    </a:cubicBezTo>
                    <a:cubicBezTo>
                      <a:pt x="14771" y="4538"/>
                      <a:pt x="14234" y="4197"/>
                      <a:pt x="13620" y="3958"/>
                    </a:cubicBezTo>
                    <a:cubicBezTo>
                      <a:pt x="12967" y="3719"/>
                      <a:pt x="12239" y="3583"/>
                      <a:pt x="11394" y="3583"/>
                    </a:cubicBezTo>
                    <a:cubicBezTo>
                      <a:pt x="9745" y="3583"/>
                      <a:pt x="8479" y="3992"/>
                      <a:pt x="7520" y="4845"/>
                    </a:cubicBezTo>
                    <a:cubicBezTo>
                      <a:pt x="6561" y="5664"/>
                      <a:pt x="5985" y="6859"/>
                      <a:pt x="5717" y="8394"/>
                    </a:cubicBezTo>
                    <a:lnTo>
                      <a:pt x="16421" y="839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1" name="Freeform: Shape 241"/>
              <p:cNvSpPr/>
              <p:nvPr/>
            </p:nvSpPr>
            <p:spPr>
              <a:xfrm>
                <a:off x="220765"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816" y="4347"/>
                    </a:moveTo>
                    <a:cubicBezTo>
                      <a:pt x="19628" y="4551"/>
                      <a:pt x="19440" y="4721"/>
                      <a:pt x="19205" y="4823"/>
                    </a:cubicBezTo>
                    <a:cubicBezTo>
                      <a:pt x="19018" y="4925"/>
                      <a:pt x="18736" y="4959"/>
                      <a:pt x="18407" y="4959"/>
                    </a:cubicBezTo>
                    <a:cubicBezTo>
                      <a:pt x="18078" y="4959"/>
                      <a:pt x="17703" y="4890"/>
                      <a:pt x="17327" y="4755"/>
                    </a:cubicBezTo>
                    <a:cubicBezTo>
                      <a:pt x="16951" y="4619"/>
                      <a:pt x="16482"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4"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1" y="11377"/>
                      <a:pt x="20614" y="11887"/>
                      <a:pt x="20990" y="12464"/>
                    </a:cubicBezTo>
                    <a:cubicBezTo>
                      <a:pt x="21365" y="13041"/>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5"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137"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67"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816"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2" name="Freeform: Shape 242"/>
              <p:cNvSpPr/>
              <p:nvPr/>
            </p:nvSpPr>
            <p:spPr>
              <a:xfrm>
                <a:off x="318432" y="44933"/>
                <a:ext cx="95973" cy="140398"/>
              </a:xfrm>
              <a:custGeom>
                <a:avLst/>
                <a:gdLst/>
                <a:ahLst/>
                <a:cxnLst>
                  <a:cxn ang="0">
                    <a:pos x="wd2" y="hd2"/>
                  </a:cxn>
                  <a:cxn ang="5400000">
                    <a:pos x="wd2" y="hd2"/>
                  </a:cxn>
                  <a:cxn ang="10800000">
                    <a:pos x="wd2" y="hd2"/>
                  </a:cxn>
                  <a:cxn ang="16200000">
                    <a:pos x="wd2" y="hd2"/>
                  </a:cxn>
                </a:cxnLst>
                <a:rect l="0" t="0" r="r" b="b"/>
                <a:pathLst>
                  <a:path w="21600" h="21600" extrusionOk="0">
                    <a:moveTo>
                      <a:pt x="5304" y="2478"/>
                    </a:moveTo>
                    <a:cubicBezTo>
                      <a:pt x="6259" y="1748"/>
                      <a:pt x="7365" y="1148"/>
                      <a:pt x="8587" y="678"/>
                    </a:cubicBezTo>
                    <a:cubicBezTo>
                      <a:pt x="9808" y="209"/>
                      <a:pt x="11258" y="0"/>
                      <a:pt x="12899" y="0"/>
                    </a:cubicBezTo>
                    <a:cubicBezTo>
                      <a:pt x="14196" y="0"/>
                      <a:pt x="15341" y="183"/>
                      <a:pt x="16410" y="548"/>
                    </a:cubicBezTo>
                    <a:cubicBezTo>
                      <a:pt x="17479" y="913"/>
                      <a:pt x="18394" y="1435"/>
                      <a:pt x="19158" y="2139"/>
                    </a:cubicBezTo>
                    <a:cubicBezTo>
                      <a:pt x="19921" y="2843"/>
                      <a:pt x="20531" y="3678"/>
                      <a:pt x="20951" y="4696"/>
                    </a:cubicBezTo>
                    <a:cubicBezTo>
                      <a:pt x="21371" y="5713"/>
                      <a:pt x="21600" y="6887"/>
                      <a:pt x="21600" y="8191"/>
                    </a:cubicBezTo>
                    <a:cubicBezTo>
                      <a:pt x="21600" y="9391"/>
                      <a:pt x="21371" y="10513"/>
                      <a:pt x="20875" y="11530"/>
                    </a:cubicBezTo>
                    <a:cubicBezTo>
                      <a:pt x="20379" y="12548"/>
                      <a:pt x="19730" y="13435"/>
                      <a:pt x="18852" y="14191"/>
                    </a:cubicBezTo>
                    <a:cubicBezTo>
                      <a:pt x="17975" y="14948"/>
                      <a:pt x="16906" y="15522"/>
                      <a:pt x="15685" y="15965"/>
                    </a:cubicBezTo>
                    <a:cubicBezTo>
                      <a:pt x="14425" y="16383"/>
                      <a:pt x="13052" y="16591"/>
                      <a:pt x="11487" y="16591"/>
                    </a:cubicBezTo>
                    <a:cubicBezTo>
                      <a:pt x="10189" y="16591"/>
                      <a:pt x="9044" y="16461"/>
                      <a:pt x="8129" y="16174"/>
                    </a:cubicBezTo>
                    <a:cubicBezTo>
                      <a:pt x="7213" y="15887"/>
                      <a:pt x="6373" y="15522"/>
                      <a:pt x="5648" y="15026"/>
                    </a:cubicBezTo>
                    <a:lnTo>
                      <a:pt x="5648" y="21600"/>
                    </a:lnTo>
                    <a:lnTo>
                      <a:pt x="0" y="21600"/>
                    </a:lnTo>
                    <a:lnTo>
                      <a:pt x="0" y="287"/>
                    </a:lnTo>
                    <a:lnTo>
                      <a:pt x="3473" y="287"/>
                    </a:lnTo>
                    <a:cubicBezTo>
                      <a:pt x="4198" y="287"/>
                      <a:pt x="4694" y="522"/>
                      <a:pt x="4923" y="991"/>
                    </a:cubicBezTo>
                    <a:lnTo>
                      <a:pt x="5304" y="2478"/>
                    </a:lnTo>
                    <a:close/>
                    <a:moveTo>
                      <a:pt x="5572" y="12183"/>
                    </a:moveTo>
                    <a:cubicBezTo>
                      <a:pt x="6221" y="12704"/>
                      <a:pt x="6908" y="13096"/>
                      <a:pt x="7671" y="13304"/>
                    </a:cubicBezTo>
                    <a:cubicBezTo>
                      <a:pt x="8434" y="13513"/>
                      <a:pt x="9235" y="13643"/>
                      <a:pt x="10113" y="13643"/>
                    </a:cubicBezTo>
                    <a:cubicBezTo>
                      <a:pt x="10953" y="13643"/>
                      <a:pt x="11754" y="13539"/>
                      <a:pt x="12441" y="13304"/>
                    </a:cubicBezTo>
                    <a:cubicBezTo>
                      <a:pt x="13128" y="13096"/>
                      <a:pt x="13700" y="12756"/>
                      <a:pt x="14196" y="12313"/>
                    </a:cubicBezTo>
                    <a:cubicBezTo>
                      <a:pt x="14692" y="11869"/>
                      <a:pt x="15036" y="11296"/>
                      <a:pt x="15303" y="10617"/>
                    </a:cubicBezTo>
                    <a:cubicBezTo>
                      <a:pt x="15570" y="9939"/>
                      <a:pt x="15685" y="9130"/>
                      <a:pt x="15685" y="8191"/>
                    </a:cubicBezTo>
                    <a:cubicBezTo>
                      <a:pt x="15685" y="7252"/>
                      <a:pt x="15570" y="6443"/>
                      <a:pt x="15341" y="5791"/>
                    </a:cubicBezTo>
                    <a:cubicBezTo>
                      <a:pt x="15112" y="5139"/>
                      <a:pt x="14807" y="4617"/>
                      <a:pt x="14387" y="4200"/>
                    </a:cubicBezTo>
                    <a:cubicBezTo>
                      <a:pt x="13967" y="3783"/>
                      <a:pt x="13471" y="3496"/>
                      <a:pt x="12899" y="3313"/>
                    </a:cubicBezTo>
                    <a:cubicBezTo>
                      <a:pt x="12327" y="3130"/>
                      <a:pt x="11640" y="3026"/>
                      <a:pt x="10876" y="3026"/>
                    </a:cubicBezTo>
                    <a:cubicBezTo>
                      <a:pt x="9693" y="3026"/>
                      <a:pt x="8701" y="3183"/>
                      <a:pt x="7862" y="3548"/>
                    </a:cubicBezTo>
                    <a:cubicBezTo>
                      <a:pt x="7022" y="3887"/>
                      <a:pt x="6259" y="4356"/>
                      <a:pt x="5533" y="4983"/>
                    </a:cubicBezTo>
                    <a:lnTo>
                      <a:pt x="5533" y="1218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3" name="Freeform: Shape 243"/>
              <p:cNvSpPr/>
              <p:nvPr/>
            </p:nvSpPr>
            <p:spPr>
              <a:xfrm>
                <a:off x="428137" y="45102"/>
                <a:ext cx="103264" cy="107504"/>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2449" y="0"/>
                      <a:pt x="13903" y="238"/>
                      <a:pt x="15251" y="750"/>
                    </a:cubicBezTo>
                    <a:cubicBezTo>
                      <a:pt x="16564" y="1260"/>
                      <a:pt x="17699" y="1976"/>
                      <a:pt x="18656" y="2896"/>
                    </a:cubicBezTo>
                    <a:cubicBezTo>
                      <a:pt x="19614" y="3816"/>
                      <a:pt x="20323" y="4940"/>
                      <a:pt x="20820" y="6303"/>
                    </a:cubicBezTo>
                    <a:cubicBezTo>
                      <a:pt x="21316" y="7632"/>
                      <a:pt x="21600" y="9130"/>
                      <a:pt x="21600" y="10766"/>
                    </a:cubicBezTo>
                    <a:cubicBezTo>
                      <a:pt x="21600" y="12435"/>
                      <a:pt x="21352" y="13934"/>
                      <a:pt x="20820" y="15263"/>
                    </a:cubicBezTo>
                    <a:cubicBezTo>
                      <a:pt x="20323" y="16592"/>
                      <a:pt x="19579" y="17750"/>
                      <a:pt x="18656" y="18670"/>
                    </a:cubicBezTo>
                    <a:cubicBezTo>
                      <a:pt x="17699" y="19624"/>
                      <a:pt x="16564" y="20339"/>
                      <a:pt x="15251" y="20850"/>
                    </a:cubicBezTo>
                    <a:cubicBezTo>
                      <a:pt x="13939" y="21361"/>
                      <a:pt x="12449" y="21600"/>
                      <a:pt x="10818" y="21600"/>
                    </a:cubicBezTo>
                    <a:cubicBezTo>
                      <a:pt x="9186" y="21600"/>
                      <a:pt x="7697" y="21361"/>
                      <a:pt x="6384" y="20850"/>
                    </a:cubicBezTo>
                    <a:cubicBezTo>
                      <a:pt x="5036" y="20339"/>
                      <a:pt x="3902" y="19624"/>
                      <a:pt x="2979" y="18670"/>
                    </a:cubicBezTo>
                    <a:cubicBezTo>
                      <a:pt x="2022" y="17716"/>
                      <a:pt x="1312" y="16592"/>
                      <a:pt x="780" y="15263"/>
                    </a:cubicBezTo>
                    <a:cubicBezTo>
                      <a:pt x="248" y="13934"/>
                      <a:pt x="0" y="12435"/>
                      <a:pt x="0" y="10766"/>
                    </a:cubicBezTo>
                    <a:cubicBezTo>
                      <a:pt x="0" y="9130"/>
                      <a:pt x="248" y="7632"/>
                      <a:pt x="780" y="6303"/>
                    </a:cubicBezTo>
                    <a:cubicBezTo>
                      <a:pt x="1312" y="4974"/>
                      <a:pt x="2022" y="3850"/>
                      <a:pt x="2979" y="2896"/>
                    </a:cubicBezTo>
                    <a:cubicBezTo>
                      <a:pt x="3937" y="1976"/>
                      <a:pt x="5072" y="1260"/>
                      <a:pt x="6384" y="750"/>
                    </a:cubicBezTo>
                    <a:cubicBezTo>
                      <a:pt x="7697" y="272"/>
                      <a:pt x="9186" y="0"/>
                      <a:pt x="10818" y="0"/>
                    </a:cubicBezTo>
                    <a:close/>
                    <a:moveTo>
                      <a:pt x="10818" y="17716"/>
                    </a:moveTo>
                    <a:cubicBezTo>
                      <a:pt x="12627" y="17716"/>
                      <a:pt x="13974" y="17137"/>
                      <a:pt x="14861" y="15944"/>
                    </a:cubicBezTo>
                    <a:cubicBezTo>
                      <a:pt x="15748" y="14786"/>
                      <a:pt x="16173" y="13049"/>
                      <a:pt x="16173" y="10800"/>
                    </a:cubicBezTo>
                    <a:cubicBezTo>
                      <a:pt x="16173" y="8551"/>
                      <a:pt x="15748" y="6814"/>
                      <a:pt x="14861" y="5621"/>
                    </a:cubicBezTo>
                    <a:cubicBezTo>
                      <a:pt x="13974" y="4429"/>
                      <a:pt x="12627" y="3850"/>
                      <a:pt x="10818" y="3850"/>
                    </a:cubicBezTo>
                    <a:cubicBezTo>
                      <a:pt x="8973" y="3850"/>
                      <a:pt x="7590" y="4463"/>
                      <a:pt x="6703" y="5655"/>
                    </a:cubicBezTo>
                    <a:cubicBezTo>
                      <a:pt x="5817" y="6848"/>
                      <a:pt x="5356" y="8586"/>
                      <a:pt x="5356" y="10800"/>
                    </a:cubicBezTo>
                    <a:cubicBezTo>
                      <a:pt x="5356" y="13049"/>
                      <a:pt x="5817" y="14752"/>
                      <a:pt x="6703" y="15944"/>
                    </a:cubicBezTo>
                    <a:cubicBezTo>
                      <a:pt x="7626" y="17137"/>
                      <a:pt x="8973" y="17716"/>
                      <a:pt x="10818" y="1771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4" name="Freeform: Shape 244"/>
              <p:cNvSpPr/>
              <p:nvPr/>
            </p:nvSpPr>
            <p:spPr>
              <a:xfrm>
                <a:off x="550729" y="45102"/>
                <a:ext cx="91056" cy="105977"/>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90"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4" y="3975"/>
                    </a:cubicBezTo>
                    <a:cubicBezTo>
                      <a:pt x="10378" y="3975"/>
                      <a:pt x="9412" y="4182"/>
                      <a:pt x="8527" y="4562"/>
                    </a:cubicBezTo>
                    <a:cubicBezTo>
                      <a:pt x="7643" y="4977"/>
                      <a:pt x="6758" y="5495"/>
                      <a:pt x="5953" y="6186"/>
                    </a:cubicBezTo>
                    <a:lnTo>
                      <a:pt x="5953" y="21565"/>
                    </a:lnTo>
                    <a:lnTo>
                      <a:pt x="0" y="21565"/>
                    </a:lnTo>
                    <a:lnTo>
                      <a:pt x="0" y="276"/>
                    </a:lnTo>
                    <a:lnTo>
                      <a:pt x="3660" y="276"/>
                    </a:lnTo>
                    <a:cubicBezTo>
                      <a:pt x="4425" y="276"/>
                      <a:pt x="4948" y="588"/>
                      <a:pt x="5189" y="1210"/>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5" name="Freeform: Shape 245"/>
              <p:cNvSpPr/>
              <p:nvPr/>
            </p:nvSpPr>
            <p:spPr>
              <a:xfrm>
                <a:off x="659755" y="0"/>
                <a:ext cx="96312" cy="1527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4"/>
                    </a:lnTo>
                    <a:lnTo>
                      <a:pt x="18140" y="21384"/>
                    </a:lnTo>
                    <a:cubicBezTo>
                      <a:pt x="17379" y="21384"/>
                      <a:pt x="16922" y="21168"/>
                      <a:pt x="16733" y="20737"/>
                    </a:cubicBezTo>
                    <a:lnTo>
                      <a:pt x="16238" y="19323"/>
                    </a:lnTo>
                    <a:cubicBezTo>
                      <a:pt x="15287" y="19994"/>
                      <a:pt x="14222" y="20545"/>
                      <a:pt x="12968" y="20977"/>
                    </a:cubicBezTo>
                    <a:cubicBezTo>
                      <a:pt x="11751" y="21408"/>
                      <a:pt x="10306" y="21600"/>
                      <a:pt x="8671" y="21600"/>
                    </a:cubicBezTo>
                    <a:cubicBezTo>
                      <a:pt x="7378" y="21600"/>
                      <a:pt x="6237" y="21432"/>
                      <a:pt x="5172" y="21096"/>
                    </a:cubicBezTo>
                    <a:cubicBezTo>
                      <a:pt x="4107" y="20761"/>
                      <a:pt x="3194" y="20282"/>
                      <a:pt x="2434" y="19634"/>
                    </a:cubicBezTo>
                    <a:cubicBezTo>
                      <a:pt x="1673" y="18987"/>
                      <a:pt x="1065" y="18220"/>
                      <a:pt x="647" y="17261"/>
                    </a:cubicBezTo>
                    <a:cubicBezTo>
                      <a:pt x="228" y="16326"/>
                      <a:pt x="0" y="15247"/>
                      <a:pt x="0" y="14048"/>
                    </a:cubicBezTo>
                    <a:cubicBezTo>
                      <a:pt x="0" y="12946"/>
                      <a:pt x="228" y="11939"/>
                      <a:pt x="722" y="11004"/>
                    </a:cubicBezTo>
                    <a:cubicBezTo>
                      <a:pt x="1179" y="10069"/>
                      <a:pt x="1863" y="9254"/>
                      <a:pt x="2738" y="8559"/>
                    </a:cubicBezTo>
                    <a:cubicBezTo>
                      <a:pt x="3613" y="7863"/>
                      <a:pt x="4678" y="7336"/>
                      <a:pt x="5894" y="6952"/>
                    </a:cubicBezTo>
                    <a:cubicBezTo>
                      <a:pt x="7111" y="6569"/>
                      <a:pt x="8518" y="6377"/>
                      <a:pt x="10040" y="6377"/>
                    </a:cubicBezTo>
                    <a:cubicBezTo>
                      <a:pt x="11332" y="6377"/>
                      <a:pt x="12473" y="6497"/>
                      <a:pt x="13386" y="6761"/>
                    </a:cubicBezTo>
                    <a:cubicBezTo>
                      <a:pt x="14299" y="7024"/>
                      <a:pt x="15135" y="7360"/>
                      <a:pt x="15858" y="7815"/>
                    </a:cubicBezTo>
                    <a:lnTo>
                      <a:pt x="15858" y="24"/>
                    </a:lnTo>
                    <a:lnTo>
                      <a:pt x="21600" y="24"/>
                    </a:lnTo>
                    <a:close/>
                    <a:moveTo>
                      <a:pt x="15934" y="10381"/>
                    </a:moveTo>
                    <a:cubicBezTo>
                      <a:pt x="15287" y="9901"/>
                      <a:pt x="14603" y="9541"/>
                      <a:pt x="13842" y="9350"/>
                    </a:cubicBezTo>
                    <a:cubicBezTo>
                      <a:pt x="13082" y="9158"/>
                      <a:pt x="12283" y="9038"/>
                      <a:pt x="11409" y="9038"/>
                    </a:cubicBezTo>
                    <a:cubicBezTo>
                      <a:pt x="10572" y="9038"/>
                      <a:pt x="9773" y="9134"/>
                      <a:pt x="9089" y="9350"/>
                    </a:cubicBezTo>
                    <a:cubicBezTo>
                      <a:pt x="8404" y="9565"/>
                      <a:pt x="7834" y="9853"/>
                      <a:pt x="7340" y="10261"/>
                    </a:cubicBezTo>
                    <a:cubicBezTo>
                      <a:pt x="6845" y="10668"/>
                      <a:pt x="6465" y="11196"/>
                      <a:pt x="6237" y="11819"/>
                    </a:cubicBezTo>
                    <a:cubicBezTo>
                      <a:pt x="5970" y="12442"/>
                      <a:pt x="5856" y="13185"/>
                      <a:pt x="5856" y="14048"/>
                    </a:cubicBezTo>
                    <a:cubicBezTo>
                      <a:pt x="5856" y="14912"/>
                      <a:pt x="5970" y="15655"/>
                      <a:pt x="6199" y="16254"/>
                    </a:cubicBezTo>
                    <a:cubicBezTo>
                      <a:pt x="6427" y="16853"/>
                      <a:pt x="6731" y="17333"/>
                      <a:pt x="7149" y="17716"/>
                    </a:cubicBezTo>
                    <a:cubicBezTo>
                      <a:pt x="7568" y="18100"/>
                      <a:pt x="8062" y="18364"/>
                      <a:pt x="8671" y="18531"/>
                    </a:cubicBezTo>
                    <a:cubicBezTo>
                      <a:pt x="9279" y="18699"/>
                      <a:pt x="9925" y="18771"/>
                      <a:pt x="10648" y="18771"/>
                    </a:cubicBezTo>
                    <a:cubicBezTo>
                      <a:pt x="11827" y="18771"/>
                      <a:pt x="12816" y="18627"/>
                      <a:pt x="13652" y="18316"/>
                    </a:cubicBezTo>
                    <a:cubicBezTo>
                      <a:pt x="14489" y="18004"/>
                      <a:pt x="15249" y="17572"/>
                      <a:pt x="15972" y="16997"/>
                    </a:cubicBezTo>
                    <a:lnTo>
                      <a:pt x="15972" y="10381"/>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820" name="Graphic 2"/>
            <p:cNvGrpSpPr/>
            <p:nvPr/>
          </p:nvGrpSpPr>
          <p:grpSpPr>
            <a:xfrm>
              <a:off x="6485994" y="1728490"/>
              <a:ext cx="312501" cy="148877"/>
              <a:chOff x="0" y="0"/>
              <a:chExt cx="312501" cy="148875"/>
            </a:xfrm>
          </p:grpSpPr>
          <p:sp>
            <p:nvSpPr>
              <p:cNvPr id="817" name="Freeform: Shape 236"/>
              <p:cNvSpPr/>
              <p:nvPr/>
            </p:nvSpPr>
            <p:spPr>
              <a:xfrm>
                <a:off x="0" y="0"/>
                <a:ext cx="143619"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63"/>
                    </a:moveTo>
                    <a:lnTo>
                      <a:pt x="11654" y="6271"/>
                    </a:lnTo>
                    <a:cubicBezTo>
                      <a:pt x="11527" y="5948"/>
                      <a:pt x="11374" y="5574"/>
                      <a:pt x="11246" y="5126"/>
                    </a:cubicBezTo>
                    <a:cubicBezTo>
                      <a:pt x="11093" y="4678"/>
                      <a:pt x="10966" y="4206"/>
                      <a:pt x="10813" y="3708"/>
                    </a:cubicBezTo>
                    <a:cubicBezTo>
                      <a:pt x="10685" y="4206"/>
                      <a:pt x="10532" y="4678"/>
                      <a:pt x="10405" y="5126"/>
                    </a:cubicBezTo>
                    <a:cubicBezTo>
                      <a:pt x="10252" y="5574"/>
                      <a:pt x="10124" y="5948"/>
                      <a:pt x="9997" y="6296"/>
                    </a:cubicBezTo>
                    <a:lnTo>
                      <a:pt x="7319" y="13438"/>
                    </a:lnTo>
                    <a:lnTo>
                      <a:pt x="14332" y="1343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8" name="Freeform: Shape 237"/>
              <p:cNvSpPr/>
              <p:nvPr/>
            </p:nvSpPr>
            <p:spPr>
              <a:xfrm>
                <a:off x="146669" y="41202"/>
                <a:ext cx="88004" cy="107504"/>
              </a:xfrm>
              <a:custGeom>
                <a:avLst/>
                <a:gdLst/>
                <a:ahLst/>
                <a:cxnLst>
                  <a:cxn ang="0">
                    <a:pos x="wd2" y="hd2"/>
                  </a:cxn>
                  <a:cxn ang="5400000">
                    <a:pos x="wd2" y="hd2"/>
                  </a:cxn>
                  <a:cxn ang="10800000">
                    <a:pos x="wd2" y="hd2"/>
                  </a:cxn>
                  <a:cxn ang="16200000">
                    <a:pos x="wd2" y="hd2"/>
                  </a:cxn>
                </a:cxnLst>
                <a:rect l="0" t="0" r="r" b="b"/>
                <a:pathLst>
                  <a:path w="21600" h="21600" extrusionOk="0">
                    <a:moveTo>
                      <a:pt x="19727" y="4770"/>
                    </a:moveTo>
                    <a:cubicBezTo>
                      <a:pt x="19561" y="4974"/>
                      <a:pt x="19353" y="5110"/>
                      <a:pt x="19186" y="5213"/>
                    </a:cubicBezTo>
                    <a:cubicBezTo>
                      <a:pt x="19019" y="5315"/>
                      <a:pt x="18770" y="5383"/>
                      <a:pt x="18437" y="5383"/>
                    </a:cubicBezTo>
                    <a:cubicBezTo>
                      <a:pt x="18104" y="5383"/>
                      <a:pt x="17813" y="5315"/>
                      <a:pt x="17521" y="5145"/>
                    </a:cubicBezTo>
                    <a:cubicBezTo>
                      <a:pt x="17230" y="4974"/>
                      <a:pt x="16856" y="4804"/>
                      <a:pt x="16439" y="4599"/>
                    </a:cubicBezTo>
                    <a:cubicBezTo>
                      <a:pt x="16023" y="4395"/>
                      <a:pt x="15524" y="4225"/>
                      <a:pt x="14941" y="4054"/>
                    </a:cubicBezTo>
                    <a:cubicBezTo>
                      <a:pt x="14358" y="3884"/>
                      <a:pt x="13651" y="3816"/>
                      <a:pt x="12818" y="3816"/>
                    </a:cubicBezTo>
                    <a:cubicBezTo>
                      <a:pt x="11736" y="3816"/>
                      <a:pt x="10779" y="3986"/>
                      <a:pt x="9989" y="4293"/>
                    </a:cubicBezTo>
                    <a:cubicBezTo>
                      <a:pt x="9156" y="4599"/>
                      <a:pt x="8490" y="5076"/>
                      <a:pt x="7949" y="5655"/>
                    </a:cubicBezTo>
                    <a:cubicBezTo>
                      <a:pt x="7408" y="6269"/>
                      <a:pt x="6992" y="6984"/>
                      <a:pt x="6742" y="7836"/>
                    </a:cubicBezTo>
                    <a:cubicBezTo>
                      <a:pt x="6492" y="8688"/>
                      <a:pt x="6326" y="9642"/>
                      <a:pt x="6326" y="10732"/>
                    </a:cubicBezTo>
                    <a:cubicBezTo>
                      <a:pt x="6326" y="11856"/>
                      <a:pt x="6492" y="12844"/>
                      <a:pt x="6742" y="13730"/>
                    </a:cubicBezTo>
                    <a:cubicBezTo>
                      <a:pt x="6992" y="14616"/>
                      <a:pt x="7450" y="15331"/>
                      <a:pt x="7991" y="15944"/>
                    </a:cubicBezTo>
                    <a:cubicBezTo>
                      <a:pt x="8532" y="16523"/>
                      <a:pt x="9198" y="17001"/>
                      <a:pt x="9989" y="17307"/>
                    </a:cubicBezTo>
                    <a:cubicBezTo>
                      <a:pt x="10779" y="17614"/>
                      <a:pt x="11653" y="17750"/>
                      <a:pt x="12652" y="17750"/>
                    </a:cubicBezTo>
                    <a:cubicBezTo>
                      <a:pt x="13651" y="17750"/>
                      <a:pt x="14442" y="17648"/>
                      <a:pt x="15024" y="17443"/>
                    </a:cubicBezTo>
                    <a:cubicBezTo>
                      <a:pt x="15649" y="17239"/>
                      <a:pt x="16148" y="17035"/>
                      <a:pt x="16564" y="16796"/>
                    </a:cubicBezTo>
                    <a:cubicBezTo>
                      <a:pt x="16980" y="16558"/>
                      <a:pt x="17355" y="16353"/>
                      <a:pt x="17646" y="16149"/>
                    </a:cubicBezTo>
                    <a:cubicBezTo>
                      <a:pt x="17938" y="15944"/>
                      <a:pt x="18312" y="15842"/>
                      <a:pt x="18687" y="15842"/>
                    </a:cubicBezTo>
                    <a:cubicBezTo>
                      <a:pt x="19186" y="15842"/>
                      <a:pt x="19561" y="16013"/>
                      <a:pt x="19811" y="16319"/>
                    </a:cubicBezTo>
                    <a:lnTo>
                      <a:pt x="21600" y="18159"/>
                    </a:lnTo>
                    <a:cubicBezTo>
                      <a:pt x="20934" y="18806"/>
                      <a:pt x="20185" y="19351"/>
                      <a:pt x="19394" y="19794"/>
                    </a:cubicBezTo>
                    <a:cubicBezTo>
                      <a:pt x="18604" y="20237"/>
                      <a:pt x="17771" y="20578"/>
                      <a:pt x="16897" y="20850"/>
                    </a:cubicBezTo>
                    <a:cubicBezTo>
                      <a:pt x="16023" y="21123"/>
                      <a:pt x="15149" y="21293"/>
                      <a:pt x="14234" y="21430"/>
                    </a:cubicBezTo>
                    <a:cubicBezTo>
                      <a:pt x="13318" y="21532"/>
                      <a:pt x="12444" y="21600"/>
                      <a:pt x="11528" y="21600"/>
                    </a:cubicBezTo>
                    <a:cubicBezTo>
                      <a:pt x="9947" y="21600"/>
                      <a:pt x="8448" y="21361"/>
                      <a:pt x="7075" y="20884"/>
                    </a:cubicBezTo>
                    <a:cubicBezTo>
                      <a:pt x="5660" y="20408"/>
                      <a:pt x="4453" y="19692"/>
                      <a:pt x="3413" y="18772"/>
                    </a:cubicBezTo>
                    <a:cubicBezTo>
                      <a:pt x="2372" y="17852"/>
                      <a:pt x="1540" y="16728"/>
                      <a:pt x="916" y="15365"/>
                    </a:cubicBezTo>
                    <a:cubicBezTo>
                      <a:pt x="291" y="14037"/>
                      <a:pt x="0" y="12503"/>
                      <a:pt x="0" y="10766"/>
                    </a:cubicBezTo>
                    <a:cubicBezTo>
                      <a:pt x="0" y="9233"/>
                      <a:pt x="291" y="7802"/>
                      <a:pt x="832" y="6473"/>
                    </a:cubicBezTo>
                    <a:cubicBezTo>
                      <a:pt x="1373" y="5145"/>
                      <a:pt x="2164" y="4020"/>
                      <a:pt x="3205" y="3066"/>
                    </a:cubicBezTo>
                    <a:cubicBezTo>
                      <a:pt x="4245" y="2112"/>
                      <a:pt x="5535" y="1363"/>
                      <a:pt x="7117" y="818"/>
                    </a:cubicBezTo>
                    <a:cubicBezTo>
                      <a:pt x="8698" y="272"/>
                      <a:pt x="10446" y="0"/>
                      <a:pt x="12444" y="0"/>
                    </a:cubicBezTo>
                    <a:cubicBezTo>
                      <a:pt x="14358" y="0"/>
                      <a:pt x="16023" y="238"/>
                      <a:pt x="17480" y="750"/>
                    </a:cubicBezTo>
                    <a:cubicBezTo>
                      <a:pt x="18936" y="1260"/>
                      <a:pt x="20226" y="1976"/>
                      <a:pt x="21350" y="2930"/>
                    </a:cubicBezTo>
                    <a:lnTo>
                      <a:pt x="19727" y="477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19" name="Freeform: Shape 238"/>
              <p:cNvSpPr/>
              <p:nvPr/>
            </p:nvSpPr>
            <p:spPr>
              <a:xfrm>
                <a:off x="241453" y="10852"/>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8"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320" y="186"/>
                    </a:cubicBezTo>
                    <a:cubicBezTo>
                      <a:pt x="7578" y="80"/>
                      <a:pt x="7990"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73" y="18124"/>
                      <a:pt x="17579" y="18044"/>
                      <a:pt x="17734" y="17991"/>
                    </a:cubicBezTo>
                    <a:cubicBezTo>
                      <a:pt x="17940" y="17938"/>
                      <a:pt x="18094" y="17912"/>
                      <a:pt x="18301" y="17912"/>
                    </a:cubicBezTo>
                    <a:cubicBezTo>
                      <a:pt x="18507" y="17912"/>
                      <a:pt x="18713" y="17938"/>
                      <a:pt x="18868" y="17991"/>
                    </a:cubicBezTo>
                    <a:cubicBezTo>
                      <a:pt x="19023" y="18044"/>
                      <a:pt x="19177" y="18124"/>
                      <a:pt x="19332" y="18257"/>
                    </a:cubicBezTo>
                    <a:lnTo>
                      <a:pt x="21600" y="20167"/>
                    </a:lnTo>
                    <a:cubicBezTo>
                      <a:pt x="20466" y="20645"/>
                      <a:pt x="19229" y="21016"/>
                      <a:pt x="17785" y="21255"/>
                    </a:cubicBezTo>
                    <a:cubicBezTo>
                      <a:pt x="16290" y="21467"/>
                      <a:pt x="14795" y="21600"/>
                      <a:pt x="1324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823" name="Graphic 2"/>
            <p:cNvGrpSpPr/>
            <p:nvPr/>
          </p:nvGrpSpPr>
          <p:grpSpPr>
            <a:xfrm>
              <a:off x="260443" y="2157306"/>
              <a:ext cx="475956" cy="543952"/>
              <a:chOff x="0" y="0"/>
              <a:chExt cx="475954" cy="543950"/>
            </a:xfrm>
          </p:grpSpPr>
          <p:sp>
            <p:nvSpPr>
              <p:cNvPr id="821" name="Freeform: Shape 234"/>
              <p:cNvSpPr/>
              <p:nvPr/>
            </p:nvSpPr>
            <p:spPr>
              <a:xfrm>
                <a:off x="102244" y="0"/>
                <a:ext cx="271975"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822" name="Freeform: Shape 235"/>
              <p:cNvSpPr/>
              <p:nvPr/>
            </p:nvSpPr>
            <p:spPr>
              <a:xfrm>
                <a:off x="0" y="305886"/>
                <a:ext cx="475954" cy="238064"/>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1"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
          <p:nvSpPr>
            <p:cNvPr id="824" name="Freeform: Shape 220"/>
            <p:cNvSpPr/>
            <p:nvPr/>
          </p:nvSpPr>
          <p:spPr>
            <a:xfrm>
              <a:off x="6380239" y="2159742"/>
              <a:ext cx="517817" cy="541450"/>
            </a:xfrm>
            <a:custGeom>
              <a:avLst/>
              <a:gdLst/>
              <a:ahLst/>
              <a:cxnLst>
                <a:cxn ang="0">
                  <a:pos x="wd2" y="hd2"/>
                </a:cxn>
                <a:cxn ang="5400000">
                  <a:pos x="wd2" y="hd2"/>
                </a:cxn>
                <a:cxn ang="10800000">
                  <a:pos x="wd2" y="hd2"/>
                </a:cxn>
                <a:cxn ang="16200000">
                  <a:pos x="wd2" y="hd2"/>
                </a:cxn>
              </a:cxnLst>
              <a:rect l="0" t="0" r="r" b="b"/>
              <a:pathLst>
                <a:path w="21501" h="21407" extrusionOk="0">
                  <a:moveTo>
                    <a:pt x="21225" y="13272"/>
                  </a:moveTo>
                  <a:lnTo>
                    <a:pt x="19296" y="12212"/>
                  </a:lnTo>
                  <a:cubicBezTo>
                    <a:pt x="19493" y="11213"/>
                    <a:pt x="19493" y="10188"/>
                    <a:pt x="19296" y="9182"/>
                  </a:cubicBezTo>
                  <a:lnTo>
                    <a:pt x="21225" y="8123"/>
                  </a:lnTo>
                  <a:cubicBezTo>
                    <a:pt x="21450" y="8002"/>
                    <a:pt x="21549" y="7754"/>
                    <a:pt x="21472" y="7520"/>
                  </a:cubicBezTo>
                  <a:cubicBezTo>
                    <a:pt x="20972" y="5984"/>
                    <a:pt x="20113" y="4597"/>
                    <a:pt x="18993" y="3437"/>
                  </a:cubicBezTo>
                  <a:cubicBezTo>
                    <a:pt x="18824" y="3263"/>
                    <a:pt x="18543" y="3216"/>
                    <a:pt x="18324" y="3336"/>
                  </a:cubicBezTo>
                  <a:lnTo>
                    <a:pt x="16395" y="4396"/>
                  </a:lnTo>
                  <a:cubicBezTo>
                    <a:pt x="15586" y="3732"/>
                    <a:pt x="14649" y="3216"/>
                    <a:pt x="13643" y="2881"/>
                  </a:cubicBezTo>
                  <a:lnTo>
                    <a:pt x="13643" y="762"/>
                  </a:lnTo>
                  <a:cubicBezTo>
                    <a:pt x="13643" y="521"/>
                    <a:pt x="13467" y="306"/>
                    <a:pt x="13220" y="259"/>
                  </a:cubicBezTo>
                  <a:cubicBezTo>
                    <a:pt x="11559" y="-96"/>
                    <a:pt x="9855" y="-76"/>
                    <a:pt x="8271" y="259"/>
                  </a:cubicBezTo>
                  <a:cubicBezTo>
                    <a:pt x="8024" y="313"/>
                    <a:pt x="7848" y="521"/>
                    <a:pt x="7848" y="762"/>
                  </a:cubicBezTo>
                  <a:lnTo>
                    <a:pt x="7848" y="2887"/>
                  </a:lnTo>
                  <a:cubicBezTo>
                    <a:pt x="6842" y="3229"/>
                    <a:pt x="5912" y="3739"/>
                    <a:pt x="5096" y="4402"/>
                  </a:cubicBezTo>
                  <a:lnTo>
                    <a:pt x="3174" y="3343"/>
                  </a:lnTo>
                  <a:cubicBezTo>
                    <a:pt x="2948" y="3222"/>
                    <a:pt x="2674" y="3263"/>
                    <a:pt x="2505" y="3444"/>
                  </a:cubicBezTo>
                  <a:cubicBezTo>
                    <a:pt x="1385" y="4597"/>
                    <a:pt x="526" y="5984"/>
                    <a:pt x="26" y="7526"/>
                  </a:cubicBezTo>
                  <a:cubicBezTo>
                    <a:pt x="-51" y="7761"/>
                    <a:pt x="55" y="8009"/>
                    <a:pt x="273" y="8130"/>
                  </a:cubicBezTo>
                  <a:lnTo>
                    <a:pt x="2202" y="9189"/>
                  </a:lnTo>
                  <a:cubicBezTo>
                    <a:pt x="2005" y="10188"/>
                    <a:pt x="2005" y="11213"/>
                    <a:pt x="2202" y="12219"/>
                  </a:cubicBezTo>
                  <a:lnTo>
                    <a:pt x="273" y="13278"/>
                  </a:lnTo>
                  <a:cubicBezTo>
                    <a:pt x="48" y="13399"/>
                    <a:pt x="-51" y="13647"/>
                    <a:pt x="26" y="13882"/>
                  </a:cubicBezTo>
                  <a:cubicBezTo>
                    <a:pt x="526" y="15417"/>
                    <a:pt x="1385" y="16805"/>
                    <a:pt x="2505" y="17964"/>
                  </a:cubicBezTo>
                  <a:cubicBezTo>
                    <a:pt x="2674" y="18139"/>
                    <a:pt x="2955" y="18186"/>
                    <a:pt x="3174" y="18065"/>
                  </a:cubicBezTo>
                  <a:lnTo>
                    <a:pt x="5103" y="17006"/>
                  </a:lnTo>
                  <a:cubicBezTo>
                    <a:pt x="5912" y="17669"/>
                    <a:pt x="6849" y="18186"/>
                    <a:pt x="7855" y="18521"/>
                  </a:cubicBezTo>
                  <a:lnTo>
                    <a:pt x="7855" y="20646"/>
                  </a:lnTo>
                  <a:cubicBezTo>
                    <a:pt x="7855" y="20887"/>
                    <a:pt x="8031" y="21102"/>
                    <a:pt x="8278" y="21149"/>
                  </a:cubicBezTo>
                  <a:cubicBezTo>
                    <a:pt x="9939" y="21504"/>
                    <a:pt x="11643" y="21484"/>
                    <a:pt x="13227" y="21149"/>
                  </a:cubicBezTo>
                  <a:cubicBezTo>
                    <a:pt x="13474" y="21095"/>
                    <a:pt x="13650" y="20887"/>
                    <a:pt x="13650" y="20646"/>
                  </a:cubicBezTo>
                  <a:lnTo>
                    <a:pt x="13650" y="18521"/>
                  </a:lnTo>
                  <a:cubicBezTo>
                    <a:pt x="14656" y="18179"/>
                    <a:pt x="15586" y="17669"/>
                    <a:pt x="16402" y="17006"/>
                  </a:cubicBezTo>
                  <a:lnTo>
                    <a:pt x="18332" y="18065"/>
                  </a:lnTo>
                  <a:cubicBezTo>
                    <a:pt x="18557" y="18186"/>
                    <a:pt x="18831" y="18145"/>
                    <a:pt x="19000" y="17964"/>
                  </a:cubicBezTo>
                  <a:cubicBezTo>
                    <a:pt x="20120" y="16811"/>
                    <a:pt x="20979" y="15424"/>
                    <a:pt x="21479" y="13882"/>
                  </a:cubicBezTo>
                  <a:cubicBezTo>
                    <a:pt x="21549" y="13640"/>
                    <a:pt x="21450" y="13392"/>
                    <a:pt x="21225" y="13272"/>
                  </a:cubicBezTo>
                  <a:close/>
                  <a:moveTo>
                    <a:pt x="10749" y="14143"/>
                  </a:moveTo>
                  <a:cubicBezTo>
                    <a:pt x="8750" y="14143"/>
                    <a:pt x="7123" y="12594"/>
                    <a:pt x="7123" y="10691"/>
                  </a:cubicBezTo>
                  <a:cubicBezTo>
                    <a:pt x="7123" y="8787"/>
                    <a:pt x="8750" y="7238"/>
                    <a:pt x="10749" y="7238"/>
                  </a:cubicBezTo>
                  <a:cubicBezTo>
                    <a:pt x="12748" y="7238"/>
                    <a:pt x="14375" y="8787"/>
                    <a:pt x="14375" y="10691"/>
                  </a:cubicBezTo>
                  <a:cubicBezTo>
                    <a:pt x="14375" y="12594"/>
                    <a:pt x="12741" y="14143"/>
                    <a:pt x="10749" y="14143"/>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833" name="Graphic 2"/>
            <p:cNvGrpSpPr/>
            <p:nvPr/>
          </p:nvGrpSpPr>
          <p:grpSpPr>
            <a:xfrm>
              <a:off x="3339036" y="451198"/>
              <a:ext cx="503121" cy="543950"/>
              <a:chOff x="-2" y="0"/>
              <a:chExt cx="503119" cy="543948"/>
            </a:xfrm>
          </p:grpSpPr>
          <p:sp>
            <p:nvSpPr>
              <p:cNvPr id="825" name="Freeform: Shape 226"/>
              <p:cNvSpPr/>
              <p:nvPr/>
            </p:nvSpPr>
            <p:spPr>
              <a:xfrm>
                <a:off x="116247" y="0"/>
                <a:ext cx="271976"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826" name="Freeform: Shape 227"/>
              <p:cNvSpPr/>
              <p:nvPr/>
            </p:nvSpPr>
            <p:spPr>
              <a:xfrm>
                <a:off x="14172" y="305885"/>
                <a:ext cx="475955" cy="238063"/>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2"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829" name="Graphic 2"/>
              <p:cNvGrpSpPr/>
              <p:nvPr/>
            </p:nvGrpSpPr>
            <p:grpSpPr>
              <a:xfrm>
                <a:off x="422811" y="68501"/>
                <a:ext cx="80306" cy="134295"/>
                <a:chOff x="0" y="0"/>
                <a:chExt cx="80306" cy="134293"/>
              </a:xfrm>
            </p:grpSpPr>
            <p:sp>
              <p:nvSpPr>
                <p:cNvPr id="827" name="Freeform: Shape 232"/>
                <p:cNvSpPr/>
                <p:nvPr/>
              </p:nvSpPr>
              <p:spPr>
                <a:xfrm>
                  <a:off x="0" y="28655"/>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0" y="0"/>
                      </a:moveTo>
                      <a:cubicBezTo>
                        <a:pt x="11930" y="1550"/>
                        <a:pt x="20218" y="5588"/>
                        <a:pt x="20847" y="10190"/>
                      </a:cubicBezTo>
                      <a:cubicBezTo>
                        <a:pt x="21600" y="15214"/>
                        <a:pt x="13061" y="19863"/>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828" name="Freeform: Shape 233"/>
                <p:cNvSpPr/>
                <p:nvPr/>
              </p:nvSpPr>
              <p:spPr>
                <a:xfrm>
                  <a:off x="31708"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0" y="0"/>
                      </a:moveTo>
                      <a:cubicBezTo>
                        <a:pt x="11968" y="1527"/>
                        <a:pt x="20214" y="5591"/>
                        <a:pt x="20871" y="10200"/>
                      </a:cubicBezTo>
                      <a:cubicBezTo>
                        <a:pt x="21600" y="15218"/>
                        <a:pt x="13062" y="19882"/>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nvGrpSpPr>
              <p:cNvPr id="832" name="Graphic 2"/>
              <p:cNvGrpSpPr/>
              <p:nvPr/>
            </p:nvGrpSpPr>
            <p:grpSpPr>
              <a:xfrm>
                <a:off x="-2" y="68331"/>
                <a:ext cx="80309" cy="134295"/>
                <a:chOff x="-1" y="0"/>
                <a:chExt cx="80306" cy="134293"/>
              </a:xfrm>
            </p:grpSpPr>
            <p:sp>
              <p:nvSpPr>
                <p:cNvPr id="830" name="Freeform: Shape 230"/>
                <p:cNvSpPr/>
                <p:nvPr/>
              </p:nvSpPr>
              <p:spPr>
                <a:xfrm>
                  <a:off x="52093" y="27638"/>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20893" y="21600"/>
                      </a:moveTo>
                      <a:cubicBezTo>
                        <a:pt x="8963" y="20050"/>
                        <a:pt x="675" y="16012"/>
                        <a:pt x="46" y="11410"/>
                      </a:cubicBezTo>
                      <a:cubicBezTo>
                        <a:pt x="-707" y="6386"/>
                        <a:pt x="7832" y="1737"/>
                        <a:pt x="20893"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831" name="Freeform: Shape 231"/>
                <p:cNvSpPr/>
                <p:nvPr/>
              </p:nvSpPr>
              <p:spPr>
                <a:xfrm>
                  <a:off x="-1"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20914" y="21600"/>
                      </a:moveTo>
                      <a:cubicBezTo>
                        <a:pt x="8946" y="20073"/>
                        <a:pt x="700" y="16009"/>
                        <a:pt x="44" y="11400"/>
                      </a:cubicBezTo>
                      <a:cubicBezTo>
                        <a:pt x="-686" y="6382"/>
                        <a:pt x="7852" y="1718"/>
                        <a:pt x="20914"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grpSp>
          <p:nvGrpSpPr>
            <p:cNvPr id="836" name="Graphic 2"/>
            <p:cNvGrpSpPr/>
            <p:nvPr/>
          </p:nvGrpSpPr>
          <p:grpSpPr>
            <a:xfrm>
              <a:off x="1685761" y="2216653"/>
              <a:ext cx="508850" cy="508775"/>
              <a:chOff x="0" y="0"/>
              <a:chExt cx="508849" cy="508774"/>
            </a:xfrm>
          </p:grpSpPr>
          <p:sp>
            <p:nvSpPr>
              <p:cNvPr id="834" name="Freeform: Shape 224"/>
              <p:cNvSpPr/>
              <p:nvPr/>
            </p:nvSpPr>
            <p:spPr>
              <a:xfrm>
                <a:off x="0" y="0"/>
                <a:ext cx="508849" cy="508774"/>
              </a:xfrm>
              <a:custGeom>
                <a:avLst/>
                <a:gdLst/>
                <a:ahLst/>
                <a:cxnLst>
                  <a:cxn ang="0">
                    <a:pos x="wd2" y="hd2"/>
                  </a:cxn>
                  <a:cxn ang="5400000">
                    <a:pos x="wd2" y="hd2"/>
                  </a:cxn>
                  <a:cxn ang="10800000">
                    <a:pos x="wd2" y="hd2"/>
                  </a:cxn>
                  <a:cxn ang="16200000">
                    <a:pos x="wd2" y="hd2"/>
                  </a:cxn>
                </a:cxnLst>
                <a:rect l="0" t="0" r="r" b="b"/>
                <a:pathLst>
                  <a:path w="21600" h="21454" extrusionOk="0">
                    <a:moveTo>
                      <a:pt x="18894" y="0"/>
                    </a:moveTo>
                    <a:lnTo>
                      <a:pt x="2699" y="0"/>
                    </a:lnTo>
                    <a:cubicBezTo>
                      <a:pt x="1209" y="0"/>
                      <a:pt x="0" y="1201"/>
                      <a:pt x="0" y="2681"/>
                    </a:cubicBezTo>
                    <a:lnTo>
                      <a:pt x="0" y="14750"/>
                    </a:lnTo>
                    <a:cubicBezTo>
                      <a:pt x="0" y="16230"/>
                      <a:pt x="1209" y="17432"/>
                      <a:pt x="2699" y="17432"/>
                    </a:cubicBezTo>
                    <a:lnTo>
                      <a:pt x="6751" y="17432"/>
                    </a:lnTo>
                    <a:lnTo>
                      <a:pt x="6751" y="20949"/>
                    </a:lnTo>
                    <a:cubicBezTo>
                      <a:pt x="6751" y="21357"/>
                      <a:pt x="7226" y="21600"/>
                      <a:pt x="7557" y="21357"/>
                    </a:cubicBezTo>
                    <a:lnTo>
                      <a:pt x="12826" y="17432"/>
                    </a:lnTo>
                    <a:lnTo>
                      <a:pt x="18901" y="17432"/>
                    </a:lnTo>
                    <a:cubicBezTo>
                      <a:pt x="20391" y="17432"/>
                      <a:pt x="21600" y="16230"/>
                      <a:pt x="21600" y="14750"/>
                    </a:cubicBezTo>
                    <a:lnTo>
                      <a:pt x="21600" y="2681"/>
                    </a:lnTo>
                    <a:cubicBezTo>
                      <a:pt x="21593" y="1201"/>
                      <a:pt x="20384" y="0"/>
                      <a:pt x="18894"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835" name="Freeform: Shape 225"/>
              <p:cNvSpPr/>
              <p:nvPr/>
            </p:nvSpPr>
            <p:spPr>
              <a:xfrm>
                <a:off x="205337" y="119709"/>
                <a:ext cx="97669" cy="179226"/>
              </a:xfrm>
              <a:custGeom>
                <a:avLst/>
                <a:gdLst/>
                <a:ahLst/>
                <a:cxnLst>
                  <a:cxn ang="0">
                    <a:pos x="wd2" y="hd2"/>
                  </a:cxn>
                  <a:cxn ang="5400000">
                    <a:pos x="wd2" y="hd2"/>
                  </a:cxn>
                  <a:cxn ang="10800000">
                    <a:pos x="wd2" y="hd2"/>
                  </a:cxn>
                  <a:cxn ang="16200000">
                    <a:pos x="wd2" y="hd2"/>
                  </a:cxn>
                </a:cxnLst>
                <a:rect l="0" t="0" r="r" b="b"/>
                <a:pathLst>
                  <a:path w="21600" h="21600" extrusionOk="0">
                    <a:moveTo>
                      <a:pt x="0" y="2166"/>
                    </a:moveTo>
                    <a:cubicBezTo>
                      <a:pt x="675" y="1860"/>
                      <a:pt x="1387" y="1594"/>
                      <a:pt x="2138" y="1328"/>
                    </a:cubicBezTo>
                    <a:cubicBezTo>
                      <a:pt x="2925" y="1063"/>
                      <a:pt x="3750" y="838"/>
                      <a:pt x="4613" y="633"/>
                    </a:cubicBezTo>
                    <a:cubicBezTo>
                      <a:pt x="5512" y="429"/>
                      <a:pt x="6450" y="286"/>
                      <a:pt x="7463" y="163"/>
                    </a:cubicBezTo>
                    <a:cubicBezTo>
                      <a:pt x="8475" y="61"/>
                      <a:pt x="9600" y="0"/>
                      <a:pt x="10763" y="0"/>
                    </a:cubicBezTo>
                    <a:cubicBezTo>
                      <a:pt x="12450" y="0"/>
                      <a:pt x="13950" y="123"/>
                      <a:pt x="15262" y="368"/>
                    </a:cubicBezTo>
                    <a:cubicBezTo>
                      <a:pt x="16612" y="613"/>
                      <a:pt x="17737" y="960"/>
                      <a:pt x="18675" y="1410"/>
                    </a:cubicBezTo>
                    <a:cubicBezTo>
                      <a:pt x="19613" y="1860"/>
                      <a:pt x="20325" y="2391"/>
                      <a:pt x="20850" y="3045"/>
                    </a:cubicBezTo>
                    <a:cubicBezTo>
                      <a:pt x="21338" y="3678"/>
                      <a:pt x="21600" y="4373"/>
                      <a:pt x="21600" y="5150"/>
                    </a:cubicBezTo>
                    <a:cubicBezTo>
                      <a:pt x="21600" y="5885"/>
                      <a:pt x="21412" y="6519"/>
                      <a:pt x="21037" y="7050"/>
                    </a:cubicBezTo>
                    <a:cubicBezTo>
                      <a:pt x="20663" y="7581"/>
                      <a:pt x="20212" y="8052"/>
                      <a:pt x="19613" y="8440"/>
                    </a:cubicBezTo>
                    <a:cubicBezTo>
                      <a:pt x="19050" y="8828"/>
                      <a:pt x="18412" y="9175"/>
                      <a:pt x="17737" y="9482"/>
                    </a:cubicBezTo>
                    <a:cubicBezTo>
                      <a:pt x="17062" y="9768"/>
                      <a:pt x="16425" y="10034"/>
                      <a:pt x="15787" y="10279"/>
                    </a:cubicBezTo>
                    <a:cubicBezTo>
                      <a:pt x="15188" y="10524"/>
                      <a:pt x="14625" y="10769"/>
                      <a:pt x="14175" y="11015"/>
                    </a:cubicBezTo>
                    <a:cubicBezTo>
                      <a:pt x="13725" y="11260"/>
                      <a:pt x="13425" y="11526"/>
                      <a:pt x="13312" y="11832"/>
                    </a:cubicBezTo>
                    <a:lnTo>
                      <a:pt x="12563" y="13855"/>
                    </a:lnTo>
                    <a:lnTo>
                      <a:pt x="6900" y="13855"/>
                    </a:lnTo>
                    <a:lnTo>
                      <a:pt x="6300" y="11526"/>
                    </a:lnTo>
                    <a:cubicBezTo>
                      <a:pt x="6150" y="11056"/>
                      <a:pt x="6262" y="10647"/>
                      <a:pt x="6563" y="10279"/>
                    </a:cubicBezTo>
                    <a:cubicBezTo>
                      <a:pt x="6900" y="9931"/>
                      <a:pt x="7312" y="9605"/>
                      <a:pt x="7875" y="9318"/>
                    </a:cubicBezTo>
                    <a:cubicBezTo>
                      <a:pt x="8437" y="9032"/>
                      <a:pt x="9075" y="8767"/>
                      <a:pt x="9750" y="8501"/>
                    </a:cubicBezTo>
                    <a:cubicBezTo>
                      <a:pt x="10425" y="8256"/>
                      <a:pt x="11100" y="7970"/>
                      <a:pt x="11700" y="7684"/>
                    </a:cubicBezTo>
                    <a:cubicBezTo>
                      <a:pt x="12300" y="7397"/>
                      <a:pt x="12825" y="7050"/>
                      <a:pt x="13237" y="6703"/>
                    </a:cubicBezTo>
                    <a:cubicBezTo>
                      <a:pt x="13650" y="6335"/>
                      <a:pt x="13875" y="5906"/>
                      <a:pt x="13875" y="5395"/>
                    </a:cubicBezTo>
                    <a:cubicBezTo>
                      <a:pt x="13875" y="4823"/>
                      <a:pt x="13537" y="4353"/>
                      <a:pt x="12825" y="4005"/>
                    </a:cubicBezTo>
                    <a:cubicBezTo>
                      <a:pt x="12113" y="3658"/>
                      <a:pt x="11175" y="3494"/>
                      <a:pt x="9937" y="3494"/>
                    </a:cubicBezTo>
                    <a:cubicBezTo>
                      <a:pt x="9000" y="3494"/>
                      <a:pt x="8212" y="3556"/>
                      <a:pt x="7575" y="3658"/>
                    </a:cubicBezTo>
                    <a:cubicBezTo>
                      <a:pt x="6937" y="3760"/>
                      <a:pt x="6412" y="3883"/>
                      <a:pt x="5962" y="4005"/>
                    </a:cubicBezTo>
                    <a:cubicBezTo>
                      <a:pt x="5512" y="4128"/>
                      <a:pt x="5100" y="4250"/>
                      <a:pt x="4763" y="4353"/>
                    </a:cubicBezTo>
                    <a:cubicBezTo>
                      <a:pt x="4425" y="4455"/>
                      <a:pt x="4088" y="4516"/>
                      <a:pt x="3750" y="4516"/>
                    </a:cubicBezTo>
                    <a:cubicBezTo>
                      <a:pt x="3000" y="4516"/>
                      <a:pt x="2400" y="4332"/>
                      <a:pt x="2062" y="3985"/>
                    </a:cubicBezTo>
                    <a:lnTo>
                      <a:pt x="0" y="2166"/>
                    </a:lnTo>
                    <a:close/>
                    <a:moveTo>
                      <a:pt x="4912" y="19107"/>
                    </a:moveTo>
                    <a:cubicBezTo>
                      <a:pt x="4912" y="18760"/>
                      <a:pt x="5025" y="18433"/>
                      <a:pt x="5288" y="18126"/>
                    </a:cubicBezTo>
                    <a:cubicBezTo>
                      <a:pt x="5512" y="17820"/>
                      <a:pt x="5850" y="17574"/>
                      <a:pt x="6262" y="17350"/>
                    </a:cubicBezTo>
                    <a:cubicBezTo>
                      <a:pt x="6675" y="17125"/>
                      <a:pt x="7162" y="16941"/>
                      <a:pt x="7725" y="16818"/>
                    </a:cubicBezTo>
                    <a:cubicBezTo>
                      <a:pt x="8287" y="16696"/>
                      <a:pt x="8925" y="16634"/>
                      <a:pt x="9600" y="16634"/>
                    </a:cubicBezTo>
                    <a:cubicBezTo>
                      <a:pt x="10275" y="16634"/>
                      <a:pt x="10875" y="16696"/>
                      <a:pt x="11438" y="16818"/>
                    </a:cubicBezTo>
                    <a:cubicBezTo>
                      <a:pt x="12000" y="16941"/>
                      <a:pt x="12488" y="17125"/>
                      <a:pt x="12938" y="17350"/>
                    </a:cubicBezTo>
                    <a:cubicBezTo>
                      <a:pt x="13350" y="17574"/>
                      <a:pt x="13687" y="17840"/>
                      <a:pt x="13950" y="18126"/>
                    </a:cubicBezTo>
                    <a:cubicBezTo>
                      <a:pt x="14175" y="18433"/>
                      <a:pt x="14325" y="18760"/>
                      <a:pt x="14325" y="19107"/>
                    </a:cubicBezTo>
                    <a:cubicBezTo>
                      <a:pt x="14325" y="19454"/>
                      <a:pt x="14212" y="19781"/>
                      <a:pt x="13950" y="20088"/>
                    </a:cubicBezTo>
                    <a:cubicBezTo>
                      <a:pt x="13725" y="20394"/>
                      <a:pt x="13388" y="20660"/>
                      <a:pt x="12938" y="20885"/>
                    </a:cubicBezTo>
                    <a:cubicBezTo>
                      <a:pt x="12525" y="21110"/>
                      <a:pt x="12000" y="21273"/>
                      <a:pt x="11438" y="21416"/>
                    </a:cubicBezTo>
                    <a:cubicBezTo>
                      <a:pt x="10875" y="21539"/>
                      <a:pt x="10237" y="21600"/>
                      <a:pt x="9600" y="21600"/>
                    </a:cubicBezTo>
                    <a:cubicBezTo>
                      <a:pt x="8925" y="21600"/>
                      <a:pt x="8287" y="21539"/>
                      <a:pt x="7725" y="21416"/>
                    </a:cubicBezTo>
                    <a:cubicBezTo>
                      <a:pt x="7162" y="21294"/>
                      <a:pt x="6675" y="21110"/>
                      <a:pt x="6262" y="20885"/>
                    </a:cubicBezTo>
                    <a:cubicBezTo>
                      <a:pt x="5850" y="20660"/>
                      <a:pt x="5512" y="20394"/>
                      <a:pt x="5288" y="20088"/>
                    </a:cubicBezTo>
                    <a:cubicBezTo>
                      <a:pt x="5025" y="19781"/>
                      <a:pt x="4912" y="19454"/>
                      <a:pt x="4912" y="19107"/>
                    </a:cubicBezTo>
                    <a:close/>
                  </a:path>
                </a:pathLst>
              </a:cu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grpSp>
        <p:sp>
          <p:nvSpPr>
            <p:cNvPr id="837" name="Freeform: Shape 223"/>
            <p:cNvSpPr/>
            <p:nvPr/>
          </p:nvSpPr>
          <p:spPr>
            <a:xfrm>
              <a:off x="4948089" y="2216653"/>
              <a:ext cx="508849" cy="508802"/>
            </a:xfrm>
            <a:custGeom>
              <a:avLst/>
              <a:gdLst/>
              <a:ahLst/>
              <a:cxnLst>
                <a:cxn ang="0">
                  <a:pos x="wd2" y="hd2"/>
                </a:cxn>
                <a:cxn ang="5400000">
                  <a:pos x="wd2" y="hd2"/>
                </a:cxn>
                <a:cxn ang="10800000">
                  <a:pos x="wd2" y="hd2"/>
                </a:cxn>
                <a:cxn ang="16200000">
                  <a:pos x="wd2" y="hd2"/>
                </a:cxn>
              </a:cxnLst>
              <a:rect l="0" t="0" r="r" b="b"/>
              <a:pathLst>
                <a:path w="21600" h="21455" extrusionOk="0">
                  <a:moveTo>
                    <a:pt x="0" y="2681"/>
                  </a:moveTo>
                  <a:lnTo>
                    <a:pt x="0" y="14750"/>
                  </a:lnTo>
                  <a:cubicBezTo>
                    <a:pt x="0" y="16230"/>
                    <a:pt x="1209" y="17432"/>
                    <a:pt x="2699" y="17432"/>
                  </a:cubicBezTo>
                  <a:lnTo>
                    <a:pt x="8774" y="17432"/>
                  </a:lnTo>
                  <a:lnTo>
                    <a:pt x="14043" y="21357"/>
                  </a:lnTo>
                  <a:cubicBezTo>
                    <a:pt x="14374" y="21600"/>
                    <a:pt x="14849" y="21364"/>
                    <a:pt x="14849" y="20949"/>
                  </a:cubicBezTo>
                  <a:lnTo>
                    <a:pt x="14849" y="17432"/>
                  </a:lnTo>
                  <a:lnTo>
                    <a:pt x="18901" y="17432"/>
                  </a:lnTo>
                  <a:cubicBezTo>
                    <a:pt x="20391" y="17432"/>
                    <a:pt x="21600" y="16230"/>
                    <a:pt x="21600" y="14750"/>
                  </a:cubicBezTo>
                  <a:lnTo>
                    <a:pt x="21600" y="2681"/>
                  </a:lnTo>
                  <a:cubicBezTo>
                    <a:pt x="21600" y="1201"/>
                    <a:pt x="20391" y="0"/>
                    <a:pt x="18901" y="0"/>
                  </a:cubicBezTo>
                  <a:lnTo>
                    <a:pt x="2706" y="0"/>
                  </a:lnTo>
                  <a:cubicBezTo>
                    <a:pt x="1209" y="0"/>
                    <a:pt x="0" y="1201"/>
                    <a:pt x="0" y="268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1" name="Rectangle 74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ectangle 74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ectangle 74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ectangle 74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Freeform: Shape 74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1" name="Rectangle 75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Text Placeholder 1"/>
          <p:cNvSpPr txBox="1">
            <a:spLocks noGrp="1"/>
          </p:cNvSpPr>
          <p:nvPr>
            <p:ph type="title" idx="4294967295"/>
          </p:nvPr>
        </p:nvSpPr>
        <p:spPr>
          <a:xfrm>
            <a:off x="466722" y="586855"/>
            <a:ext cx="3201366" cy="3387497"/>
          </a:xfrm>
          <a:prstGeom prst="rect">
            <a:avLst/>
          </a:prstGeom>
        </p:spPr>
        <p:txBody>
          <a:bodyPr vert="horz" lIns="91440" tIns="45720" rIns="91440" bIns="45720" rtlCol="0" anchor="b">
            <a:normAutofit/>
          </a:bodyPr>
          <a:lstStyle>
            <a:lvl1pPr algn="l" defTabSz="1219140">
              <a:defRPr sz="4000" b="1">
                <a:solidFill>
                  <a:srgbClr val="2896C4"/>
                </a:solidFill>
                <a:latin typeface="+mn-lt"/>
                <a:ea typeface="+mn-ea"/>
                <a:cs typeface="+mn-cs"/>
                <a:sym typeface="Lato"/>
              </a:defRPr>
            </a:lvl1pPr>
          </a:lstStyle>
          <a:p>
            <a:pPr algn="r" defTabSz="914400"/>
            <a:r>
              <a:rPr lang="en-US" b="0" kern="1200">
                <a:solidFill>
                  <a:srgbClr val="FFFFFF"/>
                </a:solidFill>
                <a:latin typeface="+mj-lt"/>
                <a:ea typeface="+mj-ea"/>
                <a:cs typeface="+mj-cs"/>
              </a:rPr>
              <a:t>Tips for a positive conversation</a:t>
            </a:r>
            <a:br>
              <a:rPr lang="en-US" b="0" kern="1200">
                <a:solidFill>
                  <a:srgbClr val="FFFFFF"/>
                </a:solidFill>
                <a:latin typeface="+mj-lt"/>
                <a:ea typeface="+mj-ea"/>
                <a:cs typeface="+mj-cs"/>
              </a:rPr>
            </a:br>
            <a:endParaRPr lang="en-US" b="0" kern="1200">
              <a:solidFill>
                <a:srgbClr val="FFFFFF"/>
              </a:solidFill>
              <a:latin typeface="+mj-lt"/>
              <a:ea typeface="+mj-ea"/>
              <a:cs typeface="+mj-cs"/>
            </a:endParaRPr>
          </a:p>
        </p:txBody>
      </p:sp>
      <p:sp>
        <p:nvSpPr>
          <p:cNvPr id="2" name="TextBox 1">
            <a:extLst>
              <a:ext uri="{FF2B5EF4-FFF2-40B4-BE49-F238E27FC236}">
                <a16:creationId xmlns:a16="http://schemas.microsoft.com/office/drawing/2014/main" id="{8CC1FAF2-E79B-BC78-3C2B-F98C1EAA5B75}"/>
              </a:ext>
            </a:extLst>
          </p:cNvPr>
          <p:cNvSpPr txBox="1"/>
          <p:nvPr/>
        </p:nvSpPr>
        <p:spPr>
          <a:xfrm>
            <a:off x="4581727" y="185056"/>
            <a:ext cx="3572441" cy="653142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lnSpcReduction="10000"/>
          </a:bodyPr>
          <a:lstStyle/>
          <a:p>
            <a:pPr indent="-228600">
              <a:lnSpc>
                <a:spcPct val="90000"/>
              </a:lnSpc>
              <a:spcAft>
                <a:spcPts val="600"/>
              </a:spcAft>
              <a:buFont typeface="Arial" panose="020B0604020202020204" pitchFamily="34" charset="0"/>
              <a:buChar char="•"/>
            </a:pPr>
            <a:r>
              <a:rPr lang="en-US" sz="1600" u="none" strike="noStrike">
                <a:effectLst/>
              </a:rPr>
              <a:t>Cut out any distractions: stay present during the conversation. Listen to what they’re saying without getting distracted by other things, like checking your phone.</a:t>
            </a:r>
          </a:p>
          <a:p>
            <a:pPr indent="-228600">
              <a:lnSpc>
                <a:spcPct val="90000"/>
              </a:lnSpc>
              <a:spcAft>
                <a:spcPts val="600"/>
              </a:spcAft>
              <a:buFont typeface="Arial" panose="020B0604020202020204" pitchFamily="34" charset="0"/>
              <a:buChar char="•"/>
            </a:pPr>
            <a:endParaRPr lang="en-US" sz="1600" u="none" strike="noStrike">
              <a:effectLst/>
            </a:endParaRPr>
          </a:p>
          <a:p>
            <a:pPr indent="-228600">
              <a:lnSpc>
                <a:spcPct val="90000"/>
              </a:lnSpc>
              <a:spcAft>
                <a:spcPts val="600"/>
              </a:spcAft>
              <a:buFont typeface="Arial" panose="020B0604020202020204" pitchFamily="34" charset="0"/>
              <a:buChar char="•"/>
            </a:pPr>
            <a:r>
              <a:rPr lang="en-US" sz="1600" u="none" strike="noStrike">
                <a:effectLst/>
              </a:rPr>
              <a:t>Try not to force it: if the person isn’t engaging with the conversation, then try not to force it.</a:t>
            </a:r>
          </a:p>
          <a:p>
            <a:pPr indent="-228600">
              <a:lnSpc>
                <a:spcPct val="90000"/>
              </a:lnSpc>
              <a:spcAft>
                <a:spcPts val="600"/>
              </a:spcAft>
              <a:buFont typeface="Arial" panose="020B0604020202020204" pitchFamily="34" charset="0"/>
              <a:buChar char="•"/>
            </a:pPr>
            <a:r>
              <a:rPr lang="en-US" sz="1600" u="none" strike="noStrike">
                <a:effectLst/>
              </a:rPr>
              <a:t> They’ll be most honest, open and engaged when it feels right for them. You need to trust that they will come to you when that time comes.</a:t>
            </a:r>
          </a:p>
          <a:p>
            <a:pPr indent="-228600">
              <a:lnSpc>
                <a:spcPct val="90000"/>
              </a:lnSpc>
              <a:spcAft>
                <a:spcPts val="600"/>
              </a:spcAft>
              <a:buFont typeface="Arial" panose="020B0604020202020204" pitchFamily="34" charset="0"/>
              <a:buChar char="•"/>
            </a:pPr>
            <a:endParaRPr lang="en-US" sz="1600" u="none" strike="noStrike">
              <a:effectLst/>
            </a:endParaRPr>
          </a:p>
          <a:p>
            <a:pPr indent="-228600">
              <a:lnSpc>
                <a:spcPct val="90000"/>
              </a:lnSpc>
              <a:spcAft>
                <a:spcPts val="600"/>
              </a:spcAft>
              <a:buFont typeface="Arial" panose="020B0604020202020204" pitchFamily="34" charset="0"/>
              <a:buChar char="•"/>
            </a:pPr>
            <a:r>
              <a:rPr lang="en-US" sz="1600" u="none" strike="noStrike">
                <a:effectLst/>
              </a:rPr>
              <a:t>Try not to give advice: even when we have good intentions, giving advice can leave us taking ownership of the situation. If someone asks you for advice, first try to better understand their situation. Often, just talking things through will help them find their own way forward. And if you do feel you need to give advice, use words that keep the other person in charge. Let them know that ‘this worked for me, but it may not work for you. If it helps, good. If not, that’s okay, too. It’s your call.’</a:t>
            </a:r>
          </a:p>
          <a:p>
            <a:pPr marL="0" marR="0" indent="-228600" fontAlgn="auto">
              <a:lnSpc>
                <a:spcPct val="90000"/>
              </a:lnSpc>
              <a:spcBef>
                <a:spcPts val="0"/>
              </a:spcBef>
              <a:spcAft>
                <a:spcPts val="600"/>
              </a:spcAft>
              <a:buClrTx/>
              <a:buSzTx/>
              <a:buFont typeface="Arial" panose="020B0604020202020204" pitchFamily="34" charset="0"/>
              <a:buChar char="•"/>
              <a:tabLst/>
            </a:pPr>
            <a:endParaRPr kumimoji="0" lang="en-US" sz="1600" u="none" strike="noStrike" cap="none" spc="0" normalizeH="0" baseline="0">
              <a:ln>
                <a:noFill/>
              </a:ln>
              <a:effectLst/>
              <a:uFillTx/>
              <a:sym typeface="Helvetica"/>
            </a:endParaRPr>
          </a:p>
        </p:txBody>
      </p:sp>
      <p:pic>
        <p:nvPicPr>
          <p:cNvPr id="738" name="Graphic 737" descr="Chat">
            <a:extLst>
              <a:ext uri="{FF2B5EF4-FFF2-40B4-BE49-F238E27FC236}">
                <a16:creationId xmlns:a16="http://schemas.microsoft.com/office/drawing/2014/main" id="{C51AC744-BDAD-E837-BE29-8039E0883C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9502" y="1627051"/>
            <a:ext cx="3615776" cy="361577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6" name="Rectangle 94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Rectangle 9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ectangle 9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ectangle 9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Freeform: Shape 9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6" name="Rectangle 9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Text Placeholder 1"/>
          <p:cNvSpPr txBox="1">
            <a:spLocks noGrp="1"/>
          </p:cNvSpPr>
          <p:nvPr>
            <p:ph type="title" idx="4294967295"/>
          </p:nvPr>
        </p:nvSpPr>
        <p:spPr>
          <a:xfrm>
            <a:off x="466722" y="586855"/>
            <a:ext cx="3201366" cy="3387497"/>
          </a:xfrm>
          <a:prstGeom prst="rect">
            <a:avLst/>
          </a:prstGeom>
        </p:spPr>
        <p:txBody>
          <a:bodyPr vert="horz" lIns="91440" tIns="45720" rIns="91440" bIns="45720" rtlCol="0" anchor="b">
            <a:normAutofit/>
          </a:bodyPr>
          <a:lstStyle/>
          <a:p>
            <a:pPr algn="r">
              <a:defRPr sz="2120" b="1">
                <a:solidFill>
                  <a:srgbClr val="2896C4"/>
                </a:solidFill>
                <a:latin typeface="+mn-lt"/>
                <a:ea typeface="+mn-ea"/>
                <a:cs typeface="+mn-cs"/>
                <a:sym typeface="Lato"/>
              </a:defRPr>
            </a:pPr>
            <a:r>
              <a:rPr lang="en-US" sz="4000" kern="1200">
                <a:solidFill>
                  <a:srgbClr val="FFFFFF"/>
                </a:solidFill>
                <a:latin typeface="+mj-lt"/>
                <a:ea typeface="+mj-ea"/>
                <a:cs typeface="+mj-cs"/>
              </a:rPr>
              <a:t>Mental health conversation cycle:</a:t>
            </a:r>
            <a:br>
              <a:rPr lang="en-US" sz="4000" kern="1200">
                <a:solidFill>
                  <a:srgbClr val="FFFFFF"/>
                </a:solidFill>
                <a:latin typeface="+mj-lt"/>
                <a:ea typeface="+mj-ea"/>
                <a:cs typeface="+mj-cs"/>
              </a:rPr>
            </a:br>
            <a:r>
              <a:rPr lang="en-US" sz="4000" kern="1200">
                <a:solidFill>
                  <a:srgbClr val="FFFFFF"/>
                </a:solidFill>
                <a:latin typeface="+mj-lt"/>
                <a:ea typeface="+mj-ea"/>
                <a:cs typeface="+mj-cs"/>
              </a:rPr>
              <a:t>Act</a:t>
            </a:r>
          </a:p>
        </p:txBody>
      </p:sp>
      <p:grpSp>
        <p:nvGrpSpPr>
          <p:cNvPr id="941" name="Graphic 2"/>
          <p:cNvGrpSpPr/>
          <p:nvPr/>
        </p:nvGrpSpPr>
        <p:grpSpPr>
          <a:xfrm>
            <a:off x="5041907" y="1935864"/>
            <a:ext cx="5933546" cy="3006547"/>
            <a:chOff x="0" y="-1"/>
            <a:chExt cx="7138801" cy="4201181"/>
          </a:xfrm>
        </p:grpSpPr>
        <p:sp>
          <p:nvSpPr>
            <p:cNvPr id="844" name="Freeform: Shape 199"/>
            <p:cNvSpPr/>
            <p:nvPr/>
          </p:nvSpPr>
          <p:spPr>
            <a:xfrm>
              <a:off x="2084905" y="916130"/>
              <a:ext cx="2990017" cy="2990016"/>
            </a:xfrm>
            <a:prstGeom prst="ellipse">
              <a:avLst/>
            </a:prstGeom>
            <a:solidFill>
              <a:schemeClr val="accent1">
                <a:lumOff val="48879"/>
              </a:schemeClr>
            </a:solidFill>
            <a:ln w="12700" cap="flat">
              <a:noFill/>
              <a:miter lim="400000"/>
            </a:ln>
            <a:effectLst/>
          </p:spPr>
          <p:txBody>
            <a:bodyPr wrap="square" lIns="45719" tIns="45719" rIns="45719" bIns="45719" numCol="1" anchor="ctr">
              <a:noAutofit/>
            </a:bodyPr>
            <a:lstStyle/>
            <a:p>
              <a:pPr>
                <a:defRPr sz="2800"/>
              </a:pPr>
              <a:endParaRPr/>
            </a:p>
          </p:txBody>
        </p:sp>
        <p:sp>
          <p:nvSpPr>
            <p:cNvPr id="845" name="Freeform: Shape 201"/>
            <p:cNvSpPr/>
            <p:nvPr/>
          </p:nvSpPr>
          <p:spPr>
            <a:xfrm>
              <a:off x="1877194" y="2040141"/>
              <a:ext cx="3405097" cy="2073546"/>
            </a:xfrm>
            <a:custGeom>
              <a:avLst/>
              <a:gdLst/>
              <a:ahLst/>
              <a:cxnLst>
                <a:cxn ang="0">
                  <a:pos x="wd2" y="hd2"/>
                </a:cxn>
                <a:cxn ang="5400000">
                  <a:pos x="wd2" y="hd2"/>
                </a:cxn>
                <a:cxn ang="10800000">
                  <a:pos x="wd2" y="hd2"/>
                </a:cxn>
                <a:cxn ang="16200000">
                  <a:pos x="wd2" y="hd2"/>
                </a:cxn>
              </a:cxnLst>
              <a:rect l="0" t="0" r="r" b="b"/>
              <a:pathLst>
                <a:path w="21600" h="21600" extrusionOk="0">
                  <a:moveTo>
                    <a:pt x="21343" y="0"/>
                  </a:moveTo>
                  <a:cubicBezTo>
                    <a:pt x="21512" y="1243"/>
                    <a:pt x="21600" y="2538"/>
                    <a:pt x="21600" y="3865"/>
                  </a:cubicBezTo>
                  <a:cubicBezTo>
                    <a:pt x="21600" y="13659"/>
                    <a:pt x="16765" y="21600"/>
                    <a:pt x="10800" y="21600"/>
                  </a:cubicBezTo>
                  <a:cubicBezTo>
                    <a:pt x="4835" y="21600"/>
                    <a:pt x="0" y="13661"/>
                    <a:pt x="0" y="3865"/>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846" name="Freeform: Shape 202"/>
            <p:cNvSpPr/>
            <p:nvPr/>
          </p:nvSpPr>
          <p:spPr>
            <a:xfrm>
              <a:off x="2058624" y="708589"/>
              <a:ext cx="3035289" cy="93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93" y="8788"/>
                    <a:pt x="6094" y="0"/>
                    <a:pt x="10826" y="0"/>
                  </a:cubicBezTo>
                  <a:cubicBezTo>
                    <a:pt x="15519" y="0"/>
                    <a:pt x="19587" y="8639"/>
                    <a:pt x="21600" y="21272"/>
                  </a:cubicBezTo>
                </a:path>
              </a:pathLst>
            </a:custGeom>
            <a:noFill/>
            <a:ln w="12715" cap="flat">
              <a:solidFill>
                <a:srgbClr val="020203"/>
              </a:solidFill>
              <a:prstDash val="solid"/>
              <a:miter lim="800000"/>
            </a:ln>
            <a:effectLst/>
          </p:spPr>
          <p:txBody>
            <a:bodyPr wrap="square" lIns="45719" tIns="45719" rIns="45719" bIns="45719" numCol="1" anchor="ctr">
              <a:noAutofit/>
            </a:bodyPr>
            <a:lstStyle/>
            <a:p>
              <a:pPr>
                <a:defRPr sz="2800"/>
              </a:pPr>
              <a:endParaRPr/>
            </a:p>
          </p:txBody>
        </p:sp>
        <p:sp>
          <p:nvSpPr>
            <p:cNvPr id="847" name="Freeform: Shape 203"/>
            <p:cNvSpPr/>
            <p:nvPr/>
          </p:nvSpPr>
          <p:spPr>
            <a:xfrm>
              <a:off x="3540743" y="4029244"/>
              <a:ext cx="87156" cy="171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51"/>
                  </a:lnTo>
                  <a:lnTo>
                    <a:pt x="21012" y="2160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848" name="Freeform: Shape 204"/>
            <p:cNvSpPr/>
            <p:nvPr/>
          </p:nvSpPr>
          <p:spPr>
            <a:xfrm>
              <a:off x="4984882" y="1519254"/>
              <a:ext cx="160238" cy="111233"/>
            </a:xfrm>
            <a:custGeom>
              <a:avLst/>
              <a:gdLst/>
              <a:ahLst/>
              <a:cxnLst>
                <a:cxn ang="0">
                  <a:pos x="wd2" y="hd2"/>
                </a:cxn>
                <a:cxn ang="5400000">
                  <a:pos x="wd2" y="hd2"/>
                </a:cxn>
                <a:cxn ang="10800000">
                  <a:pos x="wd2" y="hd2"/>
                </a:cxn>
                <a:cxn ang="16200000">
                  <a:pos x="wd2" y="hd2"/>
                </a:cxn>
              </a:cxnLst>
              <a:rect l="0" t="0" r="r" b="b"/>
              <a:pathLst>
                <a:path w="21600" h="21600" extrusionOk="0">
                  <a:moveTo>
                    <a:pt x="0" y="12051"/>
                  </a:moveTo>
                  <a:lnTo>
                    <a:pt x="14971" y="21600"/>
                  </a:lnTo>
                  <a:lnTo>
                    <a:pt x="2160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sp>
          <p:nvSpPr>
            <p:cNvPr id="849" name="Freeform: Shape 205"/>
            <p:cNvSpPr/>
            <p:nvPr/>
          </p:nvSpPr>
          <p:spPr>
            <a:xfrm>
              <a:off x="5783678"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850" name="Freeform: Shape 206"/>
            <p:cNvSpPr/>
            <p:nvPr/>
          </p:nvSpPr>
          <p:spPr>
            <a:xfrm>
              <a:off x="992941" y="2403507"/>
              <a:ext cx="356416" cy="1"/>
            </a:xfrm>
            <a:prstGeom prst="line">
              <a:avLst/>
            </a:prstGeom>
            <a:noFill/>
            <a:ln w="12715" cap="flat">
              <a:solidFill>
                <a:srgbClr val="020203"/>
              </a:solidFill>
              <a:prstDash val="solid"/>
              <a:miter lim="800000"/>
            </a:ln>
            <a:effectLst/>
          </p:spPr>
          <p:txBody>
            <a:bodyPr wrap="square" lIns="45719" tIns="45719" rIns="45719" bIns="45719" numCol="1" anchor="t">
              <a:noAutofit/>
            </a:bodyPr>
            <a:lstStyle/>
            <a:p>
              <a:endParaRPr/>
            </a:p>
          </p:txBody>
        </p:sp>
        <p:sp>
          <p:nvSpPr>
            <p:cNvPr id="851" name="Freeform: Shape 207"/>
            <p:cNvSpPr/>
            <p:nvPr/>
          </p:nvSpPr>
          <p:spPr>
            <a:xfrm>
              <a:off x="0" y="1930775"/>
              <a:ext cx="998707"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852" name="Freeform: Shape 208"/>
            <p:cNvSpPr/>
            <p:nvPr/>
          </p:nvSpPr>
          <p:spPr>
            <a:xfrm>
              <a:off x="1437526"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853" name="Freeform: Shape 209"/>
            <p:cNvSpPr/>
            <p:nvPr/>
          </p:nvSpPr>
          <p:spPr>
            <a:xfrm>
              <a:off x="3080558" y="220088"/>
              <a:ext cx="998708" cy="998707"/>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854" name="Freeform: Shape 210"/>
            <p:cNvSpPr/>
            <p:nvPr/>
          </p:nvSpPr>
          <p:spPr>
            <a:xfrm>
              <a:off x="4706297" y="1930775"/>
              <a:ext cx="998708" cy="998708"/>
            </a:xfrm>
            <a:prstGeom prst="ellipse">
              <a:avLst/>
            </a:pr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sp>
          <p:nvSpPr>
            <p:cNvPr id="855" name="Freeform: Shape 211"/>
            <p:cNvSpPr/>
            <p:nvPr/>
          </p:nvSpPr>
          <p:spPr>
            <a:xfrm>
              <a:off x="6140093" y="1930775"/>
              <a:ext cx="998708" cy="998708"/>
            </a:xfrm>
            <a:prstGeom prst="ellipse">
              <a:avLst/>
            </a:prstGeom>
            <a:solidFill>
              <a:srgbClr val="2896C5"/>
            </a:solidFill>
            <a:ln w="12700" cap="flat">
              <a:noFill/>
              <a:miter lim="400000"/>
            </a:ln>
            <a:effectLst/>
          </p:spPr>
          <p:txBody>
            <a:bodyPr wrap="square" lIns="45719" tIns="45719" rIns="45719" bIns="45719" numCol="1" anchor="ctr">
              <a:noAutofit/>
            </a:bodyPr>
            <a:lstStyle/>
            <a:p>
              <a:pPr>
                <a:defRPr sz="2800"/>
              </a:pPr>
              <a:endParaRPr/>
            </a:p>
          </p:txBody>
        </p:sp>
        <p:sp>
          <p:nvSpPr>
            <p:cNvPr id="856" name="Freeform: Shape 212"/>
            <p:cNvSpPr/>
            <p:nvPr/>
          </p:nvSpPr>
          <p:spPr>
            <a:xfrm>
              <a:off x="2987132" y="719781"/>
              <a:ext cx="108350" cy="16345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21600" y="7304"/>
                  </a:lnTo>
                  <a:lnTo>
                    <a:pt x="0" y="0"/>
                  </a:lnTo>
                  <a:close/>
                </a:path>
              </a:pathLst>
            </a:custGeom>
            <a:solidFill>
              <a:srgbClr val="010202"/>
            </a:solidFill>
            <a:ln w="12700" cap="flat">
              <a:noFill/>
              <a:miter lim="400000"/>
            </a:ln>
            <a:effectLst/>
          </p:spPr>
          <p:txBody>
            <a:bodyPr wrap="square" lIns="45719" tIns="45719" rIns="45719" bIns="45719" numCol="1" anchor="ctr">
              <a:noAutofit/>
            </a:bodyPr>
            <a:lstStyle/>
            <a:p>
              <a:pPr>
                <a:defRPr sz="2800"/>
              </a:pPr>
              <a:endParaRPr/>
            </a:p>
          </p:txBody>
        </p:sp>
        <p:grpSp>
          <p:nvGrpSpPr>
            <p:cNvPr id="862" name="Graphic 2"/>
            <p:cNvGrpSpPr/>
            <p:nvPr/>
          </p:nvGrpSpPr>
          <p:grpSpPr>
            <a:xfrm>
              <a:off x="282825" y="1716113"/>
              <a:ext cx="431870" cy="151250"/>
              <a:chOff x="0" y="0"/>
              <a:chExt cx="431870" cy="151249"/>
            </a:xfrm>
          </p:grpSpPr>
          <p:sp>
            <p:nvSpPr>
              <p:cNvPr id="857" name="Freeform: Shape 292"/>
              <p:cNvSpPr/>
              <p:nvPr/>
            </p:nvSpPr>
            <p:spPr>
              <a:xfrm>
                <a:off x="0" y="0"/>
                <a:ext cx="99534" cy="150571"/>
              </a:xfrm>
              <a:custGeom>
                <a:avLst/>
                <a:gdLst/>
                <a:ahLst/>
                <a:cxnLst>
                  <a:cxn ang="0">
                    <a:pos x="wd2" y="hd2"/>
                  </a:cxn>
                  <a:cxn ang="5400000">
                    <a:pos x="wd2" y="hd2"/>
                  </a:cxn>
                  <a:cxn ang="10800000">
                    <a:pos x="wd2" y="hd2"/>
                  </a:cxn>
                  <a:cxn ang="16200000">
                    <a:pos x="wd2" y="hd2"/>
                  </a:cxn>
                </a:cxnLst>
                <a:rect l="0" t="0" r="r" b="b"/>
                <a:pathLst>
                  <a:path w="21600" h="21600" extrusionOk="0">
                    <a:moveTo>
                      <a:pt x="19539" y="4135"/>
                    </a:moveTo>
                    <a:cubicBezTo>
                      <a:pt x="19355" y="4330"/>
                      <a:pt x="19171" y="4500"/>
                      <a:pt x="18987" y="4573"/>
                    </a:cubicBezTo>
                    <a:cubicBezTo>
                      <a:pt x="18803" y="4670"/>
                      <a:pt x="18546" y="4719"/>
                      <a:pt x="18251" y="4719"/>
                    </a:cubicBezTo>
                    <a:cubicBezTo>
                      <a:pt x="17957" y="4719"/>
                      <a:pt x="17626" y="4646"/>
                      <a:pt x="17258" y="4500"/>
                    </a:cubicBezTo>
                    <a:cubicBezTo>
                      <a:pt x="16890" y="4354"/>
                      <a:pt x="16485" y="4184"/>
                      <a:pt x="15970" y="3989"/>
                    </a:cubicBezTo>
                    <a:cubicBezTo>
                      <a:pt x="15455" y="3794"/>
                      <a:pt x="14903" y="3649"/>
                      <a:pt x="14204" y="3478"/>
                    </a:cubicBezTo>
                    <a:cubicBezTo>
                      <a:pt x="13541" y="3332"/>
                      <a:pt x="12732" y="3260"/>
                      <a:pt x="11812" y="3260"/>
                    </a:cubicBezTo>
                    <a:cubicBezTo>
                      <a:pt x="11002" y="3260"/>
                      <a:pt x="10266" y="3332"/>
                      <a:pt x="9641" y="3454"/>
                    </a:cubicBezTo>
                    <a:cubicBezTo>
                      <a:pt x="9015" y="3576"/>
                      <a:pt x="8500" y="3770"/>
                      <a:pt x="8095" y="3989"/>
                    </a:cubicBezTo>
                    <a:cubicBezTo>
                      <a:pt x="7690" y="4233"/>
                      <a:pt x="7359" y="4500"/>
                      <a:pt x="7175" y="4816"/>
                    </a:cubicBezTo>
                    <a:cubicBezTo>
                      <a:pt x="6955" y="5132"/>
                      <a:pt x="6881" y="5497"/>
                      <a:pt x="6881" y="5886"/>
                    </a:cubicBezTo>
                    <a:cubicBezTo>
                      <a:pt x="6881" y="6373"/>
                      <a:pt x="7102" y="6786"/>
                      <a:pt x="7507" y="7127"/>
                    </a:cubicBezTo>
                    <a:cubicBezTo>
                      <a:pt x="7911" y="7468"/>
                      <a:pt x="8463" y="7735"/>
                      <a:pt x="9162" y="7978"/>
                    </a:cubicBezTo>
                    <a:cubicBezTo>
                      <a:pt x="9861" y="8222"/>
                      <a:pt x="10634" y="8416"/>
                      <a:pt x="11517" y="8611"/>
                    </a:cubicBezTo>
                    <a:cubicBezTo>
                      <a:pt x="12401" y="8805"/>
                      <a:pt x="13320" y="9000"/>
                      <a:pt x="14241" y="9195"/>
                    </a:cubicBezTo>
                    <a:cubicBezTo>
                      <a:pt x="15160" y="9389"/>
                      <a:pt x="16080" y="9657"/>
                      <a:pt x="16963" y="9924"/>
                    </a:cubicBezTo>
                    <a:cubicBezTo>
                      <a:pt x="17846" y="10192"/>
                      <a:pt x="18619" y="10557"/>
                      <a:pt x="19318" y="10970"/>
                    </a:cubicBezTo>
                    <a:cubicBezTo>
                      <a:pt x="20018" y="11384"/>
                      <a:pt x="20570" y="11919"/>
                      <a:pt x="20974" y="12527"/>
                    </a:cubicBezTo>
                    <a:cubicBezTo>
                      <a:pt x="21379" y="13135"/>
                      <a:pt x="21600" y="13889"/>
                      <a:pt x="21600" y="14765"/>
                    </a:cubicBezTo>
                    <a:cubicBezTo>
                      <a:pt x="21600" y="15714"/>
                      <a:pt x="21342" y="16613"/>
                      <a:pt x="20864" y="17441"/>
                    </a:cubicBezTo>
                    <a:cubicBezTo>
                      <a:pt x="20386" y="18267"/>
                      <a:pt x="19650" y="18997"/>
                      <a:pt x="18693" y="19605"/>
                    </a:cubicBezTo>
                    <a:cubicBezTo>
                      <a:pt x="17736" y="20213"/>
                      <a:pt x="16596" y="20700"/>
                      <a:pt x="15234" y="21065"/>
                    </a:cubicBezTo>
                    <a:cubicBezTo>
                      <a:pt x="13873" y="21430"/>
                      <a:pt x="12290" y="21600"/>
                      <a:pt x="10524" y="21600"/>
                    </a:cubicBezTo>
                    <a:cubicBezTo>
                      <a:pt x="9494" y="21600"/>
                      <a:pt x="8500" y="21527"/>
                      <a:pt x="7507" y="21405"/>
                    </a:cubicBezTo>
                    <a:cubicBezTo>
                      <a:pt x="6513" y="21284"/>
                      <a:pt x="5593" y="21089"/>
                      <a:pt x="4673" y="20846"/>
                    </a:cubicBezTo>
                    <a:cubicBezTo>
                      <a:pt x="3753" y="20603"/>
                      <a:pt x="2907" y="20311"/>
                      <a:pt x="2134" y="19970"/>
                    </a:cubicBezTo>
                    <a:cubicBezTo>
                      <a:pt x="1361" y="19630"/>
                      <a:pt x="626" y="19240"/>
                      <a:pt x="0" y="18827"/>
                    </a:cubicBezTo>
                    <a:lnTo>
                      <a:pt x="1729" y="16954"/>
                    </a:lnTo>
                    <a:cubicBezTo>
                      <a:pt x="1877" y="16808"/>
                      <a:pt x="2060" y="16711"/>
                      <a:pt x="2318" y="16613"/>
                    </a:cubicBezTo>
                    <a:cubicBezTo>
                      <a:pt x="2576" y="16516"/>
                      <a:pt x="2797" y="16468"/>
                      <a:pt x="3054" y="16468"/>
                    </a:cubicBezTo>
                    <a:cubicBezTo>
                      <a:pt x="3422" y="16468"/>
                      <a:pt x="3827" y="16565"/>
                      <a:pt x="4232" y="16759"/>
                    </a:cubicBezTo>
                    <a:cubicBezTo>
                      <a:pt x="4673" y="16954"/>
                      <a:pt x="5152" y="17173"/>
                      <a:pt x="5740" y="17416"/>
                    </a:cubicBezTo>
                    <a:cubicBezTo>
                      <a:pt x="6329" y="17659"/>
                      <a:pt x="7028" y="17878"/>
                      <a:pt x="7801" y="18073"/>
                    </a:cubicBezTo>
                    <a:cubicBezTo>
                      <a:pt x="8574" y="18267"/>
                      <a:pt x="9530" y="18365"/>
                      <a:pt x="10634" y="18365"/>
                    </a:cubicBezTo>
                    <a:cubicBezTo>
                      <a:pt x="12327" y="18365"/>
                      <a:pt x="13652" y="18097"/>
                      <a:pt x="14572" y="17562"/>
                    </a:cubicBezTo>
                    <a:cubicBezTo>
                      <a:pt x="15491" y="17027"/>
                      <a:pt x="15970" y="16273"/>
                      <a:pt x="15970" y="15276"/>
                    </a:cubicBezTo>
                    <a:cubicBezTo>
                      <a:pt x="15970" y="14716"/>
                      <a:pt x="15749" y="14278"/>
                      <a:pt x="15344" y="13913"/>
                    </a:cubicBezTo>
                    <a:cubicBezTo>
                      <a:pt x="14940" y="13573"/>
                      <a:pt x="14351" y="13257"/>
                      <a:pt x="13688" y="13038"/>
                    </a:cubicBezTo>
                    <a:cubicBezTo>
                      <a:pt x="13026" y="12819"/>
                      <a:pt x="12217" y="12600"/>
                      <a:pt x="11333" y="12430"/>
                    </a:cubicBezTo>
                    <a:cubicBezTo>
                      <a:pt x="10450" y="12260"/>
                      <a:pt x="9567" y="12089"/>
                      <a:pt x="8647" y="11895"/>
                    </a:cubicBezTo>
                    <a:cubicBezTo>
                      <a:pt x="7727" y="11700"/>
                      <a:pt x="6844" y="11457"/>
                      <a:pt x="5961" y="11189"/>
                    </a:cubicBezTo>
                    <a:cubicBezTo>
                      <a:pt x="5078" y="10922"/>
                      <a:pt x="4305" y="10557"/>
                      <a:pt x="3606" y="10119"/>
                    </a:cubicBezTo>
                    <a:cubicBezTo>
                      <a:pt x="2907" y="9681"/>
                      <a:pt x="2355" y="9122"/>
                      <a:pt x="1950" y="8489"/>
                    </a:cubicBezTo>
                    <a:cubicBezTo>
                      <a:pt x="1545" y="7832"/>
                      <a:pt x="1325" y="7030"/>
                      <a:pt x="1325" y="6057"/>
                    </a:cubicBezTo>
                    <a:cubicBezTo>
                      <a:pt x="1325" y="5278"/>
                      <a:pt x="1545" y="4549"/>
                      <a:pt x="2024" y="3819"/>
                    </a:cubicBezTo>
                    <a:cubicBezTo>
                      <a:pt x="2502" y="3089"/>
                      <a:pt x="3165" y="2432"/>
                      <a:pt x="4048" y="1873"/>
                    </a:cubicBezTo>
                    <a:cubicBezTo>
                      <a:pt x="4931" y="1313"/>
                      <a:pt x="6035" y="851"/>
                      <a:pt x="7323" y="511"/>
                    </a:cubicBezTo>
                    <a:cubicBezTo>
                      <a:pt x="8611" y="170"/>
                      <a:pt x="10119" y="0"/>
                      <a:pt x="11775" y="0"/>
                    </a:cubicBezTo>
                    <a:cubicBezTo>
                      <a:pt x="13652" y="0"/>
                      <a:pt x="15381" y="195"/>
                      <a:pt x="17000" y="584"/>
                    </a:cubicBezTo>
                    <a:cubicBezTo>
                      <a:pt x="18583" y="973"/>
                      <a:pt x="19944" y="1508"/>
                      <a:pt x="21048" y="2213"/>
                    </a:cubicBezTo>
                    <a:lnTo>
                      <a:pt x="19539" y="41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58" name="Freeform: Shape 293"/>
              <p:cNvSpPr/>
              <p:nvPr/>
            </p:nvSpPr>
            <p:spPr>
              <a:xfrm>
                <a:off x="105974"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59" name="Freeform: Shape 294"/>
              <p:cNvSpPr/>
              <p:nvPr/>
            </p:nvSpPr>
            <p:spPr>
              <a:xfrm>
                <a:off x="183464" y="42898"/>
                <a:ext cx="86817" cy="108351"/>
              </a:xfrm>
              <a:custGeom>
                <a:avLst/>
                <a:gdLst/>
                <a:ahLst/>
                <a:cxnLst>
                  <a:cxn ang="0">
                    <a:pos x="wd2" y="hd2"/>
                  </a:cxn>
                  <a:cxn ang="5400000">
                    <a:pos x="wd2" y="hd2"/>
                  </a:cxn>
                  <a:cxn ang="10800000">
                    <a:pos x="wd2" y="hd2"/>
                  </a:cxn>
                  <a:cxn ang="16200000">
                    <a:pos x="wd2" y="hd2"/>
                  </a:cxn>
                </a:cxnLst>
                <a:rect l="0" t="0" r="r" b="b"/>
                <a:pathLst>
                  <a:path w="21600" h="21600" extrusionOk="0">
                    <a:moveTo>
                      <a:pt x="1139" y="3279"/>
                    </a:moveTo>
                    <a:cubicBezTo>
                      <a:pt x="4134" y="1082"/>
                      <a:pt x="7720" y="0"/>
                      <a:pt x="11939" y="0"/>
                    </a:cubicBezTo>
                    <a:cubicBezTo>
                      <a:pt x="13458" y="0"/>
                      <a:pt x="14808" y="203"/>
                      <a:pt x="16031" y="608"/>
                    </a:cubicBezTo>
                    <a:cubicBezTo>
                      <a:pt x="17212" y="1014"/>
                      <a:pt x="18225" y="1555"/>
                      <a:pt x="19069" y="2265"/>
                    </a:cubicBezTo>
                    <a:cubicBezTo>
                      <a:pt x="19912" y="2975"/>
                      <a:pt x="20503" y="3820"/>
                      <a:pt x="20967" y="4800"/>
                    </a:cubicBezTo>
                    <a:cubicBezTo>
                      <a:pt x="21431" y="5780"/>
                      <a:pt x="21600" y="6862"/>
                      <a:pt x="21600" y="8045"/>
                    </a:cubicBezTo>
                    <a:lnTo>
                      <a:pt x="21600" y="21194"/>
                    </a:lnTo>
                    <a:lnTo>
                      <a:pt x="18774" y="21194"/>
                    </a:lnTo>
                    <a:cubicBezTo>
                      <a:pt x="18183" y="21194"/>
                      <a:pt x="17719" y="21127"/>
                      <a:pt x="17423" y="20992"/>
                    </a:cubicBezTo>
                    <a:cubicBezTo>
                      <a:pt x="17086" y="20857"/>
                      <a:pt x="16833" y="20552"/>
                      <a:pt x="16664" y="20147"/>
                    </a:cubicBezTo>
                    <a:lnTo>
                      <a:pt x="16116" y="18659"/>
                    </a:lnTo>
                    <a:cubicBezTo>
                      <a:pt x="15441" y="19132"/>
                      <a:pt x="14808" y="19538"/>
                      <a:pt x="14175" y="19910"/>
                    </a:cubicBezTo>
                    <a:cubicBezTo>
                      <a:pt x="13542" y="20282"/>
                      <a:pt x="12909" y="20586"/>
                      <a:pt x="12234" y="20823"/>
                    </a:cubicBezTo>
                    <a:cubicBezTo>
                      <a:pt x="11560" y="21059"/>
                      <a:pt x="10842" y="21262"/>
                      <a:pt x="10083" y="21397"/>
                    </a:cubicBezTo>
                    <a:cubicBezTo>
                      <a:pt x="9323" y="21532"/>
                      <a:pt x="8480" y="21600"/>
                      <a:pt x="7551" y="21600"/>
                    </a:cubicBezTo>
                    <a:cubicBezTo>
                      <a:pt x="6455" y="21600"/>
                      <a:pt x="5442" y="21465"/>
                      <a:pt x="4514" y="21262"/>
                    </a:cubicBezTo>
                    <a:cubicBezTo>
                      <a:pt x="3586" y="21026"/>
                      <a:pt x="2784" y="20654"/>
                      <a:pt x="2109" y="20180"/>
                    </a:cubicBezTo>
                    <a:cubicBezTo>
                      <a:pt x="1434" y="19707"/>
                      <a:pt x="928" y="19132"/>
                      <a:pt x="548" y="18423"/>
                    </a:cubicBezTo>
                    <a:cubicBezTo>
                      <a:pt x="169" y="17713"/>
                      <a:pt x="0" y="16902"/>
                      <a:pt x="0" y="15955"/>
                    </a:cubicBezTo>
                    <a:cubicBezTo>
                      <a:pt x="0" y="15414"/>
                      <a:pt x="127" y="14907"/>
                      <a:pt x="337" y="14400"/>
                    </a:cubicBezTo>
                    <a:cubicBezTo>
                      <a:pt x="548" y="13893"/>
                      <a:pt x="928" y="13386"/>
                      <a:pt x="1392" y="12913"/>
                    </a:cubicBezTo>
                    <a:cubicBezTo>
                      <a:pt x="1899" y="12439"/>
                      <a:pt x="2531" y="12000"/>
                      <a:pt x="3333" y="11561"/>
                    </a:cubicBezTo>
                    <a:cubicBezTo>
                      <a:pt x="4134" y="11121"/>
                      <a:pt x="5105" y="10783"/>
                      <a:pt x="6244" y="10479"/>
                    </a:cubicBezTo>
                    <a:cubicBezTo>
                      <a:pt x="7383" y="10175"/>
                      <a:pt x="8733" y="9904"/>
                      <a:pt x="10294" y="9735"/>
                    </a:cubicBezTo>
                    <a:cubicBezTo>
                      <a:pt x="11813" y="9532"/>
                      <a:pt x="13584" y="9431"/>
                      <a:pt x="15567" y="9363"/>
                    </a:cubicBezTo>
                    <a:lnTo>
                      <a:pt x="15567" y="8147"/>
                    </a:lnTo>
                    <a:cubicBezTo>
                      <a:pt x="15567" y="6761"/>
                      <a:pt x="15187" y="5713"/>
                      <a:pt x="14470" y="5037"/>
                    </a:cubicBezTo>
                    <a:cubicBezTo>
                      <a:pt x="13711" y="4361"/>
                      <a:pt x="12656" y="4023"/>
                      <a:pt x="11264" y="4023"/>
                    </a:cubicBezTo>
                    <a:cubicBezTo>
                      <a:pt x="10251" y="4023"/>
                      <a:pt x="9408" y="4124"/>
                      <a:pt x="8733" y="4293"/>
                    </a:cubicBezTo>
                    <a:cubicBezTo>
                      <a:pt x="8058" y="4496"/>
                      <a:pt x="7467" y="4699"/>
                      <a:pt x="6961" y="4935"/>
                    </a:cubicBezTo>
                    <a:cubicBezTo>
                      <a:pt x="6455" y="5172"/>
                      <a:pt x="5991" y="5375"/>
                      <a:pt x="5569" y="5577"/>
                    </a:cubicBezTo>
                    <a:cubicBezTo>
                      <a:pt x="5147" y="5780"/>
                      <a:pt x="4683" y="5848"/>
                      <a:pt x="4177" y="5848"/>
                    </a:cubicBezTo>
                    <a:cubicBezTo>
                      <a:pt x="3755" y="5848"/>
                      <a:pt x="3375" y="5747"/>
                      <a:pt x="3080" y="5577"/>
                    </a:cubicBezTo>
                    <a:cubicBezTo>
                      <a:pt x="2784" y="5408"/>
                      <a:pt x="2531" y="5172"/>
                      <a:pt x="2362" y="4935"/>
                    </a:cubicBezTo>
                    <a:lnTo>
                      <a:pt x="1139" y="3279"/>
                    </a:lnTo>
                    <a:close/>
                    <a:moveTo>
                      <a:pt x="15483" y="12304"/>
                    </a:moveTo>
                    <a:cubicBezTo>
                      <a:pt x="13669" y="12372"/>
                      <a:pt x="12150" y="12507"/>
                      <a:pt x="10927" y="12676"/>
                    </a:cubicBezTo>
                    <a:cubicBezTo>
                      <a:pt x="9703" y="12845"/>
                      <a:pt x="8691" y="13082"/>
                      <a:pt x="7973" y="13386"/>
                    </a:cubicBezTo>
                    <a:cubicBezTo>
                      <a:pt x="7214" y="13657"/>
                      <a:pt x="6708" y="13994"/>
                      <a:pt x="6370" y="14366"/>
                    </a:cubicBezTo>
                    <a:cubicBezTo>
                      <a:pt x="6033" y="14738"/>
                      <a:pt x="5906" y="15144"/>
                      <a:pt x="5906" y="15617"/>
                    </a:cubicBezTo>
                    <a:cubicBezTo>
                      <a:pt x="5906" y="16496"/>
                      <a:pt x="6244" y="17138"/>
                      <a:pt x="6877" y="17510"/>
                    </a:cubicBezTo>
                    <a:cubicBezTo>
                      <a:pt x="7509" y="17882"/>
                      <a:pt x="8353" y="18085"/>
                      <a:pt x="9408" y="18085"/>
                    </a:cubicBezTo>
                    <a:cubicBezTo>
                      <a:pt x="10673" y="18085"/>
                      <a:pt x="11813" y="17882"/>
                      <a:pt x="12741" y="17510"/>
                    </a:cubicBezTo>
                    <a:cubicBezTo>
                      <a:pt x="13669" y="17138"/>
                      <a:pt x="14597" y="16563"/>
                      <a:pt x="15483" y="15820"/>
                    </a:cubicBezTo>
                    <a:lnTo>
                      <a:pt x="15483" y="1230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0" name="Freeform: Shape 295"/>
              <p:cNvSpPr/>
              <p:nvPr/>
            </p:nvSpPr>
            <p:spPr>
              <a:xfrm>
                <a:off x="293677" y="42729"/>
                <a:ext cx="62740" cy="106316"/>
              </a:xfrm>
              <a:custGeom>
                <a:avLst/>
                <a:gdLst/>
                <a:ahLst/>
                <a:cxnLst>
                  <a:cxn ang="0">
                    <a:pos x="wd2" y="hd2"/>
                  </a:cxn>
                  <a:cxn ang="5400000">
                    <a:pos x="wd2" y="hd2"/>
                  </a:cxn>
                  <a:cxn ang="10800000">
                    <a:pos x="wd2" y="hd2"/>
                  </a:cxn>
                  <a:cxn ang="16200000">
                    <a:pos x="wd2" y="hd2"/>
                  </a:cxn>
                </a:cxnLst>
                <a:rect l="0" t="0" r="r" b="b"/>
                <a:pathLst>
                  <a:path w="21600" h="21600" extrusionOk="0">
                    <a:moveTo>
                      <a:pt x="8173" y="4099"/>
                    </a:moveTo>
                    <a:cubicBezTo>
                      <a:pt x="9282" y="2825"/>
                      <a:pt x="10625" y="1826"/>
                      <a:pt x="12143" y="1102"/>
                    </a:cubicBezTo>
                    <a:cubicBezTo>
                      <a:pt x="13661" y="379"/>
                      <a:pt x="15529" y="0"/>
                      <a:pt x="17630" y="0"/>
                    </a:cubicBezTo>
                    <a:cubicBezTo>
                      <a:pt x="19265" y="0"/>
                      <a:pt x="20608" y="207"/>
                      <a:pt x="21600" y="654"/>
                    </a:cubicBezTo>
                    <a:lnTo>
                      <a:pt x="21016" y="4478"/>
                    </a:lnTo>
                    <a:cubicBezTo>
                      <a:pt x="20899" y="4720"/>
                      <a:pt x="20724" y="4892"/>
                      <a:pt x="20491" y="4995"/>
                    </a:cubicBezTo>
                    <a:cubicBezTo>
                      <a:pt x="20257" y="5099"/>
                      <a:pt x="19965" y="5133"/>
                      <a:pt x="19615" y="5133"/>
                    </a:cubicBezTo>
                    <a:cubicBezTo>
                      <a:pt x="19265" y="5133"/>
                      <a:pt x="18739" y="5099"/>
                      <a:pt x="18039" y="5030"/>
                    </a:cubicBezTo>
                    <a:cubicBezTo>
                      <a:pt x="17338" y="4961"/>
                      <a:pt x="16696" y="4926"/>
                      <a:pt x="15996" y="4926"/>
                    </a:cubicBezTo>
                    <a:cubicBezTo>
                      <a:pt x="15062" y="4926"/>
                      <a:pt x="14186" y="4995"/>
                      <a:pt x="13427" y="5167"/>
                    </a:cubicBezTo>
                    <a:cubicBezTo>
                      <a:pt x="12668" y="5340"/>
                      <a:pt x="12026" y="5581"/>
                      <a:pt x="11442" y="5891"/>
                    </a:cubicBezTo>
                    <a:cubicBezTo>
                      <a:pt x="10859" y="6201"/>
                      <a:pt x="10333" y="6580"/>
                      <a:pt x="9866" y="7028"/>
                    </a:cubicBezTo>
                    <a:cubicBezTo>
                      <a:pt x="9399" y="7476"/>
                      <a:pt x="8990" y="7958"/>
                      <a:pt x="8582" y="8544"/>
                    </a:cubicBezTo>
                    <a:lnTo>
                      <a:pt x="8582" y="21600"/>
                    </a:lnTo>
                    <a:lnTo>
                      <a:pt x="0" y="21600"/>
                    </a:lnTo>
                    <a:lnTo>
                      <a:pt x="0" y="379"/>
                    </a:lnTo>
                    <a:lnTo>
                      <a:pt x="5079" y="379"/>
                    </a:lnTo>
                    <a:cubicBezTo>
                      <a:pt x="5954" y="379"/>
                      <a:pt x="6597" y="482"/>
                      <a:pt x="6947" y="654"/>
                    </a:cubicBezTo>
                    <a:cubicBezTo>
                      <a:pt x="7297" y="827"/>
                      <a:pt x="7531" y="1171"/>
                      <a:pt x="7647" y="1654"/>
                    </a:cubicBezTo>
                    <a:lnTo>
                      <a:pt x="8173" y="40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1" name="Freeform: Shape 296"/>
              <p:cNvSpPr/>
              <p:nvPr/>
            </p:nvSpPr>
            <p:spPr>
              <a:xfrm>
                <a:off x="360822" y="12717"/>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21" y="18097"/>
                      <a:pt x="17579" y="18044"/>
                      <a:pt x="17734" y="17991"/>
                    </a:cubicBezTo>
                    <a:cubicBezTo>
                      <a:pt x="17940" y="17938"/>
                      <a:pt x="18095" y="17912"/>
                      <a:pt x="18301" y="17912"/>
                    </a:cubicBezTo>
                    <a:cubicBezTo>
                      <a:pt x="18507" y="17912"/>
                      <a:pt x="18713" y="17938"/>
                      <a:pt x="18868" y="17991"/>
                    </a:cubicBezTo>
                    <a:cubicBezTo>
                      <a:pt x="19023" y="18044"/>
                      <a:pt x="19177" y="18150"/>
                      <a:pt x="19332" y="18257"/>
                    </a:cubicBezTo>
                    <a:lnTo>
                      <a:pt x="21600" y="20167"/>
                    </a:lnTo>
                    <a:cubicBezTo>
                      <a:pt x="20466" y="20645"/>
                      <a:pt x="19229" y="21016"/>
                      <a:pt x="17785" y="21255"/>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00" name="Graphic 2"/>
            <p:cNvGrpSpPr/>
            <p:nvPr/>
          </p:nvGrpSpPr>
          <p:grpSpPr>
            <a:xfrm>
              <a:off x="2688537" y="2064558"/>
              <a:ext cx="1770882" cy="672814"/>
              <a:chOff x="0" y="0"/>
              <a:chExt cx="1770882" cy="672814"/>
            </a:xfrm>
          </p:grpSpPr>
          <p:sp>
            <p:nvSpPr>
              <p:cNvPr id="863" name="Freeform: Shape 255"/>
              <p:cNvSpPr/>
              <p:nvPr/>
            </p:nvSpPr>
            <p:spPr>
              <a:xfrm>
                <a:off x="0" y="4069"/>
                <a:ext cx="102755"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135" y="2311"/>
                    </a:moveTo>
                    <a:lnTo>
                      <a:pt x="4135" y="9670"/>
                    </a:lnTo>
                    <a:lnTo>
                      <a:pt x="9624" y="9670"/>
                    </a:lnTo>
                    <a:cubicBezTo>
                      <a:pt x="10800" y="9670"/>
                      <a:pt x="11798" y="9569"/>
                      <a:pt x="12653" y="9393"/>
                    </a:cubicBezTo>
                    <a:cubicBezTo>
                      <a:pt x="13509" y="9218"/>
                      <a:pt x="14222" y="8967"/>
                      <a:pt x="14792" y="8640"/>
                    </a:cubicBezTo>
                    <a:cubicBezTo>
                      <a:pt x="15362" y="8313"/>
                      <a:pt x="15754" y="7937"/>
                      <a:pt x="16039" y="7485"/>
                    </a:cubicBezTo>
                    <a:cubicBezTo>
                      <a:pt x="16325" y="7032"/>
                      <a:pt x="16432" y="6530"/>
                      <a:pt x="16432" y="5978"/>
                    </a:cubicBezTo>
                    <a:cubicBezTo>
                      <a:pt x="16432" y="4697"/>
                      <a:pt x="15897" y="3767"/>
                      <a:pt x="14792" y="3190"/>
                    </a:cubicBezTo>
                    <a:cubicBezTo>
                      <a:pt x="13723" y="2612"/>
                      <a:pt x="12012" y="2311"/>
                      <a:pt x="9731" y="2311"/>
                    </a:cubicBezTo>
                    <a:lnTo>
                      <a:pt x="4135" y="2311"/>
                    </a:lnTo>
                    <a:close/>
                    <a:moveTo>
                      <a:pt x="10764" y="19264"/>
                    </a:moveTo>
                    <a:cubicBezTo>
                      <a:pt x="11941" y="19264"/>
                      <a:pt x="12974" y="19164"/>
                      <a:pt x="13830" y="18988"/>
                    </a:cubicBezTo>
                    <a:cubicBezTo>
                      <a:pt x="14685" y="18787"/>
                      <a:pt x="15398" y="18536"/>
                      <a:pt x="15933" y="18184"/>
                    </a:cubicBezTo>
                    <a:cubicBezTo>
                      <a:pt x="16467" y="17832"/>
                      <a:pt x="16895" y="17431"/>
                      <a:pt x="17145" y="16953"/>
                    </a:cubicBezTo>
                    <a:cubicBezTo>
                      <a:pt x="17394" y="16476"/>
                      <a:pt x="17536" y="15949"/>
                      <a:pt x="17536" y="15371"/>
                    </a:cubicBezTo>
                    <a:cubicBezTo>
                      <a:pt x="17536" y="14266"/>
                      <a:pt x="16966" y="13387"/>
                      <a:pt x="15861" y="12734"/>
                    </a:cubicBezTo>
                    <a:cubicBezTo>
                      <a:pt x="14756" y="12081"/>
                      <a:pt x="13045" y="11754"/>
                      <a:pt x="10800" y="11754"/>
                    </a:cubicBezTo>
                    <a:lnTo>
                      <a:pt x="4170" y="11754"/>
                    </a:lnTo>
                    <a:lnTo>
                      <a:pt x="4170" y="19264"/>
                    </a:lnTo>
                    <a:lnTo>
                      <a:pt x="10764"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4" name="Freeform: Shape 256"/>
              <p:cNvSpPr/>
              <p:nvPr/>
            </p:nvSpPr>
            <p:spPr>
              <a:xfrm>
                <a:off x="119878" y="45102"/>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5" name="Freeform: Shape 257"/>
              <p:cNvSpPr/>
              <p:nvPr/>
            </p:nvSpPr>
            <p:spPr>
              <a:xfrm>
                <a:off x="285538" y="45102"/>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6" name="Freeform: Shape 258"/>
              <p:cNvSpPr/>
              <p:nvPr/>
            </p:nvSpPr>
            <p:spPr>
              <a:xfrm>
                <a:off x="392869" y="45102"/>
                <a:ext cx="98346" cy="106147"/>
              </a:xfrm>
              <a:custGeom>
                <a:avLst/>
                <a:gdLst/>
                <a:ahLst/>
                <a:cxnLst>
                  <a:cxn ang="0">
                    <a:pos x="wd2" y="hd2"/>
                  </a:cxn>
                  <a:cxn ang="5400000">
                    <a:pos x="wd2" y="hd2"/>
                  </a:cxn>
                  <a:cxn ang="10800000">
                    <a:pos x="wd2" y="hd2"/>
                  </a:cxn>
                  <a:cxn ang="16200000">
                    <a:pos x="wd2" y="hd2"/>
                  </a:cxn>
                </a:cxnLst>
                <a:rect l="0" t="0" r="r" b="b"/>
                <a:pathLst>
                  <a:path w="21600" h="21600" extrusionOk="0">
                    <a:moveTo>
                      <a:pt x="10837" y="0"/>
                    </a:moveTo>
                    <a:cubicBezTo>
                      <a:pt x="12476" y="0"/>
                      <a:pt x="13966" y="241"/>
                      <a:pt x="15306" y="759"/>
                    </a:cubicBezTo>
                    <a:cubicBezTo>
                      <a:pt x="16647" y="1277"/>
                      <a:pt x="17764" y="2001"/>
                      <a:pt x="18695" y="2933"/>
                    </a:cubicBezTo>
                    <a:cubicBezTo>
                      <a:pt x="19626" y="3865"/>
                      <a:pt x="20334" y="5003"/>
                      <a:pt x="20855" y="6349"/>
                    </a:cubicBezTo>
                    <a:cubicBezTo>
                      <a:pt x="21339" y="7695"/>
                      <a:pt x="21600" y="9178"/>
                      <a:pt x="21600" y="10800"/>
                    </a:cubicBezTo>
                    <a:cubicBezTo>
                      <a:pt x="21600" y="12456"/>
                      <a:pt x="21339" y="13940"/>
                      <a:pt x="20855" y="15286"/>
                    </a:cubicBezTo>
                    <a:cubicBezTo>
                      <a:pt x="20371" y="16597"/>
                      <a:pt x="19626" y="17735"/>
                      <a:pt x="18695" y="18667"/>
                    </a:cubicBezTo>
                    <a:cubicBezTo>
                      <a:pt x="17764" y="19599"/>
                      <a:pt x="16610" y="20323"/>
                      <a:pt x="15306" y="20841"/>
                    </a:cubicBezTo>
                    <a:cubicBezTo>
                      <a:pt x="13966" y="21359"/>
                      <a:pt x="12476" y="21600"/>
                      <a:pt x="10837" y="21600"/>
                    </a:cubicBezTo>
                    <a:cubicBezTo>
                      <a:pt x="9162" y="21600"/>
                      <a:pt x="7672" y="21359"/>
                      <a:pt x="6331" y="20841"/>
                    </a:cubicBezTo>
                    <a:cubicBezTo>
                      <a:pt x="4990" y="20323"/>
                      <a:pt x="3873" y="19599"/>
                      <a:pt x="2905" y="18667"/>
                    </a:cubicBezTo>
                    <a:cubicBezTo>
                      <a:pt x="1974" y="17735"/>
                      <a:pt x="1229" y="16597"/>
                      <a:pt x="745" y="15286"/>
                    </a:cubicBezTo>
                    <a:cubicBezTo>
                      <a:pt x="261" y="13975"/>
                      <a:pt x="0" y="12456"/>
                      <a:pt x="0" y="10800"/>
                    </a:cubicBezTo>
                    <a:cubicBezTo>
                      <a:pt x="0" y="9144"/>
                      <a:pt x="261" y="7660"/>
                      <a:pt x="745" y="6349"/>
                    </a:cubicBezTo>
                    <a:cubicBezTo>
                      <a:pt x="1229" y="5003"/>
                      <a:pt x="1974" y="3899"/>
                      <a:pt x="2905" y="2933"/>
                    </a:cubicBezTo>
                    <a:cubicBezTo>
                      <a:pt x="3836" y="2001"/>
                      <a:pt x="4990" y="1277"/>
                      <a:pt x="6331" y="759"/>
                    </a:cubicBezTo>
                    <a:cubicBezTo>
                      <a:pt x="7672" y="276"/>
                      <a:pt x="9199" y="0"/>
                      <a:pt x="10837" y="0"/>
                    </a:cubicBezTo>
                    <a:close/>
                    <a:moveTo>
                      <a:pt x="10837" y="18736"/>
                    </a:moveTo>
                    <a:cubicBezTo>
                      <a:pt x="13072" y="18736"/>
                      <a:pt x="14748" y="18046"/>
                      <a:pt x="15828" y="16666"/>
                    </a:cubicBezTo>
                    <a:cubicBezTo>
                      <a:pt x="16945" y="15286"/>
                      <a:pt x="17466" y="13353"/>
                      <a:pt x="17466" y="10869"/>
                    </a:cubicBezTo>
                    <a:cubicBezTo>
                      <a:pt x="17466" y="8385"/>
                      <a:pt x="16908" y="6418"/>
                      <a:pt x="15828" y="5038"/>
                    </a:cubicBezTo>
                    <a:cubicBezTo>
                      <a:pt x="14710" y="3658"/>
                      <a:pt x="13072" y="2933"/>
                      <a:pt x="10837" y="2933"/>
                    </a:cubicBezTo>
                    <a:cubicBezTo>
                      <a:pt x="9720" y="2933"/>
                      <a:pt x="8715" y="3105"/>
                      <a:pt x="7858" y="3485"/>
                    </a:cubicBezTo>
                    <a:cubicBezTo>
                      <a:pt x="7001" y="3830"/>
                      <a:pt x="6331" y="4348"/>
                      <a:pt x="5772" y="5038"/>
                    </a:cubicBezTo>
                    <a:cubicBezTo>
                      <a:pt x="5214" y="5728"/>
                      <a:pt x="4804" y="6556"/>
                      <a:pt x="4506" y="7522"/>
                    </a:cubicBezTo>
                    <a:cubicBezTo>
                      <a:pt x="4245" y="8523"/>
                      <a:pt x="4097" y="9627"/>
                      <a:pt x="4097" y="10869"/>
                    </a:cubicBezTo>
                    <a:cubicBezTo>
                      <a:pt x="4097" y="13353"/>
                      <a:pt x="4655" y="15286"/>
                      <a:pt x="5772" y="16666"/>
                    </a:cubicBezTo>
                    <a:cubicBezTo>
                      <a:pt x="6890" y="18046"/>
                      <a:pt x="8603" y="18736"/>
                      <a:pt x="10837" y="1873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7" name="Freeform: Shape 259"/>
              <p:cNvSpPr/>
              <p:nvPr/>
            </p:nvSpPr>
            <p:spPr>
              <a:xfrm>
                <a:off x="514444" y="45102"/>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57" y="1256"/>
                      <a:pt x="8041" y="942"/>
                    </a:cubicBezTo>
                    <a:cubicBezTo>
                      <a:pt x="8726"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8" name="Freeform: Shape 260"/>
              <p:cNvSpPr/>
              <p:nvPr/>
            </p:nvSpPr>
            <p:spPr>
              <a:xfrm>
                <a:off x="626184" y="80654"/>
                <a:ext cx="50192"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69" name="Freeform: Shape 261"/>
              <p:cNvSpPr/>
              <p:nvPr/>
            </p:nvSpPr>
            <p:spPr>
              <a:xfrm>
                <a:off x="681798" y="1186"/>
                <a:ext cx="44427" cy="185671"/>
              </a:xfrm>
              <a:custGeom>
                <a:avLst/>
                <a:gdLst/>
                <a:ahLst/>
                <a:cxnLst>
                  <a:cxn ang="0">
                    <a:pos x="wd2" y="hd2"/>
                  </a:cxn>
                  <a:cxn ang="5400000">
                    <a:pos x="wd2" y="hd2"/>
                  </a:cxn>
                  <a:cxn ang="10800000">
                    <a:pos x="wd2" y="hd2"/>
                  </a:cxn>
                  <a:cxn ang="16200000">
                    <a:pos x="wd2" y="hd2"/>
                  </a:cxn>
                </a:cxnLst>
                <a:rect l="0" t="0" r="r" b="b"/>
                <a:pathLst>
                  <a:path w="21600" h="21600" extrusionOk="0">
                    <a:moveTo>
                      <a:pt x="19787" y="5306"/>
                    </a:moveTo>
                    <a:lnTo>
                      <a:pt x="19787" y="18187"/>
                    </a:lnTo>
                    <a:cubicBezTo>
                      <a:pt x="19787" y="18661"/>
                      <a:pt x="19539" y="19114"/>
                      <a:pt x="18962" y="19529"/>
                    </a:cubicBezTo>
                    <a:cubicBezTo>
                      <a:pt x="18385" y="19943"/>
                      <a:pt x="17560" y="20298"/>
                      <a:pt x="16406" y="20614"/>
                    </a:cubicBezTo>
                    <a:cubicBezTo>
                      <a:pt x="15252" y="20929"/>
                      <a:pt x="13768" y="21166"/>
                      <a:pt x="11955" y="21344"/>
                    </a:cubicBezTo>
                    <a:cubicBezTo>
                      <a:pt x="10141" y="21521"/>
                      <a:pt x="7997" y="21600"/>
                      <a:pt x="5524" y="21600"/>
                    </a:cubicBezTo>
                    <a:cubicBezTo>
                      <a:pt x="4452" y="21600"/>
                      <a:pt x="3463" y="21580"/>
                      <a:pt x="2638" y="21541"/>
                    </a:cubicBezTo>
                    <a:cubicBezTo>
                      <a:pt x="1731" y="21501"/>
                      <a:pt x="825" y="21442"/>
                      <a:pt x="0" y="21363"/>
                    </a:cubicBezTo>
                    <a:lnTo>
                      <a:pt x="330" y="20219"/>
                    </a:lnTo>
                    <a:cubicBezTo>
                      <a:pt x="412" y="20140"/>
                      <a:pt x="495" y="20101"/>
                      <a:pt x="659" y="20061"/>
                    </a:cubicBezTo>
                    <a:cubicBezTo>
                      <a:pt x="825" y="20022"/>
                      <a:pt x="989" y="20002"/>
                      <a:pt x="1319" y="20002"/>
                    </a:cubicBezTo>
                    <a:cubicBezTo>
                      <a:pt x="1566" y="20002"/>
                      <a:pt x="1896" y="20002"/>
                      <a:pt x="2309" y="20002"/>
                    </a:cubicBezTo>
                    <a:cubicBezTo>
                      <a:pt x="2721" y="20002"/>
                      <a:pt x="3216" y="20002"/>
                      <a:pt x="3875" y="20002"/>
                    </a:cubicBezTo>
                    <a:cubicBezTo>
                      <a:pt x="6430" y="20002"/>
                      <a:pt x="8244" y="19864"/>
                      <a:pt x="9398" y="19568"/>
                    </a:cubicBezTo>
                    <a:cubicBezTo>
                      <a:pt x="10470" y="19272"/>
                      <a:pt x="11048" y="18819"/>
                      <a:pt x="11048" y="18187"/>
                    </a:cubicBezTo>
                    <a:lnTo>
                      <a:pt x="11048" y="5306"/>
                    </a:lnTo>
                    <a:lnTo>
                      <a:pt x="19787" y="5306"/>
                    </a:lnTo>
                    <a:close/>
                    <a:moveTo>
                      <a:pt x="21600" y="1539"/>
                    </a:moveTo>
                    <a:cubicBezTo>
                      <a:pt x="21600" y="1736"/>
                      <a:pt x="21435" y="1933"/>
                      <a:pt x="21105" y="2111"/>
                    </a:cubicBezTo>
                    <a:cubicBezTo>
                      <a:pt x="20776" y="2288"/>
                      <a:pt x="20281" y="2446"/>
                      <a:pt x="19704" y="2584"/>
                    </a:cubicBezTo>
                    <a:cubicBezTo>
                      <a:pt x="19127" y="2722"/>
                      <a:pt x="18467" y="2840"/>
                      <a:pt x="17725" y="2919"/>
                    </a:cubicBezTo>
                    <a:cubicBezTo>
                      <a:pt x="16983" y="2998"/>
                      <a:pt x="16159" y="3038"/>
                      <a:pt x="15335" y="3038"/>
                    </a:cubicBezTo>
                    <a:cubicBezTo>
                      <a:pt x="14510" y="3038"/>
                      <a:pt x="13686" y="2998"/>
                      <a:pt x="12944" y="2919"/>
                    </a:cubicBezTo>
                    <a:cubicBezTo>
                      <a:pt x="12202" y="2840"/>
                      <a:pt x="11542" y="2742"/>
                      <a:pt x="10965" y="2584"/>
                    </a:cubicBezTo>
                    <a:cubicBezTo>
                      <a:pt x="10388" y="2426"/>
                      <a:pt x="9975" y="2288"/>
                      <a:pt x="9646" y="2111"/>
                    </a:cubicBezTo>
                    <a:cubicBezTo>
                      <a:pt x="9316" y="1933"/>
                      <a:pt x="9151" y="1736"/>
                      <a:pt x="9151" y="1539"/>
                    </a:cubicBezTo>
                    <a:cubicBezTo>
                      <a:pt x="9151" y="1341"/>
                      <a:pt x="9316" y="1144"/>
                      <a:pt x="9646" y="947"/>
                    </a:cubicBezTo>
                    <a:cubicBezTo>
                      <a:pt x="9975" y="750"/>
                      <a:pt x="10388" y="592"/>
                      <a:pt x="10965" y="454"/>
                    </a:cubicBezTo>
                    <a:cubicBezTo>
                      <a:pt x="11542" y="316"/>
                      <a:pt x="12202" y="197"/>
                      <a:pt x="12944" y="118"/>
                    </a:cubicBezTo>
                    <a:cubicBezTo>
                      <a:pt x="13686" y="39"/>
                      <a:pt x="14510" y="0"/>
                      <a:pt x="15335" y="0"/>
                    </a:cubicBezTo>
                    <a:cubicBezTo>
                      <a:pt x="16159" y="0"/>
                      <a:pt x="16983" y="39"/>
                      <a:pt x="17725" y="118"/>
                    </a:cubicBezTo>
                    <a:cubicBezTo>
                      <a:pt x="18467" y="197"/>
                      <a:pt x="19127" y="296"/>
                      <a:pt x="19704" y="454"/>
                    </a:cubicBezTo>
                    <a:cubicBezTo>
                      <a:pt x="20281" y="592"/>
                      <a:pt x="20776" y="750"/>
                      <a:pt x="21105" y="947"/>
                    </a:cubicBezTo>
                    <a:cubicBezTo>
                      <a:pt x="21435" y="1144"/>
                      <a:pt x="21600" y="1341"/>
                      <a:pt x="21600" y="153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0" name="Freeform: Shape 262"/>
              <p:cNvSpPr/>
              <p:nvPr/>
            </p:nvSpPr>
            <p:spPr>
              <a:xfrm>
                <a:off x="750980" y="46797"/>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89"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4985" y="16436"/>
                      <a:pt x="5879" y="17308"/>
                    </a:cubicBezTo>
                    <a:cubicBezTo>
                      <a:pt x="6774" y="18180"/>
                      <a:pt x="8137" y="18634"/>
                      <a:pt x="9969" y="18634"/>
                    </a:cubicBezTo>
                    <a:cubicBezTo>
                      <a:pt x="11333" y="18634"/>
                      <a:pt x="12568"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1" name="Freeform: Shape 263"/>
              <p:cNvSpPr/>
              <p:nvPr/>
            </p:nvSpPr>
            <p:spPr>
              <a:xfrm>
                <a:off x="859837" y="0"/>
                <a:ext cx="91056" cy="1514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2"/>
                    </a:lnTo>
                    <a:lnTo>
                      <a:pt x="19026" y="21382"/>
                    </a:lnTo>
                    <a:cubicBezTo>
                      <a:pt x="18422" y="21382"/>
                      <a:pt x="18020" y="21213"/>
                      <a:pt x="17859" y="20850"/>
                    </a:cubicBezTo>
                    <a:lnTo>
                      <a:pt x="17457" y="19060"/>
                    </a:lnTo>
                    <a:cubicBezTo>
                      <a:pt x="16411" y="19810"/>
                      <a:pt x="15204" y="20415"/>
                      <a:pt x="13877" y="20899"/>
                    </a:cubicBezTo>
                    <a:cubicBezTo>
                      <a:pt x="12550" y="21358"/>
                      <a:pt x="10981" y="21600"/>
                      <a:pt x="9251" y="21600"/>
                    </a:cubicBezTo>
                    <a:cubicBezTo>
                      <a:pt x="7844" y="21600"/>
                      <a:pt x="6597" y="21431"/>
                      <a:pt x="5430" y="21116"/>
                    </a:cubicBezTo>
                    <a:cubicBezTo>
                      <a:pt x="4304" y="20802"/>
                      <a:pt x="3298" y="20318"/>
                      <a:pt x="2494" y="19689"/>
                    </a:cubicBezTo>
                    <a:cubicBezTo>
                      <a:pt x="1689" y="19060"/>
                      <a:pt x="1086" y="18286"/>
                      <a:pt x="644" y="17343"/>
                    </a:cubicBezTo>
                    <a:cubicBezTo>
                      <a:pt x="201" y="16399"/>
                      <a:pt x="0" y="15335"/>
                      <a:pt x="0" y="14102"/>
                    </a:cubicBezTo>
                    <a:cubicBezTo>
                      <a:pt x="0" y="13013"/>
                      <a:pt x="241" y="12021"/>
                      <a:pt x="724" y="11078"/>
                    </a:cubicBezTo>
                    <a:cubicBezTo>
                      <a:pt x="1207" y="10135"/>
                      <a:pt x="1891" y="9337"/>
                      <a:pt x="2816" y="8659"/>
                    </a:cubicBezTo>
                    <a:cubicBezTo>
                      <a:pt x="3741" y="7982"/>
                      <a:pt x="4827" y="7426"/>
                      <a:pt x="6154" y="7039"/>
                    </a:cubicBezTo>
                    <a:cubicBezTo>
                      <a:pt x="7482" y="6652"/>
                      <a:pt x="8930" y="6458"/>
                      <a:pt x="10579" y="6458"/>
                    </a:cubicBezTo>
                    <a:cubicBezTo>
                      <a:pt x="12067" y="6458"/>
                      <a:pt x="13354" y="6603"/>
                      <a:pt x="14440" y="6918"/>
                    </a:cubicBezTo>
                    <a:cubicBezTo>
                      <a:pt x="15526" y="7232"/>
                      <a:pt x="16451" y="7643"/>
                      <a:pt x="17296" y="8175"/>
                    </a:cubicBezTo>
                    <a:lnTo>
                      <a:pt x="17296" y="24"/>
                    </a:lnTo>
                    <a:lnTo>
                      <a:pt x="21600" y="24"/>
                    </a:lnTo>
                    <a:close/>
                    <a:moveTo>
                      <a:pt x="17296" y="10159"/>
                    </a:moveTo>
                    <a:cubicBezTo>
                      <a:pt x="16491" y="9506"/>
                      <a:pt x="15607" y="9046"/>
                      <a:pt x="14682" y="8804"/>
                    </a:cubicBezTo>
                    <a:cubicBezTo>
                      <a:pt x="13756" y="8538"/>
                      <a:pt x="12710" y="8417"/>
                      <a:pt x="11544" y="8417"/>
                    </a:cubicBezTo>
                    <a:cubicBezTo>
                      <a:pt x="9292" y="8417"/>
                      <a:pt x="7522" y="8901"/>
                      <a:pt x="6315" y="9893"/>
                    </a:cubicBezTo>
                    <a:cubicBezTo>
                      <a:pt x="5108" y="10860"/>
                      <a:pt x="4465" y="12263"/>
                      <a:pt x="4465" y="14077"/>
                    </a:cubicBezTo>
                    <a:cubicBezTo>
                      <a:pt x="4465" y="15045"/>
                      <a:pt x="4585" y="15867"/>
                      <a:pt x="4867" y="16545"/>
                    </a:cubicBezTo>
                    <a:cubicBezTo>
                      <a:pt x="5149" y="17222"/>
                      <a:pt x="5551" y="17778"/>
                      <a:pt x="6074" y="18238"/>
                    </a:cubicBezTo>
                    <a:cubicBezTo>
                      <a:pt x="6597" y="18673"/>
                      <a:pt x="7240" y="19012"/>
                      <a:pt x="8045" y="19205"/>
                    </a:cubicBezTo>
                    <a:cubicBezTo>
                      <a:pt x="8809" y="19399"/>
                      <a:pt x="9694" y="19520"/>
                      <a:pt x="10659" y="19520"/>
                    </a:cubicBezTo>
                    <a:cubicBezTo>
                      <a:pt x="12067" y="19520"/>
                      <a:pt x="13314" y="19326"/>
                      <a:pt x="14360" y="18939"/>
                    </a:cubicBezTo>
                    <a:cubicBezTo>
                      <a:pt x="15406" y="18552"/>
                      <a:pt x="16371" y="17996"/>
                      <a:pt x="17256" y="17294"/>
                    </a:cubicBezTo>
                    <a:lnTo>
                      <a:pt x="17256" y="1015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2" name="Freeform: Shape 264"/>
              <p:cNvSpPr/>
              <p:nvPr/>
            </p:nvSpPr>
            <p:spPr>
              <a:xfrm>
                <a:off x="971576" y="45441"/>
                <a:ext cx="94955" cy="141754"/>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2" y="2429"/>
                      <a:pt x="20636" y="2506"/>
                    </a:cubicBezTo>
                    <a:lnTo>
                      <a:pt x="17974" y="2739"/>
                    </a:lnTo>
                    <a:cubicBezTo>
                      <a:pt x="18514" y="3410"/>
                      <a:pt x="18746" y="4186"/>
                      <a:pt x="18746" y="5012"/>
                    </a:cubicBezTo>
                    <a:cubicBezTo>
                      <a:pt x="18746" y="5788"/>
                      <a:pt x="18514" y="6485"/>
                      <a:pt x="18090" y="7105"/>
                    </a:cubicBezTo>
                    <a:cubicBezTo>
                      <a:pt x="17666" y="7725"/>
                      <a:pt x="17049" y="8268"/>
                      <a:pt x="16277" y="8707"/>
                    </a:cubicBezTo>
                    <a:cubicBezTo>
                      <a:pt x="15506" y="9146"/>
                      <a:pt x="14580" y="9482"/>
                      <a:pt x="13500" y="9741"/>
                    </a:cubicBezTo>
                    <a:cubicBezTo>
                      <a:pt x="12420" y="9973"/>
                      <a:pt x="11263" y="10102"/>
                      <a:pt x="9990" y="10102"/>
                    </a:cubicBezTo>
                    <a:cubicBezTo>
                      <a:pt x="8910" y="10102"/>
                      <a:pt x="7869" y="10025"/>
                      <a:pt x="6904" y="9844"/>
                    </a:cubicBezTo>
                    <a:cubicBezTo>
                      <a:pt x="6403" y="10051"/>
                      <a:pt x="6017" y="10283"/>
                      <a:pt x="5786" y="10490"/>
                    </a:cubicBezTo>
                    <a:cubicBezTo>
                      <a:pt x="5516" y="10723"/>
                      <a:pt x="5400" y="10955"/>
                      <a:pt x="5400" y="11188"/>
                    </a:cubicBezTo>
                    <a:cubicBezTo>
                      <a:pt x="5400" y="11549"/>
                      <a:pt x="5631" y="11834"/>
                      <a:pt x="6094" y="12040"/>
                    </a:cubicBezTo>
                    <a:cubicBezTo>
                      <a:pt x="6557" y="12221"/>
                      <a:pt x="7136" y="12376"/>
                      <a:pt x="7869" y="12454"/>
                    </a:cubicBezTo>
                    <a:cubicBezTo>
                      <a:pt x="8601" y="12531"/>
                      <a:pt x="9450" y="12583"/>
                      <a:pt x="10414" y="12609"/>
                    </a:cubicBezTo>
                    <a:cubicBezTo>
                      <a:pt x="11379" y="12634"/>
                      <a:pt x="12343" y="12660"/>
                      <a:pt x="13346" y="12712"/>
                    </a:cubicBezTo>
                    <a:cubicBezTo>
                      <a:pt x="14349" y="12764"/>
                      <a:pt x="15313" y="12841"/>
                      <a:pt x="16277" y="12944"/>
                    </a:cubicBezTo>
                    <a:cubicBezTo>
                      <a:pt x="17241" y="13048"/>
                      <a:pt x="18051" y="13255"/>
                      <a:pt x="18823" y="13513"/>
                    </a:cubicBezTo>
                    <a:cubicBezTo>
                      <a:pt x="19556" y="13771"/>
                      <a:pt x="20173" y="14133"/>
                      <a:pt x="20597" y="14572"/>
                    </a:cubicBezTo>
                    <a:cubicBezTo>
                      <a:pt x="21060" y="15037"/>
                      <a:pt x="21292" y="15606"/>
                      <a:pt x="21292" y="16329"/>
                    </a:cubicBezTo>
                    <a:cubicBezTo>
                      <a:pt x="21292" y="17001"/>
                      <a:pt x="21021" y="17647"/>
                      <a:pt x="20520" y="18293"/>
                    </a:cubicBezTo>
                    <a:cubicBezTo>
                      <a:pt x="20019" y="18913"/>
                      <a:pt x="19286" y="19481"/>
                      <a:pt x="18360" y="19972"/>
                    </a:cubicBezTo>
                    <a:cubicBezTo>
                      <a:pt x="17434" y="20463"/>
                      <a:pt x="16277" y="20851"/>
                      <a:pt x="14889" y="21161"/>
                    </a:cubicBezTo>
                    <a:cubicBezTo>
                      <a:pt x="13539" y="21445"/>
                      <a:pt x="11996" y="21600"/>
                      <a:pt x="10260" y="21600"/>
                    </a:cubicBezTo>
                    <a:cubicBezTo>
                      <a:pt x="8563" y="21600"/>
                      <a:pt x="7059" y="21497"/>
                      <a:pt x="5786" y="21264"/>
                    </a:cubicBezTo>
                    <a:cubicBezTo>
                      <a:pt x="4513" y="21032"/>
                      <a:pt x="3433" y="20721"/>
                      <a:pt x="2584" y="20360"/>
                    </a:cubicBezTo>
                    <a:cubicBezTo>
                      <a:pt x="1736" y="19972"/>
                      <a:pt x="1080" y="19533"/>
                      <a:pt x="656" y="19042"/>
                    </a:cubicBezTo>
                    <a:cubicBezTo>
                      <a:pt x="231" y="18551"/>
                      <a:pt x="0" y="18009"/>
                      <a:pt x="0" y="17466"/>
                    </a:cubicBezTo>
                    <a:cubicBezTo>
                      <a:pt x="0" y="16691"/>
                      <a:pt x="347" y="16045"/>
                      <a:pt x="1080" y="15502"/>
                    </a:cubicBezTo>
                    <a:cubicBezTo>
                      <a:pt x="1813" y="14960"/>
                      <a:pt x="2816" y="14546"/>
                      <a:pt x="4050" y="14210"/>
                    </a:cubicBezTo>
                    <a:cubicBezTo>
                      <a:pt x="3356" y="14004"/>
                      <a:pt x="2816" y="13720"/>
                      <a:pt x="2391" y="13384"/>
                    </a:cubicBezTo>
                    <a:cubicBezTo>
                      <a:pt x="1967" y="13048"/>
                      <a:pt x="1774" y="12557"/>
                      <a:pt x="1774" y="11989"/>
                    </a:cubicBezTo>
                    <a:cubicBezTo>
                      <a:pt x="1774" y="11756"/>
                      <a:pt x="1851" y="11523"/>
                      <a:pt x="1967" y="11291"/>
                    </a:cubicBezTo>
                    <a:cubicBezTo>
                      <a:pt x="2083" y="11058"/>
                      <a:pt x="2276" y="10800"/>
                      <a:pt x="2546" y="10567"/>
                    </a:cubicBezTo>
                    <a:cubicBezTo>
                      <a:pt x="2816" y="10335"/>
                      <a:pt x="3124" y="10102"/>
                      <a:pt x="3471" y="9870"/>
                    </a:cubicBezTo>
                    <a:cubicBezTo>
                      <a:pt x="3857" y="9663"/>
                      <a:pt x="4281" y="9456"/>
                      <a:pt x="4783" y="9301"/>
                    </a:cubicBezTo>
                    <a:cubicBezTo>
                      <a:pt x="3626" y="8862"/>
                      <a:pt x="2739" y="8294"/>
                      <a:pt x="2083" y="7570"/>
                    </a:cubicBezTo>
                    <a:cubicBezTo>
                      <a:pt x="1427" y="6847"/>
                      <a:pt x="1119" y="6020"/>
                      <a:pt x="1119" y="5064"/>
                    </a:cubicBezTo>
                    <a:cubicBezTo>
                      <a:pt x="1119" y="4289"/>
                      <a:pt x="1350" y="3617"/>
                      <a:pt x="1774" y="2971"/>
                    </a:cubicBezTo>
                    <a:cubicBezTo>
                      <a:pt x="2199" y="2351"/>
                      <a:pt x="2816" y="1809"/>
                      <a:pt x="3626" y="1369"/>
                    </a:cubicBezTo>
                    <a:cubicBezTo>
                      <a:pt x="4436" y="930"/>
                      <a:pt x="5362" y="594"/>
                      <a:pt x="6441" y="362"/>
                    </a:cubicBezTo>
                    <a:cubicBezTo>
                      <a:pt x="7521" y="129"/>
                      <a:pt x="8717" y="0"/>
                      <a:pt x="10029" y="0"/>
                    </a:cubicBezTo>
                    <a:cubicBezTo>
                      <a:pt x="11032" y="0"/>
                      <a:pt x="11996" y="78"/>
                      <a:pt x="12883" y="233"/>
                    </a:cubicBezTo>
                    <a:cubicBezTo>
                      <a:pt x="13770" y="388"/>
                      <a:pt x="14580" y="594"/>
                      <a:pt x="15274" y="879"/>
                    </a:cubicBezTo>
                    <a:lnTo>
                      <a:pt x="21600" y="879"/>
                    </a:lnTo>
                    <a:close/>
                    <a:moveTo>
                      <a:pt x="17396" y="16768"/>
                    </a:moveTo>
                    <a:cubicBezTo>
                      <a:pt x="17396" y="16381"/>
                      <a:pt x="17241" y="16071"/>
                      <a:pt x="16894" y="15838"/>
                    </a:cubicBezTo>
                    <a:cubicBezTo>
                      <a:pt x="16547" y="15606"/>
                      <a:pt x="16123" y="15425"/>
                      <a:pt x="15583" y="15270"/>
                    </a:cubicBezTo>
                    <a:cubicBezTo>
                      <a:pt x="15043" y="15115"/>
                      <a:pt x="14387" y="15037"/>
                      <a:pt x="13654" y="14986"/>
                    </a:cubicBezTo>
                    <a:cubicBezTo>
                      <a:pt x="12921" y="14934"/>
                      <a:pt x="12150" y="14882"/>
                      <a:pt x="11340" y="14857"/>
                    </a:cubicBezTo>
                    <a:cubicBezTo>
                      <a:pt x="10530" y="14831"/>
                      <a:pt x="9720" y="14805"/>
                      <a:pt x="8871" y="14753"/>
                    </a:cubicBezTo>
                    <a:cubicBezTo>
                      <a:pt x="8023" y="14727"/>
                      <a:pt x="7251" y="14676"/>
                      <a:pt x="6480" y="14598"/>
                    </a:cubicBezTo>
                    <a:cubicBezTo>
                      <a:pt x="5631" y="14857"/>
                      <a:pt x="4899" y="15192"/>
                      <a:pt x="4359" y="15606"/>
                    </a:cubicBezTo>
                    <a:cubicBezTo>
                      <a:pt x="3819" y="16019"/>
                      <a:pt x="3549" y="16484"/>
                      <a:pt x="3549" y="17027"/>
                    </a:cubicBezTo>
                    <a:cubicBezTo>
                      <a:pt x="3549" y="17388"/>
                      <a:pt x="3703" y="17698"/>
                      <a:pt x="3973" y="18009"/>
                    </a:cubicBezTo>
                    <a:cubicBezTo>
                      <a:pt x="4243" y="18319"/>
                      <a:pt x="4667" y="18577"/>
                      <a:pt x="5207" y="18810"/>
                    </a:cubicBezTo>
                    <a:cubicBezTo>
                      <a:pt x="5747" y="19042"/>
                      <a:pt x="6480" y="19197"/>
                      <a:pt x="7290" y="19326"/>
                    </a:cubicBezTo>
                    <a:cubicBezTo>
                      <a:pt x="8139" y="19456"/>
                      <a:pt x="9141" y="19533"/>
                      <a:pt x="10260" y="19533"/>
                    </a:cubicBezTo>
                    <a:cubicBezTo>
                      <a:pt x="11379" y="19533"/>
                      <a:pt x="12382" y="19456"/>
                      <a:pt x="13230" y="19326"/>
                    </a:cubicBezTo>
                    <a:cubicBezTo>
                      <a:pt x="14117" y="19197"/>
                      <a:pt x="14850" y="18990"/>
                      <a:pt x="15467" y="18758"/>
                    </a:cubicBezTo>
                    <a:cubicBezTo>
                      <a:pt x="16084" y="18500"/>
                      <a:pt x="16547" y="18215"/>
                      <a:pt x="16856" y="17879"/>
                    </a:cubicBezTo>
                    <a:cubicBezTo>
                      <a:pt x="17164" y="17543"/>
                      <a:pt x="17396" y="17182"/>
                      <a:pt x="17396" y="16768"/>
                    </a:cubicBezTo>
                    <a:close/>
                    <a:moveTo>
                      <a:pt x="9990" y="8242"/>
                    </a:moveTo>
                    <a:cubicBezTo>
                      <a:pt x="10839" y="8242"/>
                      <a:pt x="11571" y="8165"/>
                      <a:pt x="12189" y="8010"/>
                    </a:cubicBezTo>
                    <a:cubicBezTo>
                      <a:pt x="12806" y="7855"/>
                      <a:pt x="13346" y="7648"/>
                      <a:pt x="13770" y="7364"/>
                    </a:cubicBezTo>
                    <a:cubicBezTo>
                      <a:pt x="14194" y="7080"/>
                      <a:pt x="14541" y="6743"/>
                      <a:pt x="14734" y="6356"/>
                    </a:cubicBezTo>
                    <a:cubicBezTo>
                      <a:pt x="14966" y="5968"/>
                      <a:pt x="15043" y="5529"/>
                      <a:pt x="15043" y="5064"/>
                    </a:cubicBezTo>
                    <a:cubicBezTo>
                      <a:pt x="15043" y="4108"/>
                      <a:pt x="14618" y="3333"/>
                      <a:pt x="13731" y="2765"/>
                    </a:cubicBezTo>
                    <a:cubicBezTo>
                      <a:pt x="12844" y="2196"/>
                      <a:pt x="11610" y="1912"/>
                      <a:pt x="9951" y="1912"/>
                    </a:cubicBezTo>
                    <a:cubicBezTo>
                      <a:pt x="8293" y="1912"/>
                      <a:pt x="7020" y="2196"/>
                      <a:pt x="6133" y="2765"/>
                    </a:cubicBezTo>
                    <a:cubicBezTo>
                      <a:pt x="5246" y="3333"/>
                      <a:pt x="4821" y="4108"/>
                      <a:pt x="4821" y="5064"/>
                    </a:cubicBezTo>
                    <a:cubicBezTo>
                      <a:pt x="4821" y="5529"/>
                      <a:pt x="4937" y="5943"/>
                      <a:pt x="5169" y="6356"/>
                    </a:cubicBezTo>
                    <a:cubicBezTo>
                      <a:pt x="5400" y="6769"/>
                      <a:pt x="5709" y="7080"/>
                      <a:pt x="6133" y="7364"/>
                    </a:cubicBezTo>
                    <a:cubicBezTo>
                      <a:pt x="6557" y="7648"/>
                      <a:pt x="7097" y="7855"/>
                      <a:pt x="7714" y="8010"/>
                    </a:cubicBezTo>
                    <a:cubicBezTo>
                      <a:pt x="8409" y="8165"/>
                      <a:pt x="9141" y="8242"/>
                      <a:pt x="9990"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3" name="Freeform: Shape 265"/>
              <p:cNvSpPr/>
              <p:nvPr/>
            </p:nvSpPr>
            <p:spPr>
              <a:xfrm>
                <a:off x="1077721"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4" name="Freeform: Shape 266"/>
              <p:cNvSpPr/>
              <p:nvPr/>
            </p:nvSpPr>
            <p:spPr>
              <a:xfrm>
                <a:off x="1191156" y="44933"/>
                <a:ext cx="139889"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6" y="384"/>
                    </a:lnTo>
                    <a:cubicBezTo>
                      <a:pt x="2068" y="384"/>
                      <a:pt x="2330" y="628"/>
                      <a:pt x="2409" y="1152"/>
                    </a:cubicBezTo>
                    <a:lnTo>
                      <a:pt x="2618" y="3315"/>
                    </a:lnTo>
                    <a:cubicBezTo>
                      <a:pt x="3194" y="2338"/>
                      <a:pt x="3875" y="1570"/>
                      <a:pt x="4608" y="942"/>
                    </a:cubicBezTo>
                    <a:cubicBezTo>
                      <a:pt x="5341" y="314"/>
                      <a:pt x="6179" y="35"/>
                      <a:pt x="7148" y="35"/>
                    </a:cubicBezTo>
                    <a:cubicBezTo>
                      <a:pt x="8221" y="35"/>
                      <a:pt x="9085" y="419"/>
                      <a:pt x="9740" y="1221"/>
                    </a:cubicBezTo>
                    <a:cubicBezTo>
                      <a:pt x="10394" y="2024"/>
                      <a:pt x="10892" y="3106"/>
                      <a:pt x="11180" y="4432"/>
                    </a:cubicBezTo>
                    <a:cubicBezTo>
                      <a:pt x="11415" y="3664"/>
                      <a:pt x="11703" y="3001"/>
                      <a:pt x="12070" y="2443"/>
                    </a:cubicBezTo>
                    <a:cubicBezTo>
                      <a:pt x="12436" y="1884"/>
                      <a:pt x="12829" y="1431"/>
                      <a:pt x="13274" y="1047"/>
                    </a:cubicBezTo>
                    <a:cubicBezTo>
                      <a:pt x="13719" y="698"/>
                      <a:pt x="14191" y="419"/>
                      <a:pt x="14714" y="244"/>
                    </a:cubicBezTo>
                    <a:cubicBezTo>
                      <a:pt x="15238" y="70"/>
                      <a:pt x="15735" y="0"/>
                      <a:pt x="16259" y="0"/>
                    </a:cubicBezTo>
                    <a:cubicBezTo>
                      <a:pt x="17097" y="0"/>
                      <a:pt x="17856" y="175"/>
                      <a:pt x="18511" y="524"/>
                    </a:cubicBezTo>
                    <a:cubicBezTo>
                      <a:pt x="19165" y="872"/>
                      <a:pt x="19715" y="1396"/>
                      <a:pt x="20186" y="2094"/>
                    </a:cubicBezTo>
                    <a:cubicBezTo>
                      <a:pt x="20657" y="2792"/>
                      <a:pt x="20998" y="3629"/>
                      <a:pt x="21234" y="4606"/>
                    </a:cubicBezTo>
                    <a:cubicBezTo>
                      <a:pt x="21469" y="5618"/>
                      <a:pt x="21600" y="6735"/>
                      <a:pt x="21600" y="8026"/>
                    </a:cubicBezTo>
                    <a:lnTo>
                      <a:pt x="21600" y="21530"/>
                    </a:lnTo>
                    <a:lnTo>
                      <a:pt x="18799" y="21530"/>
                    </a:lnTo>
                    <a:lnTo>
                      <a:pt x="18799" y="8026"/>
                    </a:lnTo>
                    <a:cubicBezTo>
                      <a:pt x="18799" y="6351"/>
                      <a:pt x="18537" y="5095"/>
                      <a:pt x="17987" y="4257"/>
                    </a:cubicBezTo>
                    <a:cubicBezTo>
                      <a:pt x="17437" y="3420"/>
                      <a:pt x="16652" y="2966"/>
                      <a:pt x="15630" y="2966"/>
                    </a:cubicBezTo>
                    <a:cubicBezTo>
                      <a:pt x="15159" y="2966"/>
                      <a:pt x="14740" y="3071"/>
                      <a:pt x="14321" y="3280"/>
                    </a:cubicBezTo>
                    <a:cubicBezTo>
                      <a:pt x="13903" y="3490"/>
                      <a:pt x="13536" y="3804"/>
                      <a:pt x="13222" y="4222"/>
                    </a:cubicBezTo>
                    <a:cubicBezTo>
                      <a:pt x="12908" y="4641"/>
                      <a:pt x="12672" y="5164"/>
                      <a:pt x="12463" y="5793"/>
                    </a:cubicBezTo>
                    <a:cubicBezTo>
                      <a:pt x="12279" y="6421"/>
                      <a:pt x="12201" y="7154"/>
                      <a:pt x="12201" y="7991"/>
                    </a:cubicBezTo>
                    <a:lnTo>
                      <a:pt x="12201" y="21495"/>
                    </a:lnTo>
                    <a:lnTo>
                      <a:pt x="9399" y="21495"/>
                    </a:lnTo>
                    <a:lnTo>
                      <a:pt x="9399" y="7991"/>
                    </a:lnTo>
                    <a:cubicBezTo>
                      <a:pt x="9399" y="6281"/>
                      <a:pt x="9137" y="5025"/>
                      <a:pt x="8640" y="4187"/>
                    </a:cubicBezTo>
                    <a:cubicBezTo>
                      <a:pt x="8116" y="3350"/>
                      <a:pt x="7383" y="2931"/>
                      <a:pt x="6388" y="2931"/>
                    </a:cubicBezTo>
                    <a:cubicBezTo>
                      <a:pt x="5708" y="2931"/>
                      <a:pt x="5053" y="3175"/>
                      <a:pt x="4477" y="3664"/>
                    </a:cubicBezTo>
                    <a:cubicBezTo>
                      <a:pt x="3901" y="4152"/>
                      <a:pt x="3351" y="4815"/>
                      <a:pt x="2854" y="5688"/>
                    </a:cubicBezTo>
                    <a:lnTo>
                      <a:pt x="2854"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5" name="Freeform: Shape 267"/>
              <p:cNvSpPr/>
              <p:nvPr/>
            </p:nvSpPr>
            <p:spPr>
              <a:xfrm>
                <a:off x="1352577" y="45102"/>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513" y="13319"/>
                      <a:pt x="4876" y="14285"/>
                    </a:cubicBezTo>
                    <a:cubicBezTo>
                      <a:pt x="5239" y="15251"/>
                      <a:pt x="5763" y="16079"/>
                      <a:pt x="6448" y="16735"/>
                    </a:cubicBezTo>
                    <a:cubicBezTo>
                      <a:pt x="7133" y="17391"/>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2"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6" name="Freeform: Shape 268"/>
              <p:cNvSpPr/>
              <p:nvPr/>
            </p:nvSpPr>
            <p:spPr>
              <a:xfrm>
                <a:off x="1466012" y="45102"/>
                <a:ext cx="85799" cy="104960"/>
              </a:xfrm>
              <a:custGeom>
                <a:avLst/>
                <a:gdLst/>
                <a:ahLst/>
                <a:cxnLst>
                  <a:cxn ang="0">
                    <a:pos x="wd2" y="hd2"/>
                  </a:cxn>
                  <a:cxn ang="5400000">
                    <a:pos x="wd2" y="hd2"/>
                  </a:cxn>
                  <a:cxn ang="10800000">
                    <a:pos x="wd2" y="hd2"/>
                  </a:cxn>
                  <a:cxn ang="16200000">
                    <a:pos x="wd2" y="hd2"/>
                  </a:cxn>
                </a:cxnLst>
                <a:rect l="0" t="0" r="r" b="b"/>
                <a:pathLst>
                  <a:path w="21600" h="21600" extrusionOk="0">
                    <a:moveTo>
                      <a:pt x="4269" y="3420"/>
                    </a:moveTo>
                    <a:cubicBezTo>
                      <a:pt x="4824" y="2896"/>
                      <a:pt x="5421" y="2443"/>
                      <a:pt x="6062" y="2024"/>
                    </a:cubicBezTo>
                    <a:cubicBezTo>
                      <a:pt x="6702" y="1605"/>
                      <a:pt x="7385" y="1256"/>
                      <a:pt x="8068" y="942"/>
                    </a:cubicBezTo>
                    <a:cubicBezTo>
                      <a:pt x="8751" y="628"/>
                      <a:pt x="9519" y="419"/>
                      <a:pt x="10330" y="244"/>
                    </a:cubicBezTo>
                    <a:cubicBezTo>
                      <a:pt x="11141" y="70"/>
                      <a:pt x="11995" y="0"/>
                      <a:pt x="12892" y="0"/>
                    </a:cubicBezTo>
                    <a:cubicBezTo>
                      <a:pt x="14300" y="0"/>
                      <a:pt x="15581" y="175"/>
                      <a:pt x="16648" y="593"/>
                    </a:cubicBezTo>
                    <a:cubicBezTo>
                      <a:pt x="17715" y="977"/>
                      <a:pt x="18654" y="1535"/>
                      <a:pt x="19380" y="2233"/>
                    </a:cubicBezTo>
                    <a:cubicBezTo>
                      <a:pt x="20106" y="2931"/>
                      <a:pt x="20661" y="3769"/>
                      <a:pt x="21045" y="4781"/>
                    </a:cubicBezTo>
                    <a:cubicBezTo>
                      <a:pt x="21429" y="5793"/>
                      <a:pt x="21600" y="6874"/>
                      <a:pt x="21600" y="8061"/>
                    </a:cubicBezTo>
                    <a:lnTo>
                      <a:pt x="21600" y="21565"/>
                    </a:lnTo>
                    <a:lnTo>
                      <a:pt x="17032" y="21565"/>
                    </a:lnTo>
                    <a:lnTo>
                      <a:pt x="17032" y="8061"/>
                    </a:lnTo>
                    <a:cubicBezTo>
                      <a:pt x="17032" y="6455"/>
                      <a:pt x="16563" y="5199"/>
                      <a:pt x="15666" y="4327"/>
                    </a:cubicBezTo>
                    <a:cubicBezTo>
                      <a:pt x="14770" y="3455"/>
                      <a:pt x="13404" y="3001"/>
                      <a:pt x="11568" y="3001"/>
                    </a:cubicBezTo>
                    <a:cubicBezTo>
                      <a:pt x="10202" y="3001"/>
                      <a:pt x="8965" y="3280"/>
                      <a:pt x="7812" y="3803"/>
                    </a:cubicBezTo>
                    <a:cubicBezTo>
                      <a:pt x="6659" y="4327"/>
                      <a:pt x="5549" y="5060"/>
                      <a:pt x="4568" y="5967"/>
                    </a:cubicBezTo>
                    <a:lnTo>
                      <a:pt x="4568" y="21600"/>
                    </a:lnTo>
                    <a:lnTo>
                      <a:pt x="0" y="21600"/>
                    </a:lnTo>
                    <a:lnTo>
                      <a:pt x="0" y="384"/>
                    </a:lnTo>
                    <a:lnTo>
                      <a:pt x="2732" y="384"/>
                    </a:lnTo>
                    <a:cubicBezTo>
                      <a:pt x="3372" y="384"/>
                      <a:pt x="3799" y="628"/>
                      <a:pt x="3927" y="1152"/>
                    </a:cubicBezTo>
                    <a:lnTo>
                      <a:pt x="4269"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7" name="Freeform: Shape 269"/>
              <p:cNvSpPr/>
              <p:nvPr/>
            </p:nvSpPr>
            <p:spPr>
              <a:xfrm>
                <a:off x="1567917" y="12886"/>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6"/>
                    </a:lnTo>
                    <a:lnTo>
                      <a:pt x="6870" y="555"/>
                    </a:lnTo>
                    <a:cubicBezTo>
                      <a:pt x="6925" y="397"/>
                      <a:pt x="7090" y="264"/>
                      <a:pt x="7310" y="159"/>
                    </a:cubicBezTo>
                    <a:cubicBezTo>
                      <a:pt x="7530" y="53"/>
                      <a:pt x="7859" y="0"/>
                      <a:pt x="8244" y="0"/>
                    </a:cubicBezTo>
                    <a:lnTo>
                      <a:pt x="11212" y="0"/>
                    </a:lnTo>
                    <a:lnTo>
                      <a:pt x="11212" y="5526"/>
                    </a:lnTo>
                    <a:lnTo>
                      <a:pt x="20886" y="5526"/>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94"/>
                      <a:pt x="16488" y="19115"/>
                    </a:cubicBezTo>
                    <a:cubicBezTo>
                      <a:pt x="16928" y="19035"/>
                      <a:pt x="17313" y="18956"/>
                      <a:pt x="17643" y="18850"/>
                    </a:cubicBezTo>
                    <a:cubicBezTo>
                      <a:pt x="17973" y="18745"/>
                      <a:pt x="18247" y="18665"/>
                      <a:pt x="18467" y="18586"/>
                    </a:cubicBezTo>
                    <a:cubicBezTo>
                      <a:pt x="18687" y="18507"/>
                      <a:pt x="18907" y="18480"/>
                      <a:pt x="19072" y="18480"/>
                    </a:cubicBezTo>
                    <a:cubicBezTo>
                      <a:pt x="19401" y="18480"/>
                      <a:pt x="19676" y="18560"/>
                      <a:pt x="19896" y="18745"/>
                    </a:cubicBezTo>
                    <a:lnTo>
                      <a:pt x="21600" y="20093"/>
                    </a:lnTo>
                    <a:cubicBezTo>
                      <a:pt x="20611" y="20542"/>
                      <a:pt x="19347" y="20912"/>
                      <a:pt x="17917" y="21177"/>
                    </a:cubicBezTo>
                    <a:cubicBezTo>
                      <a:pt x="16543" y="21468"/>
                      <a:pt x="15060"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8" name="Freeform: Shape 270"/>
              <p:cNvSpPr/>
              <p:nvPr/>
            </p:nvSpPr>
            <p:spPr>
              <a:xfrm>
                <a:off x="1643541" y="4493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271" y="962"/>
                      <a:pt x="18308" y="1511"/>
                      <a:pt x="19120" y="2198"/>
                    </a:cubicBezTo>
                    <a:cubicBezTo>
                      <a:pt x="19932" y="2885"/>
                      <a:pt x="20563" y="3709"/>
                      <a:pt x="20969" y="4705"/>
                    </a:cubicBezTo>
                    <a:cubicBezTo>
                      <a:pt x="21375" y="5700"/>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141"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464" y="5082"/>
                      <a:pt x="4058" y="5220"/>
                      <a:pt x="3653" y="5220"/>
                    </a:cubicBezTo>
                    <a:cubicBezTo>
                      <a:pt x="3337" y="5220"/>
                      <a:pt x="3067" y="5151"/>
                      <a:pt x="2796" y="5014"/>
                    </a:cubicBezTo>
                    <a:cubicBezTo>
                      <a:pt x="2525" y="4876"/>
                      <a:pt x="2345" y="4739"/>
                      <a:pt x="2210" y="4533"/>
                    </a:cubicBezTo>
                    <a:lnTo>
                      <a:pt x="1263" y="3331"/>
                    </a:lnTo>
                    <a:close/>
                    <a:moveTo>
                      <a:pt x="16820" y="11847"/>
                    </a:moveTo>
                    <a:cubicBezTo>
                      <a:pt x="14611" y="11916"/>
                      <a:pt x="12717" y="12019"/>
                      <a:pt x="11138" y="12260"/>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69"/>
                    </a:cubicBezTo>
                    <a:cubicBezTo>
                      <a:pt x="6223" y="18544"/>
                      <a:pt x="6719" y="18715"/>
                      <a:pt x="7260" y="18818"/>
                    </a:cubicBezTo>
                    <a:cubicBezTo>
                      <a:pt x="7801" y="18921"/>
                      <a:pt x="8388" y="18990"/>
                      <a:pt x="9019" y="18990"/>
                    </a:cubicBezTo>
                    <a:cubicBezTo>
                      <a:pt x="9876" y="18990"/>
                      <a:pt x="10642" y="18921"/>
                      <a:pt x="11364" y="18784"/>
                    </a:cubicBezTo>
                    <a:cubicBezTo>
                      <a:pt x="12085" y="18647"/>
                      <a:pt x="12717" y="18475"/>
                      <a:pt x="13348" y="18200"/>
                    </a:cubicBezTo>
                    <a:cubicBezTo>
                      <a:pt x="13979" y="17960"/>
                      <a:pt x="14565" y="17651"/>
                      <a:pt x="15152" y="17308"/>
                    </a:cubicBezTo>
                    <a:cubicBezTo>
                      <a:pt x="15738" y="16964"/>
                      <a:pt x="16279" y="16586"/>
                      <a:pt x="16820" y="16140"/>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79" name="Freeform: Shape 271"/>
              <p:cNvSpPr/>
              <p:nvPr/>
            </p:nvSpPr>
            <p:spPr>
              <a:xfrm>
                <a:off x="1752737" y="0"/>
                <a:ext cx="18145" cy="149893"/>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0" name="Freeform: Shape 272"/>
              <p:cNvSpPr/>
              <p:nvPr/>
            </p:nvSpPr>
            <p:spPr>
              <a:xfrm>
                <a:off x="403382" y="248234"/>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5"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6"/>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44"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3"/>
                    </a:cubicBezTo>
                    <a:cubicBezTo>
                      <a:pt x="13473" y="9218"/>
                      <a:pt x="14186" y="8966"/>
                      <a:pt x="14756" y="8640"/>
                    </a:cubicBezTo>
                    <a:cubicBezTo>
                      <a:pt x="15327" y="8313"/>
                      <a:pt x="15719" y="7937"/>
                      <a:pt x="16004" y="7485"/>
                    </a:cubicBezTo>
                    <a:cubicBezTo>
                      <a:pt x="16289" y="7033"/>
                      <a:pt x="16396" y="6530"/>
                      <a:pt x="16396" y="5978"/>
                    </a:cubicBezTo>
                    <a:cubicBezTo>
                      <a:pt x="16396" y="4697"/>
                      <a:pt x="15861" y="3767"/>
                      <a:pt x="14756" y="3190"/>
                    </a:cubicBezTo>
                    <a:cubicBezTo>
                      <a:pt x="13687" y="2612"/>
                      <a:pt x="11976" y="2311"/>
                      <a:pt x="9695" y="2311"/>
                    </a:cubicBezTo>
                    <a:lnTo>
                      <a:pt x="4099" y="2311"/>
                    </a:lnTo>
                    <a:close/>
                    <a:moveTo>
                      <a:pt x="10729" y="19264"/>
                    </a:moveTo>
                    <a:cubicBezTo>
                      <a:pt x="11905" y="19264"/>
                      <a:pt x="12938" y="19164"/>
                      <a:pt x="13794" y="18988"/>
                    </a:cubicBezTo>
                    <a:cubicBezTo>
                      <a:pt x="14650" y="18787"/>
                      <a:pt x="15362" y="18536"/>
                      <a:pt x="15897" y="18184"/>
                    </a:cubicBezTo>
                    <a:cubicBezTo>
                      <a:pt x="16432" y="17832"/>
                      <a:pt x="16859" y="17431"/>
                      <a:pt x="17109" y="16954"/>
                    </a:cubicBezTo>
                    <a:cubicBezTo>
                      <a:pt x="17358" y="16476"/>
                      <a:pt x="17501" y="15949"/>
                      <a:pt x="17501" y="15371"/>
                    </a:cubicBezTo>
                    <a:cubicBezTo>
                      <a:pt x="17501" y="14266"/>
                      <a:pt x="16931" y="13387"/>
                      <a:pt x="15826" y="12734"/>
                    </a:cubicBezTo>
                    <a:cubicBezTo>
                      <a:pt x="14721" y="12081"/>
                      <a:pt x="13010" y="11754"/>
                      <a:pt x="10764" y="11754"/>
                    </a:cubicBezTo>
                    <a:lnTo>
                      <a:pt x="4135" y="11754"/>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1" name="Freeform: Shape 273"/>
              <p:cNvSpPr/>
              <p:nvPr/>
            </p:nvSpPr>
            <p:spPr>
              <a:xfrm>
                <a:off x="523092"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2" name="Freeform: Shape 274"/>
              <p:cNvSpPr/>
              <p:nvPr/>
            </p:nvSpPr>
            <p:spPr>
              <a:xfrm>
                <a:off x="680781" y="289607"/>
                <a:ext cx="94786" cy="141755"/>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1600" y="1860"/>
                    </a:lnTo>
                    <a:cubicBezTo>
                      <a:pt x="21600" y="2196"/>
                      <a:pt x="21291" y="2429"/>
                      <a:pt x="20634" y="2506"/>
                    </a:cubicBezTo>
                    <a:lnTo>
                      <a:pt x="17968" y="2739"/>
                    </a:lnTo>
                    <a:cubicBezTo>
                      <a:pt x="18509" y="3410"/>
                      <a:pt x="18740" y="4186"/>
                      <a:pt x="18740" y="5012"/>
                    </a:cubicBezTo>
                    <a:cubicBezTo>
                      <a:pt x="18740" y="5788"/>
                      <a:pt x="18509" y="6485"/>
                      <a:pt x="18084" y="7105"/>
                    </a:cubicBezTo>
                    <a:cubicBezTo>
                      <a:pt x="17658" y="7725"/>
                      <a:pt x="17040" y="8268"/>
                      <a:pt x="16267" y="8707"/>
                    </a:cubicBezTo>
                    <a:cubicBezTo>
                      <a:pt x="15495" y="9146"/>
                      <a:pt x="14567" y="9482"/>
                      <a:pt x="13485" y="9741"/>
                    </a:cubicBezTo>
                    <a:cubicBezTo>
                      <a:pt x="12403" y="9999"/>
                      <a:pt x="11244" y="10102"/>
                      <a:pt x="9969" y="10102"/>
                    </a:cubicBezTo>
                    <a:cubicBezTo>
                      <a:pt x="8887" y="10102"/>
                      <a:pt x="7844" y="10025"/>
                      <a:pt x="6878" y="9844"/>
                    </a:cubicBezTo>
                    <a:cubicBezTo>
                      <a:pt x="6376" y="10051"/>
                      <a:pt x="5989" y="10283"/>
                      <a:pt x="5757" y="10490"/>
                    </a:cubicBezTo>
                    <a:cubicBezTo>
                      <a:pt x="5487" y="10722"/>
                      <a:pt x="5371" y="10955"/>
                      <a:pt x="5371" y="11187"/>
                    </a:cubicBezTo>
                    <a:cubicBezTo>
                      <a:pt x="5371" y="11549"/>
                      <a:pt x="5603" y="11834"/>
                      <a:pt x="6067" y="12040"/>
                    </a:cubicBezTo>
                    <a:cubicBezTo>
                      <a:pt x="6530" y="12221"/>
                      <a:pt x="7110" y="12376"/>
                      <a:pt x="7844" y="12454"/>
                    </a:cubicBezTo>
                    <a:cubicBezTo>
                      <a:pt x="8578" y="12531"/>
                      <a:pt x="9428" y="12583"/>
                      <a:pt x="10394" y="12609"/>
                    </a:cubicBezTo>
                    <a:cubicBezTo>
                      <a:pt x="11360" y="12634"/>
                      <a:pt x="12326" y="12660"/>
                      <a:pt x="13331" y="12712"/>
                    </a:cubicBezTo>
                    <a:cubicBezTo>
                      <a:pt x="14336" y="12764"/>
                      <a:pt x="15302" y="12841"/>
                      <a:pt x="16267" y="12944"/>
                    </a:cubicBezTo>
                    <a:cubicBezTo>
                      <a:pt x="17234" y="13048"/>
                      <a:pt x="18045" y="13255"/>
                      <a:pt x="18818" y="13513"/>
                    </a:cubicBezTo>
                    <a:cubicBezTo>
                      <a:pt x="19552" y="13771"/>
                      <a:pt x="20170" y="14133"/>
                      <a:pt x="20595" y="14572"/>
                    </a:cubicBezTo>
                    <a:cubicBezTo>
                      <a:pt x="21059" y="15037"/>
                      <a:pt x="21291" y="15606"/>
                      <a:pt x="21291" y="16329"/>
                    </a:cubicBezTo>
                    <a:cubicBezTo>
                      <a:pt x="21291" y="17001"/>
                      <a:pt x="21059" y="17647"/>
                      <a:pt x="20557" y="18293"/>
                    </a:cubicBezTo>
                    <a:cubicBezTo>
                      <a:pt x="20054" y="18913"/>
                      <a:pt x="19320" y="19481"/>
                      <a:pt x="18393" y="19972"/>
                    </a:cubicBezTo>
                    <a:cubicBezTo>
                      <a:pt x="17466" y="20463"/>
                      <a:pt x="16306" y="20851"/>
                      <a:pt x="14915" y="21161"/>
                    </a:cubicBezTo>
                    <a:cubicBezTo>
                      <a:pt x="13524" y="21471"/>
                      <a:pt x="12017" y="21600"/>
                      <a:pt x="10278" y="21600"/>
                    </a:cubicBezTo>
                    <a:cubicBezTo>
                      <a:pt x="8539" y="21600"/>
                      <a:pt x="7071" y="21497"/>
                      <a:pt x="5796" y="21264"/>
                    </a:cubicBezTo>
                    <a:cubicBezTo>
                      <a:pt x="4521" y="21032"/>
                      <a:pt x="3439" y="20721"/>
                      <a:pt x="2589" y="20360"/>
                    </a:cubicBezTo>
                    <a:cubicBezTo>
                      <a:pt x="1739" y="19972"/>
                      <a:pt x="1082" y="19533"/>
                      <a:pt x="657" y="19042"/>
                    </a:cubicBezTo>
                    <a:cubicBezTo>
                      <a:pt x="232" y="18551"/>
                      <a:pt x="0" y="18009"/>
                      <a:pt x="0" y="17466"/>
                    </a:cubicBezTo>
                    <a:cubicBezTo>
                      <a:pt x="0" y="16691"/>
                      <a:pt x="348" y="16045"/>
                      <a:pt x="1082" y="15502"/>
                    </a:cubicBezTo>
                    <a:cubicBezTo>
                      <a:pt x="1816" y="14960"/>
                      <a:pt x="2821" y="14546"/>
                      <a:pt x="4057" y="14210"/>
                    </a:cubicBezTo>
                    <a:cubicBezTo>
                      <a:pt x="3362" y="14004"/>
                      <a:pt x="2821" y="13720"/>
                      <a:pt x="2396" y="13384"/>
                    </a:cubicBezTo>
                    <a:cubicBezTo>
                      <a:pt x="1971" y="13048"/>
                      <a:pt x="1778" y="12557"/>
                      <a:pt x="1778" y="11989"/>
                    </a:cubicBezTo>
                    <a:cubicBezTo>
                      <a:pt x="1778" y="11756"/>
                      <a:pt x="1855" y="11523"/>
                      <a:pt x="1971" y="11291"/>
                    </a:cubicBezTo>
                    <a:cubicBezTo>
                      <a:pt x="2087" y="11058"/>
                      <a:pt x="2280" y="10800"/>
                      <a:pt x="2550" y="10567"/>
                    </a:cubicBezTo>
                    <a:cubicBezTo>
                      <a:pt x="2821" y="10335"/>
                      <a:pt x="3130" y="10102"/>
                      <a:pt x="3478" y="9870"/>
                    </a:cubicBezTo>
                    <a:cubicBezTo>
                      <a:pt x="3864" y="9663"/>
                      <a:pt x="4289" y="9456"/>
                      <a:pt x="4791" y="9301"/>
                    </a:cubicBezTo>
                    <a:cubicBezTo>
                      <a:pt x="3632" y="8862"/>
                      <a:pt x="2743" y="8294"/>
                      <a:pt x="2087" y="7570"/>
                    </a:cubicBezTo>
                    <a:cubicBezTo>
                      <a:pt x="1430" y="6847"/>
                      <a:pt x="1121" y="6020"/>
                      <a:pt x="1121" y="5064"/>
                    </a:cubicBezTo>
                    <a:cubicBezTo>
                      <a:pt x="1121" y="4289"/>
                      <a:pt x="1352" y="3617"/>
                      <a:pt x="1778" y="2971"/>
                    </a:cubicBezTo>
                    <a:cubicBezTo>
                      <a:pt x="2203" y="2351"/>
                      <a:pt x="2821" y="1809"/>
                      <a:pt x="3632" y="1369"/>
                    </a:cubicBezTo>
                    <a:cubicBezTo>
                      <a:pt x="4443" y="930"/>
                      <a:pt x="5371" y="594"/>
                      <a:pt x="6453" y="362"/>
                    </a:cubicBezTo>
                    <a:cubicBezTo>
                      <a:pt x="7535" y="129"/>
                      <a:pt x="8733" y="0"/>
                      <a:pt x="10046" y="0"/>
                    </a:cubicBezTo>
                    <a:cubicBezTo>
                      <a:pt x="11051" y="0"/>
                      <a:pt x="12017" y="77"/>
                      <a:pt x="12906" y="232"/>
                    </a:cubicBezTo>
                    <a:cubicBezTo>
                      <a:pt x="13794" y="387"/>
                      <a:pt x="14606" y="594"/>
                      <a:pt x="15302" y="879"/>
                    </a:cubicBezTo>
                    <a:lnTo>
                      <a:pt x="21600" y="879"/>
                    </a:lnTo>
                    <a:close/>
                    <a:moveTo>
                      <a:pt x="17388" y="16768"/>
                    </a:moveTo>
                    <a:cubicBezTo>
                      <a:pt x="17388" y="16381"/>
                      <a:pt x="17234" y="16071"/>
                      <a:pt x="16886" y="15838"/>
                    </a:cubicBezTo>
                    <a:cubicBezTo>
                      <a:pt x="16538" y="15606"/>
                      <a:pt x="16113" y="15425"/>
                      <a:pt x="15572" y="15270"/>
                    </a:cubicBezTo>
                    <a:cubicBezTo>
                      <a:pt x="15031" y="15141"/>
                      <a:pt x="14374" y="15037"/>
                      <a:pt x="13679" y="14986"/>
                    </a:cubicBezTo>
                    <a:cubicBezTo>
                      <a:pt x="12945" y="14934"/>
                      <a:pt x="12172" y="14882"/>
                      <a:pt x="11360" y="14857"/>
                    </a:cubicBezTo>
                    <a:cubicBezTo>
                      <a:pt x="10549" y="14831"/>
                      <a:pt x="9737" y="14805"/>
                      <a:pt x="8887" y="14753"/>
                    </a:cubicBezTo>
                    <a:cubicBezTo>
                      <a:pt x="8037" y="14727"/>
                      <a:pt x="7264" y="14676"/>
                      <a:pt x="6491" y="14598"/>
                    </a:cubicBezTo>
                    <a:cubicBezTo>
                      <a:pt x="5642" y="14857"/>
                      <a:pt x="4907" y="15192"/>
                      <a:pt x="4366" y="15606"/>
                    </a:cubicBezTo>
                    <a:cubicBezTo>
                      <a:pt x="3825" y="16019"/>
                      <a:pt x="3555" y="16484"/>
                      <a:pt x="3555" y="17027"/>
                    </a:cubicBezTo>
                    <a:cubicBezTo>
                      <a:pt x="3555" y="17388"/>
                      <a:pt x="3671" y="17698"/>
                      <a:pt x="3941" y="18009"/>
                    </a:cubicBezTo>
                    <a:cubicBezTo>
                      <a:pt x="4212" y="18319"/>
                      <a:pt x="4637" y="18577"/>
                      <a:pt x="5178" y="18810"/>
                    </a:cubicBezTo>
                    <a:cubicBezTo>
                      <a:pt x="5719" y="19042"/>
                      <a:pt x="6453" y="19197"/>
                      <a:pt x="7264" y="19326"/>
                    </a:cubicBezTo>
                    <a:cubicBezTo>
                      <a:pt x="8115" y="19456"/>
                      <a:pt x="9119" y="19533"/>
                      <a:pt x="10240" y="19533"/>
                    </a:cubicBezTo>
                    <a:cubicBezTo>
                      <a:pt x="11360" y="19533"/>
                      <a:pt x="12365" y="19456"/>
                      <a:pt x="13215" y="19326"/>
                    </a:cubicBezTo>
                    <a:cubicBezTo>
                      <a:pt x="14104" y="19197"/>
                      <a:pt x="14838" y="18990"/>
                      <a:pt x="15456" y="18758"/>
                    </a:cubicBezTo>
                    <a:cubicBezTo>
                      <a:pt x="16074" y="18499"/>
                      <a:pt x="16538" y="18215"/>
                      <a:pt x="16847" y="17879"/>
                    </a:cubicBezTo>
                    <a:cubicBezTo>
                      <a:pt x="17156" y="17543"/>
                      <a:pt x="17388" y="17182"/>
                      <a:pt x="17388" y="16768"/>
                    </a:cubicBezTo>
                    <a:close/>
                    <a:moveTo>
                      <a:pt x="9969" y="8242"/>
                    </a:moveTo>
                    <a:cubicBezTo>
                      <a:pt x="10819" y="8242"/>
                      <a:pt x="11554" y="8164"/>
                      <a:pt x="12172" y="8009"/>
                    </a:cubicBezTo>
                    <a:cubicBezTo>
                      <a:pt x="12790" y="7855"/>
                      <a:pt x="13331" y="7648"/>
                      <a:pt x="13756" y="7364"/>
                    </a:cubicBezTo>
                    <a:cubicBezTo>
                      <a:pt x="14181" y="7079"/>
                      <a:pt x="14529" y="6743"/>
                      <a:pt x="14722" y="6356"/>
                    </a:cubicBezTo>
                    <a:cubicBezTo>
                      <a:pt x="14954" y="5968"/>
                      <a:pt x="15031" y="5529"/>
                      <a:pt x="15031" y="5064"/>
                    </a:cubicBezTo>
                    <a:cubicBezTo>
                      <a:pt x="15031" y="4108"/>
                      <a:pt x="14606" y="3333"/>
                      <a:pt x="13717" y="2765"/>
                    </a:cubicBezTo>
                    <a:cubicBezTo>
                      <a:pt x="12828" y="2196"/>
                      <a:pt x="11592" y="1912"/>
                      <a:pt x="9931" y="1912"/>
                    </a:cubicBezTo>
                    <a:cubicBezTo>
                      <a:pt x="8269" y="1912"/>
                      <a:pt x="6994" y="2196"/>
                      <a:pt x="6105" y="2765"/>
                    </a:cubicBezTo>
                    <a:cubicBezTo>
                      <a:pt x="5216" y="3333"/>
                      <a:pt x="4791" y="4108"/>
                      <a:pt x="4791" y="5064"/>
                    </a:cubicBezTo>
                    <a:cubicBezTo>
                      <a:pt x="4791" y="5529"/>
                      <a:pt x="4907" y="5943"/>
                      <a:pt x="5139" y="6356"/>
                    </a:cubicBezTo>
                    <a:cubicBezTo>
                      <a:pt x="5371" y="6743"/>
                      <a:pt x="5680" y="7079"/>
                      <a:pt x="6105" y="7364"/>
                    </a:cubicBezTo>
                    <a:cubicBezTo>
                      <a:pt x="6530" y="7648"/>
                      <a:pt x="7071" y="7855"/>
                      <a:pt x="7690" y="8009"/>
                    </a:cubicBezTo>
                    <a:cubicBezTo>
                      <a:pt x="8385" y="8164"/>
                      <a:pt x="9119" y="8242"/>
                      <a:pt x="9969" y="8242"/>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3" name="Freeform: Shape 275"/>
              <p:cNvSpPr/>
              <p:nvPr/>
            </p:nvSpPr>
            <p:spPr>
              <a:xfrm>
                <a:off x="786757" y="289267"/>
                <a:ext cx="90886"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41"/>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85"/>
                    </a:cubicBezTo>
                    <a:cubicBezTo>
                      <a:pt x="21600" y="9972"/>
                      <a:pt x="21520" y="10351"/>
                      <a:pt x="21398" y="10559"/>
                    </a:cubicBezTo>
                    <a:cubicBezTo>
                      <a:pt x="21237" y="10766"/>
                      <a:pt x="20995" y="10834"/>
                      <a:pt x="20593" y="10834"/>
                    </a:cubicBezTo>
                    <a:lnTo>
                      <a:pt x="4231" y="10834"/>
                    </a:lnTo>
                    <a:cubicBezTo>
                      <a:pt x="4272" y="12146"/>
                      <a:pt x="4473" y="13319"/>
                      <a:pt x="4876" y="14285"/>
                    </a:cubicBezTo>
                    <a:cubicBezTo>
                      <a:pt x="5239" y="15251"/>
                      <a:pt x="580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19"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4" name="Freeform: Shape 276"/>
              <p:cNvSpPr/>
              <p:nvPr/>
            </p:nvSpPr>
            <p:spPr>
              <a:xfrm>
                <a:off x="900361" y="289267"/>
                <a:ext cx="85630"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2"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2"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5" name="Freeform: Shape 277"/>
              <p:cNvSpPr/>
              <p:nvPr/>
            </p:nvSpPr>
            <p:spPr>
              <a:xfrm>
                <a:off x="1012440" y="290963"/>
                <a:ext cx="85969" cy="104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216"/>
                    </a:lnTo>
                    <a:lnTo>
                      <a:pt x="18873" y="21216"/>
                    </a:lnTo>
                    <a:cubicBezTo>
                      <a:pt x="18234" y="21216"/>
                      <a:pt x="17808" y="20972"/>
                      <a:pt x="17638" y="20448"/>
                    </a:cubicBezTo>
                    <a:lnTo>
                      <a:pt x="17297" y="18180"/>
                    </a:lnTo>
                    <a:cubicBezTo>
                      <a:pt x="16190" y="19192"/>
                      <a:pt x="14911" y="20030"/>
                      <a:pt x="13505" y="20658"/>
                    </a:cubicBezTo>
                    <a:cubicBezTo>
                      <a:pt x="12099" y="21286"/>
                      <a:pt x="10523" y="21600"/>
                      <a:pt x="8691" y="21600"/>
                    </a:cubicBezTo>
                    <a:cubicBezTo>
                      <a:pt x="7285" y="21600"/>
                      <a:pt x="6007" y="21425"/>
                      <a:pt x="4942" y="21007"/>
                    </a:cubicBezTo>
                    <a:cubicBezTo>
                      <a:pt x="3877" y="20588"/>
                      <a:pt x="2940" y="20100"/>
                      <a:pt x="2215" y="19402"/>
                    </a:cubicBezTo>
                    <a:cubicBezTo>
                      <a:pt x="1491" y="18704"/>
                      <a:pt x="937" y="17866"/>
                      <a:pt x="554" y="16854"/>
                    </a:cubicBezTo>
                    <a:cubicBezTo>
                      <a:pt x="171" y="15877"/>
                      <a:pt x="0" y="14761"/>
                      <a:pt x="0" y="13574"/>
                    </a:cubicBezTo>
                    <a:lnTo>
                      <a:pt x="0" y="35"/>
                    </a:lnTo>
                    <a:lnTo>
                      <a:pt x="4559" y="35"/>
                    </a:lnTo>
                    <a:lnTo>
                      <a:pt x="4559" y="13574"/>
                    </a:lnTo>
                    <a:cubicBezTo>
                      <a:pt x="4559" y="15179"/>
                      <a:pt x="5027" y="16436"/>
                      <a:pt x="5922" y="17308"/>
                    </a:cubicBezTo>
                    <a:cubicBezTo>
                      <a:pt x="6817" y="18180"/>
                      <a:pt x="8180" y="18634"/>
                      <a:pt x="10012" y="18634"/>
                    </a:cubicBezTo>
                    <a:cubicBezTo>
                      <a:pt x="11375" y="18634"/>
                      <a:pt x="12611" y="18355"/>
                      <a:pt x="13761" y="17831"/>
                    </a:cubicBezTo>
                    <a:cubicBezTo>
                      <a:pt x="14911" y="17308"/>
                      <a:pt x="16019" y="16575"/>
                      <a:pt x="16999" y="15668"/>
                    </a:cubicBezTo>
                    <a:lnTo>
                      <a:pt x="16999" y="35"/>
                    </a:lnTo>
                    <a:lnTo>
                      <a:pt x="21600" y="3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6" name="Freeform: Shape 278"/>
              <p:cNvSpPr/>
              <p:nvPr/>
            </p:nvSpPr>
            <p:spPr>
              <a:xfrm>
                <a:off x="1124180" y="245351"/>
                <a:ext cx="25945" cy="148707"/>
              </a:xfrm>
              <a:custGeom>
                <a:avLst/>
                <a:gdLst/>
                <a:ahLst/>
                <a:cxnLst>
                  <a:cxn ang="0">
                    <a:pos x="wd2" y="hd2"/>
                  </a:cxn>
                  <a:cxn ang="5400000">
                    <a:pos x="wd2" y="hd2"/>
                  </a:cxn>
                  <a:cxn ang="10800000">
                    <a:pos x="wd2" y="hd2"/>
                  </a:cxn>
                  <a:cxn ang="16200000">
                    <a:pos x="wd2" y="hd2"/>
                  </a:cxn>
                </a:cxnLst>
                <a:rect l="0" t="0" r="r" b="b"/>
                <a:pathLst>
                  <a:path w="21600" h="21600" extrusionOk="0">
                    <a:moveTo>
                      <a:pt x="21600" y="1921"/>
                    </a:moveTo>
                    <a:cubicBezTo>
                      <a:pt x="21600" y="2167"/>
                      <a:pt x="21318" y="2414"/>
                      <a:pt x="20753" y="2635"/>
                    </a:cubicBezTo>
                    <a:cubicBezTo>
                      <a:pt x="20188" y="2857"/>
                      <a:pt x="19341" y="3054"/>
                      <a:pt x="18353" y="3226"/>
                    </a:cubicBezTo>
                    <a:cubicBezTo>
                      <a:pt x="17365" y="3399"/>
                      <a:pt x="16235" y="3547"/>
                      <a:pt x="14824" y="3645"/>
                    </a:cubicBezTo>
                    <a:cubicBezTo>
                      <a:pt x="13553" y="3744"/>
                      <a:pt x="12142" y="3793"/>
                      <a:pt x="10589" y="3793"/>
                    </a:cubicBezTo>
                    <a:cubicBezTo>
                      <a:pt x="9176" y="3793"/>
                      <a:pt x="7764" y="3744"/>
                      <a:pt x="6494" y="3645"/>
                    </a:cubicBezTo>
                    <a:cubicBezTo>
                      <a:pt x="5223" y="3547"/>
                      <a:pt x="4094" y="3424"/>
                      <a:pt x="3106" y="3226"/>
                    </a:cubicBezTo>
                    <a:cubicBezTo>
                      <a:pt x="2117" y="3054"/>
                      <a:pt x="1412" y="2857"/>
                      <a:pt x="847" y="2635"/>
                    </a:cubicBezTo>
                    <a:cubicBezTo>
                      <a:pt x="282" y="2414"/>
                      <a:pt x="0" y="2167"/>
                      <a:pt x="0" y="1921"/>
                    </a:cubicBezTo>
                    <a:cubicBezTo>
                      <a:pt x="0" y="1675"/>
                      <a:pt x="282" y="1429"/>
                      <a:pt x="847" y="1182"/>
                    </a:cubicBezTo>
                    <a:cubicBezTo>
                      <a:pt x="1412" y="936"/>
                      <a:pt x="2117" y="739"/>
                      <a:pt x="3106" y="566"/>
                    </a:cubicBezTo>
                    <a:cubicBezTo>
                      <a:pt x="4094" y="394"/>
                      <a:pt x="5223" y="246"/>
                      <a:pt x="6494" y="148"/>
                    </a:cubicBezTo>
                    <a:cubicBezTo>
                      <a:pt x="7764" y="49"/>
                      <a:pt x="9176" y="0"/>
                      <a:pt x="10589" y="0"/>
                    </a:cubicBezTo>
                    <a:cubicBezTo>
                      <a:pt x="12001" y="0"/>
                      <a:pt x="13412" y="49"/>
                      <a:pt x="14824" y="148"/>
                    </a:cubicBezTo>
                    <a:cubicBezTo>
                      <a:pt x="16094" y="246"/>
                      <a:pt x="17365" y="369"/>
                      <a:pt x="18353" y="566"/>
                    </a:cubicBezTo>
                    <a:cubicBezTo>
                      <a:pt x="19341" y="739"/>
                      <a:pt x="20188" y="936"/>
                      <a:pt x="20753" y="1182"/>
                    </a:cubicBezTo>
                    <a:cubicBezTo>
                      <a:pt x="21318" y="1429"/>
                      <a:pt x="21600" y="1675"/>
                      <a:pt x="21600" y="1921"/>
                    </a:cubicBezTo>
                    <a:close/>
                    <a:moveTo>
                      <a:pt x="18353" y="6625"/>
                    </a:moveTo>
                    <a:lnTo>
                      <a:pt x="18353" y="21600"/>
                    </a:lnTo>
                    <a:lnTo>
                      <a:pt x="3247" y="21600"/>
                    </a:lnTo>
                    <a:lnTo>
                      <a:pt x="3247" y="6625"/>
                    </a:lnTo>
                    <a:lnTo>
                      <a:pt x="18353" y="662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7" name="Freeform: Shape 279"/>
              <p:cNvSpPr/>
              <p:nvPr/>
            </p:nvSpPr>
            <p:spPr>
              <a:xfrm>
                <a:off x="1176234" y="289267"/>
                <a:ext cx="85631" cy="104960"/>
              </a:xfrm>
              <a:custGeom>
                <a:avLst/>
                <a:gdLst/>
                <a:ahLst/>
                <a:cxnLst>
                  <a:cxn ang="0">
                    <a:pos x="wd2" y="hd2"/>
                  </a:cxn>
                  <a:cxn ang="5400000">
                    <a:pos x="wd2" y="hd2"/>
                  </a:cxn>
                  <a:cxn ang="10800000">
                    <a:pos x="wd2" y="hd2"/>
                  </a:cxn>
                  <a:cxn ang="16200000">
                    <a:pos x="wd2" y="hd2"/>
                  </a:cxn>
                </a:cxnLst>
                <a:rect l="0" t="0" r="r" b="b"/>
                <a:pathLst>
                  <a:path w="21600" h="21600" extrusionOk="0">
                    <a:moveTo>
                      <a:pt x="4235" y="3420"/>
                    </a:moveTo>
                    <a:cubicBezTo>
                      <a:pt x="4790" y="2896"/>
                      <a:pt x="5389" y="2443"/>
                      <a:pt x="6031" y="2024"/>
                    </a:cubicBezTo>
                    <a:cubicBezTo>
                      <a:pt x="6673" y="1605"/>
                      <a:pt x="7314" y="1256"/>
                      <a:pt x="8041" y="942"/>
                    </a:cubicBezTo>
                    <a:cubicBezTo>
                      <a:pt x="8768" y="628"/>
                      <a:pt x="9496" y="419"/>
                      <a:pt x="10308" y="244"/>
                    </a:cubicBezTo>
                    <a:cubicBezTo>
                      <a:pt x="11121" y="70"/>
                      <a:pt x="11976" y="0"/>
                      <a:pt x="12874" y="0"/>
                    </a:cubicBezTo>
                    <a:cubicBezTo>
                      <a:pt x="14286" y="0"/>
                      <a:pt x="15569" y="175"/>
                      <a:pt x="16638" y="593"/>
                    </a:cubicBezTo>
                    <a:cubicBezTo>
                      <a:pt x="17708" y="977"/>
                      <a:pt x="18649" y="1535"/>
                      <a:pt x="19376" y="2233"/>
                    </a:cubicBezTo>
                    <a:cubicBezTo>
                      <a:pt x="20103" y="2931"/>
                      <a:pt x="20659" y="3769"/>
                      <a:pt x="21044" y="4781"/>
                    </a:cubicBezTo>
                    <a:cubicBezTo>
                      <a:pt x="21429" y="5793"/>
                      <a:pt x="21600" y="6874"/>
                      <a:pt x="21600" y="8061"/>
                    </a:cubicBezTo>
                    <a:lnTo>
                      <a:pt x="21600" y="21565"/>
                    </a:lnTo>
                    <a:lnTo>
                      <a:pt x="17023" y="21565"/>
                    </a:lnTo>
                    <a:lnTo>
                      <a:pt x="17023" y="8061"/>
                    </a:lnTo>
                    <a:cubicBezTo>
                      <a:pt x="17023" y="6455"/>
                      <a:pt x="16596" y="5199"/>
                      <a:pt x="15697" y="4327"/>
                    </a:cubicBezTo>
                    <a:cubicBezTo>
                      <a:pt x="14799" y="3455"/>
                      <a:pt x="13430" y="3001"/>
                      <a:pt x="11591" y="3001"/>
                    </a:cubicBezTo>
                    <a:cubicBezTo>
                      <a:pt x="10223" y="3001"/>
                      <a:pt x="8982" y="3280"/>
                      <a:pt x="7827" y="3803"/>
                    </a:cubicBezTo>
                    <a:cubicBezTo>
                      <a:pt x="6673" y="4327"/>
                      <a:pt x="5560" y="5060"/>
                      <a:pt x="4577" y="5967"/>
                    </a:cubicBezTo>
                    <a:lnTo>
                      <a:pt x="4577" y="21600"/>
                    </a:lnTo>
                    <a:lnTo>
                      <a:pt x="0" y="21600"/>
                    </a:lnTo>
                    <a:lnTo>
                      <a:pt x="0" y="384"/>
                    </a:lnTo>
                    <a:lnTo>
                      <a:pt x="2737" y="384"/>
                    </a:lnTo>
                    <a:cubicBezTo>
                      <a:pt x="3379" y="384"/>
                      <a:pt x="3807" y="628"/>
                      <a:pt x="3935" y="1152"/>
                    </a:cubicBezTo>
                    <a:lnTo>
                      <a:pt x="4235" y="342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8" name="Freeform: Shape 280"/>
              <p:cNvSpPr/>
              <p:nvPr/>
            </p:nvSpPr>
            <p:spPr>
              <a:xfrm>
                <a:off x="1283566" y="289267"/>
                <a:ext cx="90887" cy="106147"/>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65"/>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85"/>
                    </a:cubicBezTo>
                    <a:cubicBezTo>
                      <a:pt x="21600" y="9972"/>
                      <a:pt x="21520" y="10351"/>
                      <a:pt x="21398" y="10559"/>
                    </a:cubicBezTo>
                    <a:cubicBezTo>
                      <a:pt x="21237" y="10766"/>
                      <a:pt x="20996" y="10834"/>
                      <a:pt x="20593" y="10834"/>
                    </a:cubicBezTo>
                    <a:lnTo>
                      <a:pt x="4231" y="10834"/>
                    </a:lnTo>
                    <a:cubicBezTo>
                      <a:pt x="4272" y="12146"/>
                      <a:pt x="4513" y="13319"/>
                      <a:pt x="4876" y="14285"/>
                    </a:cubicBezTo>
                    <a:cubicBezTo>
                      <a:pt x="5239" y="15251"/>
                      <a:pt x="5763" y="16079"/>
                      <a:pt x="6448" y="16735"/>
                    </a:cubicBezTo>
                    <a:cubicBezTo>
                      <a:pt x="7133" y="17390"/>
                      <a:pt x="7939" y="17874"/>
                      <a:pt x="8866" y="18219"/>
                    </a:cubicBezTo>
                    <a:cubicBezTo>
                      <a:pt x="9792" y="18529"/>
                      <a:pt x="10840" y="18702"/>
                      <a:pt x="12009" y="18702"/>
                    </a:cubicBezTo>
                    <a:cubicBezTo>
                      <a:pt x="13097" y="18702"/>
                      <a:pt x="14024" y="18598"/>
                      <a:pt x="14789" y="18391"/>
                    </a:cubicBezTo>
                    <a:cubicBezTo>
                      <a:pt x="15555" y="18184"/>
                      <a:pt x="16240" y="17942"/>
                      <a:pt x="16805" y="17701"/>
                    </a:cubicBezTo>
                    <a:cubicBezTo>
                      <a:pt x="17369" y="17460"/>
                      <a:pt x="17852" y="17218"/>
                      <a:pt x="18215" y="17011"/>
                    </a:cubicBezTo>
                    <a:cubicBezTo>
                      <a:pt x="18578" y="16804"/>
                      <a:pt x="18940" y="16700"/>
                      <a:pt x="19182" y="16700"/>
                    </a:cubicBezTo>
                    <a:cubicBezTo>
                      <a:pt x="19545" y="16700"/>
                      <a:pt x="19827" y="16804"/>
                      <a:pt x="19988" y="17045"/>
                    </a:cubicBezTo>
                    <a:lnTo>
                      <a:pt x="21278" y="18357"/>
                    </a:lnTo>
                    <a:close/>
                    <a:moveTo>
                      <a:pt x="17812" y="8523"/>
                    </a:moveTo>
                    <a:cubicBezTo>
                      <a:pt x="17812" y="7660"/>
                      <a:pt x="17651" y="6901"/>
                      <a:pt x="17369" y="6176"/>
                    </a:cubicBezTo>
                    <a:cubicBezTo>
                      <a:pt x="17087" y="5452"/>
                      <a:pt x="16683" y="4865"/>
                      <a:pt x="16119" y="4348"/>
                    </a:cubicBezTo>
                    <a:cubicBezTo>
                      <a:pt x="15596" y="3830"/>
                      <a:pt x="14911" y="3416"/>
                      <a:pt x="14145" y="3140"/>
                    </a:cubicBezTo>
                    <a:cubicBezTo>
                      <a:pt x="13379" y="2864"/>
                      <a:pt x="12493" y="2726"/>
                      <a:pt x="11526" y="2726"/>
                    </a:cubicBezTo>
                    <a:cubicBezTo>
                      <a:pt x="9470" y="2726"/>
                      <a:pt x="7818" y="3243"/>
                      <a:pt x="6649" y="4279"/>
                    </a:cubicBezTo>
                    <a:cubicBezTo>
                      <a:pt x="5481" y="5314"/>
                      <a:pt x="471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89" name="Freeform: Shape 281"/>
              <p:cNvSpPr/>
              <p:nvPr/>
            </p:nvSpPr>
            <p:spPr>
              <a:xfrm>
                <a:off x="255357" y="492399"/>
                <a:ext cx="102756" cy="145824"/>
              </a:xfrm>
              <a:custGeom>
                <a:avLst/>
                <a:gdLst/>
                <a:ahLst/>
                <a:cxnLst>
                  <a:cxn ang="0">
                    <a:pos x="wd2" y="hd2"/>
                  </a:cxn>
                  <a:cxn ang="5400000">
                    <a:pos x="wd2" y="hd2"/>
                  </a:cxn>
                  <a:cxn ang="10800000">
                    <a:pos x="wd2" y="hd2"/>
                  </a:cxn>
                  <a:cxn ang="16200000">
                    <a:pos x="wd2" y="hd2"/>
                  </a:cxn>
                </a:cxnLst>
                <a:rect l="0" t="0" r="r" b="b"/>
                <a:pathLst>
                  <a:path w="21600" h="21600" extrusionOk="0">
                    <a:moveTo>
                      <a:pt x="9766" y="0"/>
                    </a:moveTo>
                    <a:cubicBezTo>
                      <a:pt x="11656" y="0"/>
                      <a:pt x="13259" y="126"/>
                      <a:pt x="14650" y="402"/>
                    </a:cubicBezTo>
                    <a:cubicBezTo>
                      <a:pt x="16004" y="653"/>
                      <a:pt x="17145" y="1030"/>
                      <a:pt x="18000" y="1507"/>
                    </a:cubicBezTo>
                    <a:cubicBezTo>
                      <a:pt x="18891" y="1984"/>
                      <a:pt x="19533" y="2587"/>
                      <a:pt x="19925" y="3290"/>
                    </a:cubicBezTo>
                    <a:cubicBezTo>
                      <a:pt x="20352" y="3993"/>
                      <a:pt x="20531" y="4772"/>
                      <a:pt x="20531" y="5651"/>
                    </a:cubicBezTo>
                    <a:cubicBezTo>
                      <a:pt x="20531" y="6179"/>
                      <a:pt x="20424" y="6706"/>
                      <a:pt x="20174" y="7183"/>
                    </a:cubicBezTo>
                    <a:cubicBezTo>
                      <a:pt x="19925" y="7661"/>
                      <a:pt x="19568" y="8138"/>
                      <a:pt x="19105" y="8540"/>
                    </a:cubicBezTo>
                    <a:cubicBezTo>
                      <a:pt x="18642" y="8967"/>
                      <a:pt x="18036" y="9343"/>
                      <a:pt x="17323" y="9670"/>
                    </a:cubicBezTo>
                    <a:cubicBezTo>
                      <a:pt x="16610" y="9996"/>
                      <a:pt x="15754" y="10272"/>
                      <a:pt x="14792" y="10499"/>
                    </a:cubicBezTo>
                    <a:cubicBezTo>
                      <a:pt x="17038" y="10800"/>
                      <a:pt x="18748" y="11353"/>
                      <a:pt x="19889" y="12181"/>
                    </a:cubicBezTo>
                    <a:cubicBezTo>
                      <a:pt x="21030" y="13010"/>
                      <a:pt x="21600" y="14090"/>
                      <a:pt x="21600" y="15446"/>
                    </a:cubicBezTo>
                    <a:cubicBezTo>
                      <a:pt x="21600" y="16351"/>
                      <a:pt x="21351" y="17205"/>
                      <a:pt x="20887" y="17958"/>
                    </a:cubicBezTo>
                    <a:cubicBezTo>
                      <a:pt x="20424" y="18712"/>
                      <a:pt x="19711" y="19365"/>
                      <a:pt x="18784" y="19892"/>
                    </a:cubicBezTo>
                    <a:cubicBezTo>
                      <a:pt x="17857" y="20445"/>
                      <a:pt x="16717" y="20847"/>
                      <a:pt x="15398" y="21148"/>
                    </a:cubicBezTo>
                    <a:cubicBezTo>
                      <a:pt x="14079" y="21449"/>
                      <a:pt x="12547" y="21600"/>
                      <a:pt x="10836" y="21600"/>
                    </a:cubicBezTo>
                    <a:lnTo>
                      <a:pt x="0" y="21600"/>
                    </a:lnTo>
                    <a:lnTo>
                      <a:pt x="0" y="0"/>
                    </a:lnTo>
                    <a:lnTo>
                      <a:pt x="9766" y="0"/>
                    </a:lnTo>
                    <a:close/>
                    <a:moveTo>
                      <a:pt x="4099" y="2311"/>
                    </a:moveTo>
                    <a:lnTo>
                      <a:pt x="4099" y="9670"/>
                    </a:lnTo>
                    <a:lnTo>
                      <a:pt x="9588" y="9670"/>
                    </a:lnTo>
                    <a:cubicBezTo>
                      <a:pt x="10764" y="9670"/>
                      <a:pt x="11762" y="9569"/>
                      <a:pt x="12618" y="9394"/>
                    </a:cubicBezTo>
                    <a:cubicBezTo>
                      <a:pt x="13473" y="9218"/>
                      <a:pt x="14186" y="8967"/>
                      <a:pt x="14756" y="8640"/>
                    </a:cubicBezTo>
                    <a:cubicBezTo>
                      <a:pt x="15327" y="8313"/>
                      <a:pt x="15719" y="7937"/>
                      <a:pt x="16004" y="7459"/>
                    </a:cubicBezTo>
                    <a:cubicBezTo>
                      <a:pt x="16289" y="7007"/>
                      <a:pt x="16396" y="6505"/>
                      <a:pt x="16396" y="5953"/>
                    </a:cubicBezTo>
                    <a:cubicBezTo>
                      <a:pt x="16396" y="4672"/>
                      <a:pt x="15861" y="3742"/>
                      <a:pt x="14756" y="3165"/>
                    </a:cubicBezTo>
                    <a:cubicBezTo>
                      <a:pt x="13687" y="2587"/>
                      <a:pt x="11976" y="2285"/>
                      <a:pt x="9695" y="2285"/>
                    </a:cubicBezTo>
                    <a:lnTo>
                      <a:pt x="4099" y="2285"/>
                    </a:lnTo>
                    <a:close/>
                    <a:moveTo>
                      <a:pt x="10729" y="19264"/>
                    </a:moveTo>
                    <a:cubicBezTo>
                      <a:pt x="11905" y="19264"/>
                      <a:pt x="12939" y="19164"/>
                      <a:pt x="13794" y="18988"/>
                    </a:cubicBezTo>
                    <a:cubicBezTo>
                      <a:pt x="14650" y="18787"/>
                      <a:pt x="15362" y="18536"/>
                      <a:pt x="15897" y="18184"/>
                    </a:cubicBezTo>
                    <a:cubicBezTo>
                      <a:pt x="16432" y="17833"/>
                      <a:pt x="16859" y="17431"/>
                      <a:pt x="17109" y="16954"/>
                    </a:cubicBezTo>
                    <a:cubicBezTo>
                      <a:pt x="17358" y="16476"/>
                      <a:pt x="17501" y="15949"/>
                      <a:pt x="17501" y="15371"/>
                    </a:cubicBezTo>
                    <a:cubicBezTo>
                      <a:pt x="17501" y="14266"/>
                      <a:pt x="16931" y="13387"/>
                      <a:pt x="15826" y="12734"/>
                    </a:cubicBezTo>
                    <a:cubicBezTo>
                      <a:pt x="14685" y="12081"/>
                      <a:pt x="13010" y="11755"/>
                      <a:pt x="10764" y="11755"/>
                    </a:cubicBezTo>
                    <a:lnTo>
                      <a:pt x="4135" y="11755"/>
                    </a:lnTo>
                    <a:lnTo>
                      <a:pt x="4135" y="19264"/>
                    </a:lnTo>
                    <a:lnTo>
                      <a:pt x="10729" y="1926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0" name="Freeform: Shape 282"/>
              <p:cNvSpPr/>
              <p:nvPr/>
            </p:nvSpPr>
            <p:spPr>
              <a:xfrm>
                <a:off x="375065"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3"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1" name="Freeform: Shape 283"/>
              <p:cNvSpPr/>
              <p:nvPr/>
            </p:nvSpPr>
            <p:spPr>
              <a:xfrm>
                <a:off x="534621"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7"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02"/>
                      <a:pt x="0" y="12215"/>
                      <a:pt x="0" y="10420"/>
                    </a:cubicBezTo>
                    <a:cubicBezTo>
                      <a:pt x="0" y="8971"/>
                      <a:pt x="242" y="7591"/>
                      <a:pt x="766" y="6314"/>
                    </a:cubicBezTo>
                    <a:cubicBezTo>
                      <a:pt x="1290"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1" y="4210"/>
                      <a:pt x="20834" y="5383"/>
                    </a:cubicBezTo>
                    <a:cubicBezTo>
                      <a:pt x="21358" y="6556"/>
                      <a:pt x="21600" y="7867"/>
                      <a:pt x="21600" y="9351"/>
                    </a:cubicBezTo>
                    <a:cubicBezTo>
                      <a:pt x="21600" y="9937"/>
                      <a:pt x="21520" y="10317"/>
                      <a:pt x="21398" y="10524"/>
                    </a:cubicBezTo>
                    <a:cubicBezTo>
                      <a:pt x="21237" y="10731"/>
                      <a:pt x="20996" y="10800"/>
                      <a:pt x="20593" y="10800"/>
                    </a:cubicBezTo>
                    <a:lnTo>
                      <a:pt x="4231" y="10800"/>
                    </a:lnTo>
                    <a:cubicBezTo>
                      <a:pt x="4272" y="12111"/>
                      <a:pt x="4473" y="13284"/>
                      <a:pt x="4876" y="14250"/>
                    </a:cubicBezTo>
                    <a:cubicBezTo>
                      <a:pt x="5239" y="15217"/>
                      <a:pt x="5803" y="16045"/>
                      <a:pt x="6448" y="16700"/>
                    </a:cubicBezTo>
                    <a:cubicBezTo>
                      <a:pt x="7133" y="17356"/>
                      <a:pt x="7939" y="17839"/>
                      <a:pt x="8866" y="18184"/>
                    </a:cubicBezTo>
                    <a:cubicBezTo>
                      <a:pt x="9792" y="18529"/>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812" y="8523"/>
                    </a:moveTo>
                    <a:cubicBezTo>
                      <a:pt x="17812" y="7660"/>
                      <a:pt x="17651" y="6901"/>
                      <a:pt x="17409" y="6176"/>
                    </a:cubicBezTo>
                    <a:cubicBezTo>
                      <a:pt x="17127" y="5452"/>
                      <a:pt x="16724" y="4865"/>
                      <a:pt x="16160" y="4348"/>
                    </a:cubicBezTo>
                    <a:cubicBezTo>
                      <a:pt x="15636" y="3830"/>
                      <a:pt x="14951" y="3416"/>
                      <a:pt x="14185" y="3140"/>
                    </a:cubicBezTo>
                    <a:cubicBezTo>
                      <a:pt x="13420" y="2864"/>
                      <a:pt x="12533" y="2726"/>
                      <a:pt x="11566" y="2726"/>
                    </a:cubicBezTo>
                    <a:cubicBezTo>
                      <a:pt x="9510" y="2726"/>
                      <a:pt x="7858" y="3243"/>
                      <a:pt x="6689" y="4279"/>
                    </a:cubicBezTo>
                    <a:cubicBezTo>
                      <a:pt x="5521" y="5314"/>
                      <a:pt x="4755" y="6728"/>
                      <a:pt x="4433" y="8557"/>
                    </a:cubicBezTo>
                    <a:lnTo>
                      <a:pt x="1781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2" name="Freeform: Shape 284"/>
              <p:cNvSpPr/>
              <p:nvPr/>
            </p:nvSpPr>
            <p:spPr>
              <a:xfrm>
                <a:off x="648057" y="533263"/>
                <a:ext cx="139720" cy="104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84"/>
                    </a:lnTo>
                    <a:lnTo>
                      <a:pt x="1678" y="384"/>
                    </a:lnTo>
                    <a:cubicBezTo>
                      <a:pt x="2071" y="384"/>
                      <a:pt x="2333" y="628"/>
                      <a:pt x="2412" y="1152"/>
                    </a:cubicBezTo>
                    <a:lnTo>
                      <a:pt x="2621" y="3315"/>
                    </a:lnTo>
                    <a:cubicBezTo>
                      <a:pt x="3198" y="2338"/>
                      <a:pt x="3880" y="1570"/>
                      <a:pt x="4614" y="942"/>
                    </a:cubicBezTo>
                    <a:cubicBezTo>
                      <a:pt x="5348" y="314"/>
                      <a:pt x="6186" y="35"/>
                      <a:pt x="7156" y="35"/>
                    </a:cubicBezTo>
                    <a:cubicBezTo>
                      <a:pt x="8231" y="35"/>
                      <a:pt x="9096" y="419"/>
                      <a:pt x="9751" y="1221"/>
                    </a:cubicBezTo>
                    <a:cubicBezTo>
                      <a:pt x="10407" y="2024"/>
                      <a:pt x="10905" y="3106"/>
                      <a:pt x="11193" y="4432"/>
                    </a:cubicBezTo>
                    <a:cubicBezTo>
                      <a:pt x="11429" y="3664"/>
                      <a:pt x="11717" y="3001"/>
                      <a:pt x="12084" y="2443"/>
                    </a:cubicBezTo>
                    <a:cubicBezTo>
                      <a:pt x="12452" y="1884"/>
                      <a:pt x="12845" y="1431"/>
                      <a:pt x="13290" y="1047"/>
                    </a:cubicBezTo>
                    <a:cubicBezTo>
                      <a:pt x="13736" y="698"/>
                      <a:pt x="14208" y="419"/>
                      <a:pt x="14732" y="244"/>
                    </a:cubicBezTo>
                    <a:cubicBezTo>
                      <a:pt x="15230" y="70"/>
                      <a:pt x="15754" y="0"/>
                      <a:pt x="16279" y="0"/>
                    </a:cubicBezTo>
                    <a:cubicBezTo>
                      <a:pt x="17117" y="0"/>
                      <a:pt x="17852" y="175"/>
                      <a:pt x="18507" y="523"/>
                    </a:cubicBezTo>
                    <a:cubicBezTo>
                      <a:pt x="19162" y="872"/>
                      <a:pt x="19713" y="1396"/>
                      <a:pt x="20185" y="2094"/>
                    </a:cubicBezTo>
                    <a:cubicBezTo>
                      <a:pt x="20630" y="2792"/>
                      <a:pt x="20997" y="3629"/>
                      <a:pt x="21233" y="4606"/>
                    </a:cubicBezTo>
                    <a:cubicBezTo>
                      <a:pt x="21469" y="5618"/>
                      <a:pt x="21600" y="6735"/>
                      <a:pt x="21600" y="8026"/>
                    </a:cubicBezTo>
                    <a:lnTo>
                      <a:pt x="21600" y="21530"/>
                    </a:lnTo>
                    <a:lnTo>
                      <a:pt x="18795" y="21530"/>
                    </a:lnTo>
                    <a:lnTo>
                      <a:pt x="18795" y="8026"/>
                    </a:lnTo>
                    <a:cubicBezTo>
                      <a:pt x="18795" y="6351"/>
                      <a:pt x="18533" y="5095"/>
                      <a:pt x="17982" y="4257"/>
                    </a:cubicBezTo>
                    <a:cubicBezTo>
                      <a:pt x="17432" y="3420"/>
                      <a:pt x="16646" y="2966"/>
                      <a:pt x="15623" y="2966"/>
                    </a:cubicBezTo>
                    <a:cubicBezTo>
                      <a:pt x="15151" y="2966"/>
                      <a:pt x="14732" y="3071"/>
                      <a:pt x="14313" y="3280"/>
                    </a:cubicBezTo>
                    <a:cubicBezTo>
                      <a:pt x="13893" y="3490"/>
                      <a:pt x="13526" y="3803"/>
                      <a:pt x="13212" y="4222"/>
                    </a:cubicBezTo>
                    <a:cubicBezTo>
                      <a:pt x="12897" y="4641"/>
                      <a:pt x="12635" y="5164"/>
                      <a:pt x="12452" y="5793"/>
                    </a:cubicBezTo>
                    <a:cubicBezTo>
                      <a:pt x="12268" y="6421"/>
                      <a:pt x="12189" y="7154"/>
                      <a:pt x="12189" y="7991"/>
                    </a:cubicBezTo>
                    <a:lnTo>
                      <a:pt x="12189" y="21495"/>
                    </a:lnTo>
                    <a:lnTo>
                      <a:pt x="9385" y="21495"/>
                    </a:lnTo>
                    <a:lnTo>
                      <a:pt x="9385" y="7991"/>
                    </a:lnTo>
                    <a:cubicBezTo>
                      <a:pt x="9385" y="6281"/>
                      <a:pt x="9122" y="5025"/>
                      <a:pt x="8624" y="4187"/>
                    </a:cubicBezTo>
                    <a:cubicBezTo>
                      <a:pt x="8126" y="3350"/>
                      <a:pt x="7366" y="2931"/>
                      <a:pt x="6370" y="2931"/>
                    </a:cubicBezTo>
                    <a:cubicBezTo>
                      <a:pt x="5688" y="2931"/>
                      <a:pt x="5033" y="3175"/>
                      <a:pt x="4456" y="3664"/>
                    </a:cubicBezTo>
                    <a:cubicBezTo>
                      <a:pt x="3880" y="4152"/>
                      <a:pt x="3329" y="4815"/>
                      <a:pt x="2831" y="5688"/>
                    </a:cubicBezTo>
                    <a:lnTo>
                      <a:pt x="2831" y="21495"/>
                    </a:lnTo>
                    <a:lnTo>
                      <a:pt x="0" y="21495"/>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3" name="Freeform: Shape 285"/>
              <p:cNvSpPr/>
              <p:nvPr/>
            </p:nvSpPr>
            <p:spPr>
              <a:xfrm>
                <a:off x="815242" y="533263"/>
                <a:ext cx="91056" cy="139551"/>
              </a:xfrm>
              <a:custGeom>
                <a:avLst/>
                <a:gdLst/>
                <a:ahLst/>
                <a:cxnLst>
                  <a:cxn ang="0">
                    <a:pos x="wd2" y="hd2"/>
                  </a:cxn>
                  <a:cxn ang="5400000">
                    <a:pos x="wd2" y="hd2"/>
                  </a:cxn>
                  <a:cxn ang="10800000">
                    <a:pos x="wd2" y="hd2"/>
                  </a:cxn>
                  <a:cxn ang="16200000">
                    <a:pos x="wd2" y="hd2"/>
                  </a:cxn>
                </a:cxnLst>
                <a:rect l="0" t="0" r="r" b="b"/>
                <a:pathLst>
                  <a:path w="21600" h="21600" extrusionOk="0">
                    <a:moveTo>
                      <a:pt x="4143" y="2756"/>
                    </a:moveTo>
                    <a:cubicBezTo>
                      <a:pt x="5189" y="1916"/>
                      <a:pt x="6355" y="1260"/>
                      <a:pt x="7723" y="761"/>
                    </a:cubicBezTo>
                    <a:cubicBezTo>
                      <a:pt x="9090" y="263"/>
                      <a:pt x="10619" y="0"/>
                      <a:pt x="12349" y="0"/>
                    </a:cubicBezTo>
                    <a:cubicBezTo>
                      <a:pt x="13756" y="0"/>
                      <a:pt x="15044" y="184"/>
                      <a:pt x="16170" y="525"/>
                    </a:cubicBezTo>
                    <a:cubicBezTo>
                      <a:pt x="17296" y="866"/>
                      <a:pt x="18302" y="1391"/>
                      <a:pt x="19106" y="2073"/>
                    </a:cubicBezTo>
                    <a:cubicBezTo>
                      <a:pt x="19911" y="2756"/>
                      <a:pt x="20514" y="3622"/>
                      <a:pt x="20957" y="4619"/>
                    </a:cubicBezTo>
                    <a:cubicBezTo>
                      <a:pt x="21399" y="5643"/>
                      <a:pt x="21600" y="6798"/>
                      <a:pt x="21600" y="8136"/>
                    </a:cubicBezTo>
                    <a:cubicBezTo>
                      <a:pt x="21600" y="9317"/>
                      <a:pt x="21359" y="10419"/>
                      <a:pt x="20876" y="11417"/>
                    </a:cubicBezTo>
                    <a:cubicBezTo>
                      <a:pt x="20393" y="12440"/>
                      <a:pt x="19709" y="13306"/>
                      <a:pt x="18784" y="14041"/>
                    </a:cubicBezTo>
                    <a:cubicBezTo>
                      <a:pt x="17859" y="14776"/>
                      <a:pt x="16773" y="15353"/>
                      <a:pt x="15446" y="15800"/>
                    </a:cubicBezTo>
                    <a:cubicBezTo>
                      <a:pt x="14119" y="16220"/>
                      <a:pt x="12670" y="16430"/>
                      <a:pt x="11021" y="16430"/>
                    </a:cubicBezTo>
                    <a:cubicBezTo>
                      <a:pt x="9533" y="16430"/>
                      <a:pt x="8246" y="16272"/>
                      <a:pt x="7160" y="15931"/>
                    </a:cubicBezTo>
                    <a:cubicBezTo>
                      <a:pt x="6074" y="15590"/>
                      <a:pt x="5149" y="15144"/>
                      <a:pt x="4304" y="14540"/>
                    </a:cubicBezTo>
                    <a:lnTo>
                      <a:pt x="4304" y="21600"/>
                    </a:lnTo>
                    <a:lnTo>
                      <a:pt x="0" y="21600"/>
                    </a:lnTo>
                    <a:lnTo>
                      <a:pt x="0" y="236"/>
                    </a:lnTo>
                    <a:lnTo>
                      <a:pt x="2574" y="236"/>
                    </a:lnTo>
                    <a:cubicBezTo>
                      <a:pt x="3178" y="236"/>
                      <a:pt x="3580" y="420"/>
                      <a:pt x="3701" y="814"/>
                    </a:cubicBezTo>
                    <a:lnTo>
                      <a:pt x="4143" y="2756"/>
                    </a:lnTo>
                    <a:close/>
                    <a:moveTo>
                      <a:pt x="4344" y="12388"/>
                    </a:moveTo>
                    <a:cubicBezTo>
                      <a:pt x="5149" y="13070"/>
                      <a:pt x="5993" y="13569"/>
                      <a:pt x="6918" y="13858"/>
                    </a:cubicBezTo>
                    <a:cubicBezTo>
                      <a:pt x="7844" y="14146"/>
                      <a:pt x="8890" y="14277"/>
                      <a:pt x="10056" y="14277"/>
                    </a:cubicBezTo>
                    <a:cubicBezTo>
                      <a:pt x="12349" y="14277"/>
                      <a:pt x="14078" y="13753"/>
                      <a:pt x="15325" y="12677"/>
                    </a:cubicBezTo>
                    <a:cubicBezTo>
                      <a:pt x="16532" y="11627"/>
                      <a:pt x="17176" y="10104"/>
                      <a:pt x="17176" y="8136"/>
                    </a:cubicBezTo>
                    <a:cubicBezTo>
                      <a:pt x="17176" y="7086"/>
                      <a:pt x="17015" y="6194"/>
                      <a:pt x="16773" y="5459"/>
                    </a:cubicBezTo>
                    <a:cubicBezTo>
                      <a:pt x="16532" y="4724"/>
                      <a:pt x="16089" y="4094"/>
                      <a:pt x="15567" y="3622"/>
                    </a:cubicBezTo>
                    <a:cubicBezTo>
                      <a:pt x="15044" y="3149"/>
                      <a:pt x="14400" y="2808"/>
                      <a:pt x="13595" y="2572"/>
                    </a:cubicBezTo>
                    <a:cubicBezTo>
                      <a:pt x="12791" y="2336"/>
                      <a:pt x="11946" y="2231"/>
                      <a:pt x="10981" y="2231"/>
                    </a:cubicBezTo>
                    <a:cubicBezTo>
                      <a:pt x="9573" y="2231"/>
                      <a:pt x="8366" y="2441"/>
                      <a:pt x="7281" y="2861"/>
                    </a:cubicBezTo>
                    <a:cubicBezTo>
                      <a:pt x="6235" y="3281"/>
                      <a:pt x="5269" y="3884"/>
                      <a:pt x="4384" y="4645"/>
                    </a:cubicBezTo>
                    <a:lnTo>
                      <a:pt x="4384" y="1238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4" name="Freeform: Shape 286"/>
              <p:cNvSpPr/>
              <p:nvPr/>
            </p:nvSpPr>
            <p:spPr>
              <a:xfrm>
                <a:off x="922065" y="533263"/>
                <a:ext cx="81221" cy="106656"/>
              </a:xfrm>
              <a:custGeom>
                <a:avLst/>
                <a:gdLst/>
                <a:ahLst/>
                <a:cxnLst>
                  <a:cxn ang="0">
                    <a:pos x="wd2" y="hd2"/>
                  </a:cxn>
                  <a:cxn ang="5400000">
                    <a:pos x="wd2" y="hd2"/>
                  </a:cxn>
                  <a:cxn ang="10800000">
                    <a:pos x="wd2" y="hd2"/>
                  </a:cxn>
                  <a:cxn ang="16200000">
                    <a:pos x="wd2" y="hd2"/>
                  </a:cxn>
                </a:cxnLst>
                <a:rect l="0" t="0" r="r" b="b"/>
                <a:pathLst>
                  <a:path w="21600" h="21600" extrusionOk="0">
                    <a:moveTo>
                      <a:pt x="1263" y="3331"/>
                    </a:moveTo>
                    <a:cubicBezTo>
                      <a:pt x="2796" y="2232"/>
                      <a:pt x="4419" y="1374"/>
                      <a:pt x="6178" y="824"/>
                    </a:cubicBezTo>
                    <a:cubicBezTo>
                      <a:pt x="7937" y="275"/>
                      <a:pt x="9876" y="0"/>
                      <a:pt x="11995" y="0"/>
                    </a:cubicBezTo>
                    <a:cubicBezTo>
                      <a:pt x="13528" y="0"/>
                      <a:pt x="14881" y="206"/>
                      <a:pt x="16098" y="584"/>
                    </a:cubicBezTo>
                    <a:cubicBezTo>
                      <a:pt x="17316" y="962"/>
                      <a:pt x="18308" y="1511"/>
                      <a:pt x="19120" y="2198"/>
                    </a:cubicBezTo>
                    <a:cubicBezTo>
                      <a:pt x="19932" y="2885"/>
                      <a:pt x="20563" y="3709"/>
                      <a:pt x="20969" y="4705"/>
                    </a:cubicBezTo>
                    <a:cubicBezTo>
                      <a:pt x="21374" y="5666"/>
                      <a:pt x="21600" y="6765"/>
                      <a:pt x="21600" y="7933"/>
                    </a:cubicBezTo>
                    <a:lnTo>
                      <a:pt x="21600" y="21291"/>
                    </a:lnTo>
                    <a:lnTo>
                      <a:pt x="19481" y="21291"/>
                    </a:lnTo>
                    <a:cubicBezTo>
                      <a:pt x="19030" y="21291"/>
                      <a:pt x="18669" y="21222"/>
                      <a:pt x="18398" y="21119"/>
                    </a:cubicBezTo>
                    <a:cubicBezTo>
                      <a:pt x="18128" y="21016"/>
                      <a:pt x="17947" y="20776"/>
                      <a:pt x="17812" y="20432"/>
                    </a:cubicBezTo>
                    <a:lnTo>
                      <a:pt x="17271" y="18441"/>
                    </a:lnTo>
                    <a:cubicBezTo>
                      <a:pt x="16549" y="18956"/>
                      <a:pt x="15828" y="19402"/>
                      <a:pt x="15152" y="19780"/>
                    </a:cubicBezTo>
                    <a:cubicBezTo>
                      <a:pt x="14475" y="20158"/>
                      <a:pt x="13754" y="20501"/>
                      <a:pt x="12987" y="20776"/>
                    </a:cubicBezTo>
                    <a:cubicBezTo>
                      <a:pt x="12221" y="21050"/>
                      <a:pt x="11409" y="21257"/>
                      <a:pt x="10552" y="21394"/>
                    </a:cubicBezTo>
                    <a:cubicBezTo>
                      <a:pt x="9695" y="21531"/>
                      <a:pt x="8748" y="21600"/>
                      <a:pt x="7711" y="21600"/>
                    </a:cubicBezTo>
                    <a:cubicBezTo>
                      <a:pt x="6629" y="21600"/>
                      <a:pt x="5637" y="21497"/>
                      <a:pt x="4690" y="21257"/>
                    </a:cubicBezTo>
                    <a:cubicBezTo>
                      <a:pt x="3743" y="21016"/>
                      <a:pt x="2931" y="20673"/>
                      <a:pt x="2255" y="20226"/>
                    </a:cubicBezTo>
                    <a:cubicBezTo>
                      <a:pt x="1578" y="19780"/>
                      <a:pt x="992" y="19196"/>
                      <a:pt x="586" y="18509"/>
                    </a:cubicBezTo>
                    <a:cubicBezTo>
                      <a:pt x="180" y="17822"/>
                      <a:pt x="0" y="16998"/>
                      <a:pt x="0" y="16037"/>
                    </a:cubicBezTo>
                    <a:cubicBezTo>
                      <a:pt x="0" y="15213"/>
                      <a:pt x="316" y="14423"/>
                      <a:pt x="902" y="13667"/>
                    </a:cubicBezTo>
                    <a:cubicBezTo>
                      <a:pt x="1488" y="12912"/>
                      <a:pt x="2480" y="12225"/>
                      <a:pt x="3788" y="11641"/>
                    </a:cubicBezTo>
                    <a:cubicBezTo>
                      <a:pt x="5096" y="11058"/>
                      <a:pt x="6854" y="10577"/>
                      <a:pt x="9019" y="10199"/>
                    </a:cubicBezTo>
                    <a:cubicBezTo>
                      <a:pt x="11183" y="9821"/>
                      <a:pt x="13799" y="9615"/>
                      <a:pt x="16910" y="9547"/>
                    </a:cubicBezTo>
                    <a:lnTo>
                      <a:pt x="16910" y="7933"/>
                    </a:lnTo>
                    <a:cubicBezTo>
                      <a:pt x="16910" y="6319"/>
                      <a:pt x="16459" y="5082"/>
                      <a:pt x="15512" y="4258"/>
                    </a:cubicBezTo>
                    <a:cubicBezTo>
                      <a:pt x="14565" y="3434"/>
                      <a:pt x="13258" y="3022"/>
                      <a:pt x="11499" y="3022"/>
                    </a:cubicBezTo>
                    <a:cubicBezTo>
                      <a:pt x="10327" y="3022"/>
                      <a:pt x="9334" y="3125"/>
                      <a:pt x="8523" y="3365"/>
                    </a:cubicBezTo>
                    <a:cubicBezTo>
                      <a:pt x="7711" y="3606"/>
                      <a:pt x="7035" y="3846"/>
                      <a:pt x="6448" y="4121"/>
                    </a:cubicBezTo>
                    <a:cubicBezTo>
                      <a:pt x="5862" y="4396"/>
                      <a:pt x="5366" y="4670"/>
                      <a:pt x="4915" y="4876"/>
                    </a:cubicBezTo>
                    <a:cubicBezTo>
                      <a:pt x="4509" y="5117"/>
                      <a:pt x="4058" y="5220"/>
                      <a:pt x="3653" y="5220"/>
                    </a:cubicBezTo>
                    <a:cubicBezTo>
                      <a:pt x="3337" y="5220"/>
                      <a:pt x="3066" y="5151"/>
                      <a:pt x="2796" y="5014"/>
                    </a:cubicBezTo>
                    <a:cubicBezTo>
                      <a:pt x="2525" y="4876"/>
                      <a:pt x="2345" y="4739"/>
                      <a:pt x="2210" y="4533"/>
                    </a:cubicBezTo>
                    <a:lnTo>
                      <a:pt x="1263" y="3331"/>
                    </a:lnTo>
                    <a:close/>
                    <a:moveTo>
                      <a:pt x="16820" y="11847"/>
                    </a:moveTo>
                    <a:cubicBezTo>
                      <a:pt x="14611" y="11916"/>
                      <a:pt x="12717" y="12019"/>
                      <a:pt x="11138" y="12259"/>
                    </a:cubicBezTo>
                    <a:cubicBezTo>
                      <a:pt x="9560" y="12466"/>
                      <a:pt x="8297" y="12740"/>
                      <a:pt x="7305" y="13084"/>
                    </a:cubicBezTo>
                    <a:cubicBezTo>
                      <a:pt x="6313" y="13427"/>
                      <a:pt x="5592" y="13839"/>
                      <a:pt x="5186" y="14286"/>
                    </a:cubicBezTo>
                    <a:cubicBezTo>
                      <a:pt x="4735" y="14766"/>
                      <a:pt x="4509" y="15281"/>
                      <a:pt x="4509" y="15865"/>
                    </a:cubicBezTo>
                    <a:cubicBezTo>
                      <a:pt x="4509" y="16415"/>
                      <a:pt x="4645" y="16895"/>
                      <a:pt x="4870" y="17273"/>
                    </a:cubicBezTo>
                    <a:cubicBezTo>
                      <a:pt x="5096" y="17685"/>
                      <a:pt x="5411" y="17994"/>
                      <a:pt x="5817" y="18235"/>
                    </a:cubicBezTo>
                    <a:cubicBezTo>
                      <a:pt x="6223" y="18475"/>
                      <a:pt x="6719" y="18681"/>
                      <a:pt x="7260" y="18784"/>
                    </a:cubicBezTo>
                    <a:cubicBezTo>
                      <a:pt x="7801" y="18887"/>
                      <a:pt x="8388" y="18956"/>
                      <a:pt x="9019" y="18956"/>
                    </a:cubicBezTo>
                    <a:cubicBezTo>
                      <a:pt x="9876" y="18956"/>
                      <a:pt x="10642" y="18887"/>
                      <a:pt x="11364" y="18750"/>
                    </a:cubicBezTo>
                    <a:cubicBezTo>
                      <a:pt x="12085" y="18612"/>
                      <a:pt x="12717" y="18441"/>
                      <a:pt x="13348" y="18166"/>
                    </a:cubicBezTo>
                    <a:cubicBezTo>
                      <a:pt x="13979" y="17926"/>
                      <a:pt x="14565" y="17616"/>
                      <a:pt x="15152" y="17273"/>
                    </a:cubicBezTo>
                    <a:cubicBezTo>
                      <a:pt x="15738" y="16930"/>
                      <a:pt x="16279" y="16552"/>
                      <a:pt x="16820" y="16106"/>
                    </a:cubicBezTo>
                    <a:lnTo>
                      <a:pt x="16820" y="118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5" name="Freeform: Shape 287"/>
              <p:cNvSpPr/>
              <p:nvPr/>
            </p:nvSpPr>
            <p:spPr>
              <a:xfrm>
                <a:off x="1019053" y="501217"/>
                <a:ext cx="66640" cy="138533"/>
              </a:xfrm>
              <a:custGeom>
                <a:avLst/>
                <a:gdLst/>
                <a:ahLst/>
                <a:cxnLst>
                  <a:cxn ang="0">
                    <a:pos x="wd2" y="hd2"/>
                  </a:cxn>
                  <a:cxn ang="5400000">
                    <a:pos x="wd2" y="hd2"/>
                  </a:cxn>
                  <a:cxn ang="10800000">
                    <a:pos x="wd2" y="hd2"/>
                  </a:cxn>
                  <a:cxn ang="16200000">
                    <a:pos x="wd2" y="hd2"/>
                  </a:cxn>
                </a:cxnLst>
                <a:rect l="0" t="0" r="r" b="b"/>
                <a:pathLst>
                  <a:path w="21600" h="21600" extrusionOk="0">
                    <a:moveTo>
                      <a:pt x="13521" y="21600"/>
                    </a:moveTo>
                    <a:cubicBezTo>
                      <a:pt x="10883" y="21600"/>
                      <a:pt x="8849" y="21256"/>
                      <a:pt x="7420" y="20542"/>
                    </a:cubicBezTo>
                    <a:cubicBezTo>
                      <a:pt x="5991" y="19829"/>
                      <a:pt x="5276" y="18824"/>
                      <a:pt x="5276" y="17476"/>
                    </a:cubicBezTo>
                    <a:lnTo>
                      <a:pt x="5276" y="7641"/>
                    </a:lnTo>
                    <a:lnTo>
                      <a:pt x="1264" y="7641"/>
                    </a:lnTo>
                    <a:cubicBezTo>
                      <a:pt x="934" y="7641"/>
                      <a:pt x="605" y="7588"/>
                      <a:pt x="385" y="7482"/>
                    </a:cubicBezTo>
                    <a:cubicBezTo>
                      <a:pt x="165" y="7376"/>
                      <a:pt x="0" y="7218"/>
                      <a:pt x="0" y="7006"/>
                    </a:cubicBezTo>
                    <a:lnTo>
                      <a:pt x="0" y="5869"/>
                    </a:lnTo>
                    <a:lnTo>
                      <a:pt x="5496" y="5525"/>
                    </a:lnTo>
                    <a:lnTo>
                      <a:pt x="6870" y="555"/>
                    </a:lnTo>
                    <a:cubicBezTo>
                      <a:pt x="6925" y="396"/>
                      <a:pt x="7090" y="264"/>
                      <a:pt x="7310" y="159"/>
                    </a:cubicBezTo>
                    <a:cubicBezTo>
                      <a:pt x="7530" y="53"/>
                      <a:pt x="7859" y="0"/>
                      <a:pt x="8244" y="0"/>
                    </a:cubicBezTo>
                    <a:lnTo>
                      <a:pt x="11212" y="0"/>
                    </a:lnTo>
                    <a:lnTo>
                      <a:pt x="11212" y="5525"/>
                    </a:lnTo>
                    <a:lnTo>
                      <a:pt x="20886" y="5525"/>
                    </a:lnTo>
                    <a:lnTo>
                      <a:pt x="20886" y="7561"/>
                    </a:lnTo>
                    <a:lnTo>
                      <a:pt x="11212" y="7561"/>
                    </a:lnTo>
                    <a:lnTo>
                      <a:pt x="11212" y="17211"/>
                    </a:lnTo>
                    <a:cubicBezTo>
                      <a:pt x="11212" y="17899"/>
                      <a:pt x="11542" y="18401"/>
                      <a:pt x="12256" y="18718"/>
                    </a:cubicBezTo>
                    <a:cubicBezTo>
                      <a:pt x="12971" y="19035"/>
                      <a:pt x="13796" y="19220"/>
                      <a:pt x="14895" y="19220"/>
                    </a:cubicBezTo>
                    <a:cubicBezTo>
                      <a:pt x="15499" y="19220"/>
                      <a:pt x="16049" y="19168"/>
                      <a:pt x="16488" y="19088"/>
                    </a:cubicBezTo>
                    <a:cubicBezTo>
                      <a:pt x="16928" y="19009"/>
                      <a:pt x="17313" y="18930"/>
                      <a:pt x="17642" y="18824"/>
                    </a:cubicBezTo>
                    <a:cubicBezTo>
                      <a:pt x="17972" y="18718"/>
                      <a:pt x="18247" y="18639"/>
                      <a:pt x="18467" y="18560"/>
                    </a:cubicBezTo>
                    <a:cubicBezTo>
                      <a:pt x="18687" y="18480"/>
                      <a:pt x="18907" y="18454"/>
                      <a:pt x="19072" y="18454"/>
                    </a:cubicBezTo>
                    <a:cubicBezTo>
                      <a:pt x="19401" y="18454"/>
                      <a:pt x="19676" y="18533"/>
                      <a:pt x="19896" y="18718"/>
                    </a:cubicBezTo>
                    <a:lnTo>
                      <a:pt x="21600" y="20067"/>
                    </a:lnTo>
                    <a:cubicBezTo>
                      <a:pt x="20611" y="20516"/>
                      <a:pt x="19347" y="20886"/>
                      <a:pt x="17917" y="21151"/>
                    </a:cubicBezTo>
                    <a:cubicBezTo>
                      <a:pt x="16488" y="21415"/>
                      <a:pt x="15059" y="21600"/>
                      <a:pt x="13521"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6" name="Freeform: Shape 288"/>
              <p:cNvSpPr/>
              <p:nvPr/>
            </p:nvSpPr>
            <p:spPr>
              <a:xfrm>
                <a:off x="1102137" y="488501"/>
                <a:ext cx="85800" cy="149893"/>
              </a:xfrm>
              <a:custGeom>
                <a:avLst/>
                <a:gdLst/>
                <a:ahLst/>
                <a:cxnLst>
                  <a:cxn ang="0">
                    <a:pos x="wd2" y="hd2"/>
                  </a:cxn>
                  <a:cxn ang="5400000">
                    <a:pos x="wd2" y="hd2"/>
                  </a:cxn>
                  <a:cxn ang="10800000">
                    <a:pos x="wd2" y="hd2"/>
                  </a:cxn>
                  <a:cxn ang="16200000">
                    <a:pos x="wd2" y="hd2"/>
                  </a:cxn>
                </a:cxnLst>
                <a:rect l="0" t="0" r="r" b="b"/>
                <a:pathLst>
                  <a:path w="21600" h="21600" extrusionOk="0">
                    <a:moveTo>
                      <a:pt x="4568" y="8699"/>
                    </a:moveTo>
                    <a:cubicBezTo>
                      <a:pt x="5678" y="8015"/>
                      <a:pt x="6915" y="7477"/>
                      <a:pt x="8239" y="7086"/>
                    </a:cubicBezTo>
                    <a:cubicBezTo>
                      <a:pt x="9605" y="6695"/>
                      <a:pt x="11141" y="6475"/>
                      <a:pt x="12892" y="6475"/>
                    </a:cubicBezTo>
                    <a:cubicBezTo>
                      <a:pt x="14300" y="6475"/>
                      <a:pt x="15581" y="6597"/>
                      <a:pt x="16648" y="6891"/>
                    </a:cubicBezTo>
                    <a:cubicBezTo>
                      <a:pt x="17716" y="7184"/>
                      <a:pt x="18654" y="7550"/>
                      <a:pt x="19380" y="8039"/>
                    </a:cubicBezTo>
                    <a:cubicBezTo>
                      <a:pt x="20106" y="8528"/>
                      <a:pt x="20661" y="9139"/>
                      <a:pt x="21045" y="9823"/>
                    </a:cubicBezTo>
                    <a:cubicBezTo>
                      <a:pt x="21429" y="10507"/>
                      <a:pt x="21600" y="11289"/>
                      <a:pt x="21600" y="12119"/>
                    </a:cubicBezTo>
                    <a:lnTo>
                      <a:pt x="21600" y="21576"/>
                    </a:lnTo>
                    <a:lnTo>
                      <a:pt x="17032" y="21576"/>
                    </a:lnTo>
                    <a:lnTo>
                      <a:pt x="17032" y="12119"/>
                    </a:lnTo>
                    <a:cubicBezTo>
                      <a:pt x="17032" y="10995"/>
                      <a:pt x="16563" y="10116"/>
                      <a:pt x="15666" y="9505"/>
                    </a:cubicBezTo>
                    <a:cubicBezTo>
                      <a:pt x="14770" y="8894"/>
                      <a:pt x="13404" y="8577"/>
                      <a:pt x="11568" y="8577"/>
                    </a:cubicBezTo>
                    <a:cubicBezTo>
                      <a:pt x="10202" y="8577"/>
                      <a:pt x="8965" y="8772"/>
                      <a:pt x="7812" y="9139"/>
                    </a:cubicBezTo>
                    <a:cubicBezTo>
                      <a:pt x="6659" y="9505"/>
                      <a:pt x="5549" y="10018"/>
                      <a:pt x="4568" y="10653"/>
                    </a:cubicBezTo>
                    <a:lnTo>
                      <a:pt x="4568" y="21600"/>
                    </a:lnTo>
                    <a:lnTo>
                      <a:pt x="0" y="21600"/>
                    </a:lnTo>
                    <a:lnTo>
                      <a:pt x="0" y="0"/>
                    </a:lnTo>
                    <a:lnTo>
                      <a:pt x="4568" y="0"/>
                    </a:lnTo>
                    <a:lnTo>
                      <a:pt x="4568" y="8699"/>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7" name="Freeform: Shape 289"/>
              <p:cNvSpPr/>
              <p:nvPr/>
            </p:nvSpPr>
            <p:spPr>
              <a:xfrm>
                <a:off x="1209808" y="533434"/>
                <a:ext cx="90886" cy="106146"/>
              </a:xfrm>
              <a:custGeom>
                <a:avLst/>
                <a:gdLst/>
                <a:ahLst/>
                <a:cxnLst>
                  <a:cxn ang="0">
                    <a:pos x="wd2" y="hd2"/>
                  </a:cxn>
                  <a:cxn ang="5400000">
                    <a:pos x="wd2" y="hd2"/>
                  </a:cxn>
                  <a:cxn ang="10800000">
                    <a:pos x="wd2" y="hd2"/>
                  </a:cxn>
                  <a:cxn ang="16200000">
                    <a:pos x="wd2" y="hd2"/>
                  </a:cxn>
                </a:cxnLst>
                <a:rect l="0" t="0" r="r" b="b"/>
                <a:pathLst>
                  <a:path w="21600" h="21600" extrusionOk="0">
                    <a:moveTo>
                      <a:pt x="21278" y="18357"/>
                    </a:moveTo>
                    <a:cubicBezTo>
                      <a:pt x="20754" y="18909"/>
                      <a:pt x="20109" y="19392"/>
                      <a:pt x="19384" y="19806"/>
                    </a:cubicBezTo>
                    <a:cubicBezTo>
                      <a:pt x="18658" y="20220"/>
                      <a:pt x="17852" y="20530"/>
                      <a:pt x="17006" y="20806"/>
                    </a:cubicBezTo>
                    <a:cubicBezTo>
                      <a:pt x="16160" y="21083"/>
                      <a:pt x="15273" y="21255"/>
                      <a:pt x="14386" y="21393"/>
                    </a:cubicBezTo>
                    <a:cubicBezTo>
                      <a:pt x="13500" y="21531"/>
                      <a:pt x="12573" y="21600"/>
                      <a:pt x="11686" y="21600"/>
                    </a:cubicBezTo>
                    <a:cubicBezTo>
                      <a:pt x="9994" y="21600"/>
                      <a:pt x="8422" y="21359"/>
                      <a:pt x="7012" y="20876"/>
                    </a:cubicBezTo>
                    <a:cubicBezTo>
                      <a:pt x="5602" y="20392"/>
                      <a:pt x="4352" y="19668"/>
                      <a:pt x="3305" y="18736"/>
                    </a:cubicBezTo>
                    <a:cubicBezTo>
                      <a:pt x="2257" y="17805"/>
                      <a:pt x="1451" y="16631"/>
                      <a:pt x="887" y="15217"/>
                    </a:cubicBezTo>
                    <a:cubicBezTo>
                      <a:pt x="322" y="13836"/>
                      <a:pt x="0" y="12215"/>
                      <a:pt x="0" y="10420"/>
                    </a:cubicBezTo>
                    <a:cubicBezTo>
                      <a:pt x="0" y="8971"/>
                      <a:pt x="242" y="7591"/>
                      <a:pt x="766" y="6314"/>
                    </a:cubicBezTo>
                    <a:cubicBezTo>
                      <a:pt x="1289" y="5038"/>
                      <a:pt x="2055" y="3933"/>
                      <a:pt x="3022" y="3002"/>
                    </a:cubicBezTo>
                    <a:cubicBezTo>
                      <a:pt x="3990" y="2070"/>
                      <a:pt x="5199" y="1346"/>
                      <a:pt x="6609" y="794"/>
                    </a:cubicBezTo>
                    <a:cubicBezTo>
                      <a:pt x="8019" y="276"/>
                      <a:pt x="9631" y="0"/>
                      <a:pt x="11404" y="0"/>
                    </a:cubicBezTo>
                    <a:cubicBezTo>
                      <a:pt x="12855" y="0"/>
                      <a:pt x="14225" y="207"/>
                      <a:pt x="15475" y="621"/>
                    </a:cubicBezTo>
                    <a:cubicBezTo>
                      <a:pt x="16724" y="1035"/>
                      <a:pt x="17812" y="1656"/>
                      <a:pt x="18699" y="2450"/>
                    </a:cubicBezTo>
                    <a:cubicBezTo>
                      <a:pt x="19625" y="3243"/>
                      <a:pt x="20310" y="4210"/>
                      <a:pt x="20834" y="5383"/>
                    </a:cubicBezTo>
                    <a:cubicBezTo>
                      <a:pt x="21358" y="6556"/>
                      <a:pt x="21600" y="7867"/>
                      <a:pt x="21600" y="9351"/>
                    </a:cubicBezTo>
                    <a:cubicBezTo>
                      <a:pt x="21600" y="9937"/>
                      <a:pt x="21520" y="10317"/>
                      <a:pt x="21398" y="10524"/>
                    </a:cubicBezTo>
                    <a:cubicBezTo>
                      <a:pt x="21237" y="10731"/>
                      <a:pt x="20995" y="10800"/>
                      <a:pt x="20593" y="10800"/>
                    </a:cubicBezTo>
                    <a:lnTo>
                      <a:pt x="4231" y="10800"/>
                    </a:lnTo>
                    <a:cubicBezTo>
                      <a:pt x="4272" y="12111"/>
                      <a:pt x="4513" y="13284"/>
                      <a:pt x="4876" y="14250"/>
                    </a:cubicBezTo>
                    <a:cubicBezTo>
                      <a:pt x="5239" y="15217"/>
                      <a:pt x="5763" y="16045"/>
                      <a:pt x="6448" y="16700"/>
                    </a:cubicBezTo>
                    <a:cubicBezTo>
                      <a:pt x="7133" y="17356"/>
                      <a:pt x="7939" y="17839"/>
                      <a:pt x="8866" y="18184"/>
                    </a:cubicBezTo>
                    <a:cubicBezTo>
                      <a:pt x="9792" y="18495"/>
                      <a:pt x="10840" y="18667"/>
                      <a:pt x="12009" y="18667"/>
                    </a:cubicBezTo>
                    <a:cubicBezTo>
                      <a:pt x="13097" y="18667"/>
                      <a:pt x="14024" y="18564"/>
                      <a:pt x="14789" y="18357"/>
                    </a:cubicBezTo>
                    <a:cubicBezTo>
                      <a:pt x="15555" y="18150"/>
                      <a:pt x="16240" y="17908"/>
                      <a:pt x="16805" y="17667"/>
                    </a:cubicBezTo>
                    <a:cubicBezTo>
                      <a:pt x="17369" y="17425"/>
                      <a:pt x="17852" y="17184"/>
                      <a:pt x="18215" y="16976"/>
                    </a:cubicBezTo>
                    <a:cubicBezTo>
                      <a:pt x="18578" y="16769"/>
                      <a:pt x="18940" y="16666"/>
                      <a:pt x="19182" y="16666"/>
                    </a:cubicBezTo>
                    <a:cubicBezTo>
                      <a:pt x="19545" y="16666"/>
                      <a:pt x="19827" y="16769"/>
                      <a:pt x="19988" y="17011"/>
                    </a:cubicBezTo>
                    <a:lnTo>
                      <a:pt x="21278" y="18357"/>
                    </a:lnTo>
                    <a:close/>
                    <a:moveTo>
                      <a:pt x="17772" y="8523"/>
                    </a:moveTo>
                    <a:cubicBezTo>
                      <a:pt x="17772" y="7660"/>
                      <a:pt x="17610" y="6901"/>
                      <a:pt x="17328" y="6176"/>
                    </a:cubicBezTo>
                    <a:cubicBezTo>
                      <a:pt x="17046" y="5452"/>
                      <a:pt x="16643" y="4865"/>
                      <a:pt x="16079" y="4348"/>
                    </a:cubicBezTo>
                    <a:cubicBezTo>
                      <a:pt x="15555" y="3830"/>
                      <a:pt x="14870" y="3416"/>
                      <a:pt x="14104" y="3140"/>
                    </a:cubicBezTo>
                    <a:cubicBezTo>
                      <a:pt x="13339" y="2864"/>
                      <a:pt x="12452" y="2726"/>
                      <a:pt x="11485" y="2726"/>
                    </a:cubicBezTo>
                    <a:cubicBezTo>
                      <a:pt x="9430" y="2726"/>
                      <a:pt x="7778" y="3243"/>
                      <a:pt x="6609" y="4279"/>
                    </a:cubicBezTo>
                    <a:cubicBezTo>
                      <a:pt x="5440" y="5314"/>
                      <a:pt x="4675" y="6728"/>
                      <a:pt x="4392" y="8557"/>
                    </a:cubicBezTo>
                    <a:lnTo>
                      <a:pt x="17772" y="855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8" name="Freeform: Shape 290"/>
              <p:cNvSpPr/>
              <p:nvPr/>
            </p:nvSpPr>
            <p:spPr>
              <a:xfrm>
                <a:off x="1312221" y="488839"/>
                <a:ext cx="110216" cy="151250"/>
              </a:xfrm>
              <a:custGeom>
                <a:avLst/>
                <a:gdLst/>
                <a:ahLst/>
                <a:cxnLst>
                  <a:cxn ang="0">
                    <a:pos x="wd2" y="hd2"/>
                  </a:cxn>
                  <a:cxn ang="5400000">
                    <a:pos x="wd2" y="hd2"/>
                  </a:cxn>
                  <a:cxn ang="10800000">
                    <a:pos x="wd2" y="hd2"/>
                  </a:cxn>
                  <a:cxn ang="16200000">
                    <a:pos x="wd2" y="hd2"/>
                  </a:cxn>
                </a:cxnLst>
                <a:rect l="0" t="0" r="r" b="b"/>
                <a:pathLst>
                  <a:path w="21600" h="21600" extrusionOk="0">
                    <a:moveTo>
                      <a:pt x="20736" y="21334"/>
                    </a:moveTo>
                    <a:lnTo>
                      <a:pt x="17180" y="21334"/>
                    </a:lnTo>
                    <a:lnTo>
                      <a:pt x="17180" y="8790"/>
                    </a:lnTo>
                    <a:lnTo>
                      <a:pt x="6779" y="8790"/>
                    </a:lnTo>
                    <a:lnTo>
                      <a:pt x="6779" y="17629"/>
                    </a:lnTo>
                    <a:cubicBezTo>
                      <a:pt x="6779" y="18258"/>
                      <a:pt x="6979" y="18718"/>
                      <a:pt x="7411" y="19009"/>
                    </a:cubicBezTo>
                    <a:cubicBezTo>
                      <a:pt x="7842" y="19300"/>
                      <a:pt x="8341" y="19469"/>
                      <a:pt x="9006" y="19469"/>
                    </a:cubicBezTo>
                    <a:cubicBezTo>
                      <a:pt x="9371" y="19469"/>
                      <a:pt x="9704" y="19421"/>
                      <a:pt x="9969" y="19348"/>
                    </a:cubicBezTo>
                    <a:cubicBezTo>
                      <a:pt x="10235" y="19275"/>
                      <a:pt x="10468" y="19203"/>
                      <a:pt x="10667" y="19106"/>
                    </a:cubicBezTo>
                    <a:cubicBezTo>
                      <a:pt x="10867" y="19009"/>
                      <a:pt x="11033" y="18936"/>
                      <a:pt x="11166" y="18864"/>
                    </a:cubicBezTo>
                    <a:cubicBezTo>
                      <a:pt x="11299" y="18791"/>
                      <a:pt x="11431" y="18767"/>
                      <a:pt x="11531" y="18767"/>
                    </a:cubicBezTo>
                    <a:cubicBezTo>
                      <a:pt x="11731" y="18767"/>
                      <a:pt x="11897" y="18840"/>
                      <a:pt x="12030" y="19009"/>
                    </a:cubicBezTo>
                    <a:lnTo>
                      <a:pt x="13060" y="20244"/>
                    </a:lnTo>
                    <a:cubicBezTo>
                      <a:pt x="12462" y="20656"/>
                      <a:pt x="11697" y="20995"/>
                      <a:pt x="10833" y="21237"/>
                    </a:cubicBezTo>
                    <a:cubicBezTo>
                      <a:pt x="9969" y="21479"/>
                      <a:pt x="9072" y="21600"/>
                      <a:pt x="8175" y="21600"/>
                    </a:cubicBezTo>
                    <a:cubicBezTo>
                      <a:pt x="6580" y="21600"/>
                      <a:pt x="5350" y="21285"/>
                      <a:pt x="4486" y="20631"/>
                    </a:cubicBezTo>
                    <a:cubicBezTo>
                      <a:pt x="3622" y="19978"/>
                      <a:pt x="3190" y="19058"/>
                      <a:pt x="3190" y="17823"/>
                    </a:cubicBezTo>
                    <a:lnTo>
                      <a:pt x="3190" y="8814"/>
                    </a:lnTo>
                    <a:lnTo>
                      <a:pt x="764" y="8814"/>
                    </a:lnTo>
                    <a:cubicBezTo>
                      <a:pt x="565" y="8814"/>
                      <a:pt x="366" y="8766"/>
                      <a:pt x="233" y="8669"/>
                    </a:cubicBezTo>
                    <a:cubicBezTo>
                      <a:pt x="100" y="8572"/>
                      <a:pt x="0" y="8427"/>
                      <a:pt x="0" y="8233"/>
                    </a:cubicBezTo>
                    <a:lnTo>
                      <a:pt x="0" y="7192"/>
                    </a:lnTo>
                    <a:lnTo>
                      <a:pt x="3323" y="6877"/>
                    </a:lnTo>
                    <a:lnTo>
                      <a:pt x="4154" y="2349"/>
                    </a:lnTo>
                    <a:cubicBezTo>
                      <a:pt x="4187" y="2204"/>
                      <a:pt x="4287" y="2083"/>
                      <a:pt x="4420" y="1986"/>
                    </a:cubicBezTo>
                    <a:cubicBezTo>
                      <a:pt x="4553" y="1889"/>
                      <a:pt x="4752" y="1840"/>
                      <a:pt x="4985" y="1840"/>
                    </a:cubicBezTo>
                    <a:lnTo>
                      <a:pt x="6779" y="1840"/>
                    </a:lnTo>
                    <a:lnTo>
                      <a:pt x="6779" y="6901"/>
                    </a:lnTo>
                    <a:lnTo>
                      <a:pt x="20736" y="6901"/>
                    </a:lnTo>
                    <a:lnTo>
                      <a:pt x="20736" y="21334"/>
                    </a:lnTo>
                    <a:close/>
                    <a:moveTo>
                      <a:pt x="21600" y="1889"/>
                    </a:moveTo>
                    <a:cubicBezTo>
                      <a:pt x="21600" y="2131"/>
                      <a:pt x="21534" y="2373"/>
                      <a:pt x="21401" y="2591"/>
                    </a:cubicBezTo>
                    <a:cubicBezTo>
                      <a:pt x="21268" y="2809"/>
                      <a:pt x="21068" y="3003"/>
                      <a:pt x="20836" y="3172"/>
                    </a:cubicBezTo>
                    <a:cubicBezTo>
                      <a:pt x="20603" y="3342"/>
                      <a:pt x="20337" y="3463"/>
                      <a:pt x="20038" y="3560"/>
                    </a:cubicBezTo>
                    <a:cubicBezTo>
                      <a:pt x="19739" y="3657"/>
                      <a:pt x="19407" y="3705"/>
                      <a:pt x="19074" y="3705"/>
                    </a:cubicBezTo>
                    <a:cubicBezTo>
                      <a:pt x="18742" y="3705"/>
                      <a:pt x="18410" y="3657"/>
                      <a:pt x="18111" y="3560"/>
                    </a:cubicBezTo>
                    <a:cubicBezTo>
                      <a:pt x="17812" y="3463"/>
                      <a:pt x="17546" y="3342"/>
                      <a:pt x="17313" y="3172"/>
                    </a:cubicBezTo>
                    <a:cubicBezTo>
                      <a:pt x="17081" y="3003"/>
                      <a:pt x="16914" y="2809"/>
                      <a:pt x="16782" y="2591"/>
                    </a:cubicBezTo>
                    <a:cubicBezTo>
                      <a:pt x="16649" y="2373"/>
                      <a:pt x="16582" y="2131"/>
                      <a:pt x="16582" y="1889"/>
                    </a:cubicBezTo>
                    <a:cubicBezTo>
                      <a:pt x="16582" y="1647"/>
                      <a:pt x="16649" y="1405"/>
                      <a:pt x="16782" y="1162"/>
                    </a:cubicBezTo>
                    <a:cubicBezTo>
                      <a:pt x="16914" y="944"/>
                      <a:pt x="17081" y="726"/>
                      <a:pt x="17313" y="557"/>
                    </a:cubicBezTo>
                    <a:cubicBezTo>
                      <a:pt x="17546" y="387"/>
                      <a:pt x="17812" y="242"/>
                      <a:pt x="18111" y="145"/>
                    </a:cubicBezTo>
                    <a:cubicBezTo>
                      <a:pt x="18410" y="48"/>
                      <a:pt x="18742" y="0"/>
                      <a:pt x="19074" y="0"/>
                    </a:cubicBezTo>
                    <a:cubicBezTo>
                      <a:pt x="19407" y="0"/>
                      <a:pt x="19739" y="48"/>
                      <a:pt x="20038" y="145"/>
                    </a:cubicBezTo>
                    <a:cubicBezTo>
                      <a:pt x="20337" y="242"/>
                      <a:pt x="20603" y="363"/>
                      <a:pt x="20836" y="557"/>
                    </a:cubicBezTo>
                    <a:cubicBezTo>
                      <a:pt x="21068" y="726"/>
                      <a:pt x="21268" y="920"/>
                      <a:pt x="21401" y="1162"/>
                    </a:cubicBezTo>
                    <a:cubicBezTo>
                      <a:pt x="21534" y="1405"/>
                      <a:pt x="21600" y="1622"/>
                      <a:pt x="21600" y="1889"/>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899" name="Freeform: Shape 291"/>
              <p:cNvSpPr/>
              <p:nvPr/>
            </p:nvSpPr>
            <p:spPr>
              <a:xfrm>
                <a:off x="1441934" y="533094"/>
                <a:ext cx="83426" cy="105977"/>
              </a:xfrm>
              <a:custGeom>
                <a:avLst/>
                <a:gdLst/>
                <a:ahLst/>
                <a:cxnLst>
                  <a:cxn ang="0">
                    <a:pos x="wd2" y="hd2"/>
                  </a:cxn>
                  <a:cxn ang="5400000">
                    <a:pos x="wd2" y="hd2"/>
                  </a:cxn>
                  <a:cxn ang="10800000">
                    <a:pos x="wd2" y="hd2"/>
                  </a:cxn>
                  <a:cxn ang="16200000">
                    <a:pos x="wd2" y="hd2"/>
                  </a:cxn>
                </a:cxnLst>
                <a:rect l="0" t="0" r="r" b="b"/>
                <a:pathLst>
                  <a:path w="21600" h="21600" extrusionOk="0">
                    <a:moveTo>
                      <a:pt x="20063" y="4147"/>
                    </a:moveTo>
                    <a:cubicBezTo>
                      <a:pt x="19932" y="4285"/>
                      <a:pt x="19800" y="4424"/>
                      <a:pt x="19625" y="4493"/>
                    </a:cubicBezTo>
                    <a:cubicBezTo>
                      <a:pt x="19493" y="4562"/>
                      <a:pt x="19273" y="4631"/>
                      <a:pt x="19054" y="4631"/>
                    </a:cubicBezTo>
                    <a:cubicBezTo>
                      <a:pt x="18791" y="4631"/>
                      <a:pt x="18483" y="4527"/>
                      <a:pt x="18176" y="4354"/>
                    </a:cubicBezTo>
                    <a:cubicBezTo>
                      <a:pt x="17868" y="4182"/>
                      <a:pt x="17473" y="3974"/>
                      <a:pt x="16990" y="3767"/>
                    </a:cubicBezTo>
                    <a:cubicBezTo>
                      <a:pt x="16508" y="3560"/>
                      <a:pt x="15937" y="3352"/>
                      <a:pt x="15278" y="3180"/>
                    </a:cubicBezTo>
                    <a:cubicBezTo>
                      <a:pt x="14619" y="3007"/>
                      <a:pt x="13785" y="2903"/>
                      <a:pt x="12776" y="2903"/>
                    </a:cubicBezTo>
                    <a:cubicBezTo>
                      <a:pt x="11459" y="2903"/>
                      <a:pt x="10317" y="3076"/>
                      <a:pt x="9307" y="3456"/>
                    </a:cubicBezTo>
                    <a:cubicBezTo>
                      <a:pt x="8298" y="3836"/>
                      <a:pt x="7464" y="4354"/>
                      <a:pt x="6805" y="5046"/>
                    </a:cubicBezTo>
                    <a:cubicBezTo>
                      <a:pt x="6146" y="5737"/>
                      <a:pt x="5620" y="6566"/>
                      <a:pt x="5268" y="7569"/>
                    </a:cubicBezTo>
                    <a:cubicBezTo>
                      <a:pt x="4917" y="8536"/>
                      <a:pt x="4741" y="9642"/>
                      <a:pt x="4741" y="10852"/>
                    </a:cubicBezTo>
                    <a:cubicBezTo>
                      <a:pt x="4741" y="12131"/>
                      <a:pt x="4917" y="13271"/>
                      <a:pt x="5312" y="14239"/>
                    </a:cubicBezTo>
                    <a:cubicBezTo>
                      <a:pt x="5707" y="15207"/>
                      <a:pt x="6190" y="16070"/>
                      <a:pt x="6893" y="16727"/>
                    </a:cubicBezTo>
                    <a:cubicBezTo>
                      <a:pt x="7595" y="17384"/>
                      <a:pt x="8385" y="17902"/>
                      <a:pt x="9351" y="18248"/>
                    </a:cubicBezTo>
                    <a:cubicBezTo>
                      <a:pt x="10317" y="18593"/>
                      <a:pt x="11371" y="18766"/>
                      <a:pt x="12556" y="18766"/>
                    </a:cubicBezTo>
                    <a:cubicBezTo>
                      <a:pt x="13698" y="18766"/>
                      <a:pt x="14619" y="18663"/>
                      <a:pt x="15366" y="18455"/>
                    </a:cubicBezTo>
                    <a:cubicBezTo>
                      <a:pt x="16112" y="18248"/>
                      <a:pt x="16727" y="18006"/>
                      <a:pt x="17210" y="17729"/>
                    </a:cubicBezTo>
                    <a:cubicBezTo>
                      <a:pt x="17693" y="17453"/>
                      <a:pt x="18088" y="17246"/>
                      <a:pt x="18439" y="17003"/>
                    </a:cubicBezTo>
                    <a:cubicBezTo>
                      <a:pt x="18746" y="16796"/>
                      <a:pt x="19098" y="16693"/>
                      <a:pt x="19405" y="16693"/>
                    </a:cubicBezTo>
                    <a:cubicBezTo>
                      <a:pt x="19800" y="16693"/>
                      <a:pt x="20108" y="16796"/>
                      <a:pt x="20283" y="17038"/>
                    </a:cubicBezTo>
                    <a:lnTo>
                      <a:pt x="21600" y="18386"/>
                    </a:lnTo>
                    <a:cubicBezTo>
                      <a:pt x="21029" y="18939"/>
                      <a:pt x="20371" y="19423"/>
                      <a:pt x="19625" y="19837"/>
                    </a:cubicBezTo>
                    <a:cubicBezTo>
                      <a:pt x="18878" y="20252"/>
                      <a:pt x="18088" y="20563"/>
                      <a:pt x="17254" y="20840"/>
                    </a:cubicBezTo>
                    <a:cubicBezTo>
                      <a:pt x="16419" y="21116"/>
                      <a:pt x="15498" y="21289"/>
                      <a:pt x="14576" y="21427"/>
                    </a:cubicBezTo>
                    <a:cubicBezTo>
                      <a:pt x="13654" y="21565"/>
                      <a:pt x="12688" y="21600"/>
                      <a:pt x="11722" y="21600"/>
                    </a:cubicBezTo>
                    <a:cubicBezTo>
                      <a:pt x="10054" y="21600"/>
                      <a:pt x="8517" y="21358"/>
                      <a:pt x="7068" y="20874"/>
                    </a:cubicBezTo>
                    <a:cubicBezTo>
                      <a:pt x="5620" y="20390"/>
                      <a:pt x="4390" y="19699"/>
                      <a:pt x="3337" y="18766"/>
                    </a:cubicBezTo>
                    <a:cubicBezTo>
                      <a:pt x="2283" y="17833"/>
                      <a:pt x="1449" y="16727"/>
                      <a:pt x="878" y="15379"/>
                    </a:cubicBezTo>
                    <a:cubicBezTo>
                      <a:pt x="307" y="14031"/>
                      <a:pt x="0" y="12511"/>
                      <a:pt x="0" y="10783"/>
                    </a:cubicBezTo>
                    <a:cubicBezTo>
                      <a:pt x="0" y="9227"/>
                      <a:pt x="263" y="7776"/>
                      <a:pt x="834" y="6463"/>
                    </a:cubicBezTo>
                    <a:cubicBezTo>
                      <a:pt x="1405" y="5149"/>
                      <a:pt x="2195" y="4009"/>
                      <a:pt x="3249" y="3041"/>
                    </a:cubicBezTo>
                    <a:cubicBezTo>
                      <a:pt x="4303" y="2074"/>
                      <a:pt x="5620" y="1313"/>
                      <a:pt x="7156" y="795"/>
                    </a:cubicBezTo>
                    <a:cubicBezTo>
                      <a:pt x="8693" y="242"/>
                      <a:pt x="10493" y="0"/>
                      <a:pt x="12512" y="0"/>
                    </a:cubicBezTo>
                    <a:cubicBezTo>
                      <a:pt x="14400" y="0"/>
                      <a:pt x="16025" y="242"/>
                      <a:pt x="17473" y="726"/>
                    </a:cubicBezTo>
                    <a:cubicBezTo>
                      <a:pt x="18922" y="1210"/>
                      <a:pt x="20195" y="1866"/>
                      <a:pt x="21293" y="2730"/>
                    </a:cubicBezTo>
                    <a:lnTo>
                      <a:pt x="20063" y="41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04" name="Graphic 2"/>
            <p:cNvGrpSpPr/>
            <p:nvPr/>
          </p:nvGrpSpPr>
          <p:grpSpPr>
            <a:xfrm>
              <a:off x="1763589" y="1715603"/>
              <a:ext cx="340817" cy="153286"/>
              <a:chOff x="0" y="0"/>
              <a:chExt cx="340817" cy="153285"/>
            </a:xfrm>
          </p:grpSpPr>
          <p:sp>
            <p:nvSpPr>
              <p:cNvPr id="901" name="Freeform: Shape 252"/>
              <p:cNvSpPr/>
              <p:nvPr/>
            </p:nvSpPr>
            <p:spPr>
              <a:xfrm>
                <a:off x="0" y="4069"/>
                <a:ext cx="143619"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38"/>
                    </a:moveTo>
                    <a:lnTo>
                      <a:pt x="11629" y="6246"/>
                    </a:lnTo>
                    <a:cubicBezTo>
                      <a:pt x="11501" y="5923"/>
                      <a:pt x="11348" y="5549"/>
                      <a:pt x="11221" y="5101"/>
                    </a:cubicBezTo>
                    <a:cubicBezTo>
                      <a:pt x="11068" y="4654"/>
                      <a:pt x="10940" y="4181"/>
                      <a:pt x="10787" y="3683"/>
                    </a:cubicBezTo>
                    <a:cubicBezTo>
                      <a:pt x="10660" y="4181"/>
                      <a:pt x="10507" y="4654"/>
                      <a:pt x="10379" y="5101"/>
                    </a:cubicBezTo>
                    <a:cubicBezTo>
                      <a:pt x="10226" y="5549"/>
                      <a:pt x="10099" y="5923"/>
                      <a:pt x="9971" y="6271"/>
                    </a:cubicBezTo>
                    <a:lnTo>
                      <a:pt x="7294" y="13413"/>
                    </a:lnTo>
                    <a:lnTo>
                      <a:pt x="14332" y="1341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2" name="Freeform: Shape 253"/>
              <p:cNvSpPr/>
              <p:nvPr/>
            </p:nvSpPr>
            <p:spPr>
              <a:xfrm>
                <a:off x="147178"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1"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09"/>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3" name="Freeform: Shape 254"/>
              <p:cNvSpPr/>
              <p:nvPr/>
            </p:nvSpPr>
            <p:spPr>
              <a:xfrm>
                <a:off x="244505" y="0"/>
                <a:ext cx="96312" cy="151249"/>
              </a:xfrm>
              <a:custGeom>
                <a:avLst/>
                <a:gdLst/>
                <a:ahLst/>
                <a:cxnLst>
                  <a:cxn ang="0">
                    <a:pos x="wd2" y="hd2"/>
                  </a:cxn>
                  <a:cxn ang="5400000">
                    <a:pos x="wd2" y="hd2"/>
                  </a:cxn>
                  <a:cxn ang="10800000">
                    <a:pos x="wd2" y="hd2"/>
                  </a:cxn>
                  <a:cxn ang="16200000">
                    <a:pos x="wd2" y="hd2"/>
                  </a:cxn>
                </a:cxnLst>
                <a:rect l="0" t="0" r="r" b="b"/>
                <a:pathLst>
                  <a:path w="21600" h="21600" extrusionOk="0">
                    <a:moveTo>
                      <a:pt x="5590" y="0"/>
                    </a:moveTo>
                    <a:lnTo>
                      <a:pt x="5590" y="12374"/>
                    </a:lnTo>
                    <a:lnTo>
                      <a:pt x="6655" y="12374"/>
                    </a:lnTo>
                    <a:cubicBezTo>
                      <a:pt x="7035" y="12374"/>
                      <a:pt x="7340" y="12350"/>
                      <a:pt x="7568" y="12277"/>
                    </a:cubicBezTo>
                    <a:cubicBezTo>
                      <a:pt x="7796" y="12205"/>
                      <a:pt x="8024" y="12084"/>
                      <a:pt x="8252" y="11890"/>
                    </a:cubicBezTo>
                    <a:lnTo>
                      <a:pt x="14071" y="7313"/>
                    </a:lnTo>
                    <a:cubicBezTo>
                      <a:pt x="14299" y="7119"/>
                      <a:pt x="14565" y="6950"/>
                      <a:pt x="14869" y="6853"/>
                    </a:cubicBezTo>
                    <a:cubicBezTo>
                      <a:pt x="15173" y="6756"/>
                      <a:pt x="15553" y="6683"/>
                      <a:pt x="16010" y="6683"/>
                    </a:cubicBezTo>
                    <a:lnTo>
                      <a:pt x="21182" y="6683"/>
                    </a:lnTo>
                    <a:lnTo>
                      <a:pt x="13918" y="12229"/>
                    </a:lnTo>
                    <a:cubicBezTo>
                      <a:pt x="13386" y="12665"/>
                      <a:pt x="12853" y="13004"/>
                      <a:pt x="12245" y="13222"/>
                    </a:cubicBezTo>
                    <a:cubicBezTo>
                      <a:pt x="12549" y="13367"/>
                      <a:pt x="12853" y="13536"/>
                      <a:pt x="13082" y="13730"/>
                    </a:cubicBezTo>
                    <a:cubicBezTo>
                      <a:pt x="13310" y="13924"/>
                      <a:pt x="13576" y="14142"/>
                      <a:pt x="13804" y="14360"/>
                    </a:cubicBezTo>
                    <a:lnTo>
                      <a:pt x="21600" y="21600"/>
                    </a:lnTo>
                    <a:lnTo>
                      <a:pt x="16504" y="21600"/>
                    </a:lnTo>
                    <a:cubicBezTo>
                      <a:pt x="16048" y="21600"/>
                      <a:pt x="15668" y="21552"/>
                      <a:pt x="15364" y="21455"/>
                    </a:cubicBezTo>
                    <a:cubicBezTo>
                      <a:pt x="15059" y="21358"/>
                      <a:pt x="14793" y="21189"/>
                      <a:pt x="14565" y="20946"/>
                    </a:cubicBezTo>
                    <a:lnTo>
                      <a:pt x="8594" y="15304"/>
                    </a:lnTo>
                    <a:cubicBezTo>
                      <a:pt x="8366" y="15086"/>
                      <a:pt x="8176" y="14941"/>
                      <a:pt x="7948" y="14868"/>
                    </a:cubicBezTo>
                    <a:cubicBezTo>
                      <a:pt x="7720" y="14796"/>
                      <a:pt x="7378" y="14771"/>
                      <a:pt x="6921" y="14771"/>
                    </a:cubicBezTo>
                    <a:lnTo>
                      <a:pt x="5628" y="14771"/>
                    </a:lnTo>
                    <a:lnTo>
                      <a:pt x="5628" y="21600"/>
                    </a:lnTo>
                    <a:lnTo>
                      <a:pt x="0" y="21600"/>
                    </a:lnTo>
                    <a:lnTo>
                      <a:pt x="0" y="0"/>
                    </a:lnTo>
                    <a:lnTo>
                      <a:pt x="559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11" name="Graphic 2"/>
            <p:cNvGrpSpPr/>
            <p:nvPr/>
          </p:nvGrpSpPr>
          <p:grpSpPr>
            <a:xfrm>
              <a:off x="3322181" y="-1"/>
              <a:ext cx="517498" cy="152777"/>
              <a:chOff x="0" y="0"/>
              <a:chExt cx="517498" cy="152775"/>
            </a:xfrm>
          </p:grpSpPr>
          <p:sp>
            <p:nvSpPr>
              <p:cNvPr id="905" name="Freeform: Shape 246"/>
              <p:cNvSpPr/>
              <p:nvPr/>
            </p:nvSpPr>
            <p:spPr>
              <a:xfrm>
                <a:off x="0" y="3561"/>
                <a:ext cx="86138" cy="147180"/>
              </a:xfrm>
              <a:custGeom>
                <a:avLst/>
                <a:gdLst/>
                <a:ahLst/>
                <a:cxnLst>
                  <a:cxn ang="0">
                    <a:pos x="wd2" y="hd2"/>
                  </a:cxn>
                  <a:cxn ang="5400000">
                    <a:pos x="wd2" y="hd2"/>
                  </a:cxn>
                  <a:cxn ang="10800000">
                    <a:pos x="wd2" y="hd2"/>
                  </a:cxn>
                  <a:cxn ang="16200000">
                    <a:pos x="wd2" y="hd2"/>
                  </a:cxn>
                </a:cxnLst>
                <a:rect l="0" t="0" r="r" b="b"/>
                <a:pathLst>
                  <a:path w="21600" h="21600" extrusionOk="0">
                    <a:moveTo>
                      <a:pt x="21600" y="18290"/>
                    </a:moveTo>
                    <a:lnTo>
                      <a:pt x="21600" y="21600"/>
                    </a:lnTo>
                    <a:lnTo>
                      <a:pt x="0" y="21600"/>
                    </a:lnTo>
                    <a:lnTo>
                      <a:pt x="0" y="0"/>
                    </a:lnTo>
                    <a:lnTo>
                      <a:pt x="6846" y="0"/>
                    </a:lnTo>
                    <a:lnTo>
                      <a:pt x="6846" y="18266"/>
                    </a:lnTo>
                    <a:lnTo>
                      <a:pt x="21600" y="18266"/>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6" name="Freeform: Shape 247"/>
              <p:cNvSpPr/>
              <p:nvPr/>
            </p:nvSpPr>
            <p:spPr>
              <a:xfrm>
                <a:off x="99192" y="0"/>
                <a:ext cx="32050" cy="150741"/>
              </a:xfrm>
              <a:custGeom>
                <a:avLst/>
                <a:gdLst/>
                <a:ahLst/>
                <a:cxnLst>
                  <a:cxn ang="0">
                    <a:pos x="wd2" y="hd2"/>
                  </a:cxn>
                  <a:cxn ang="5400000">
                    <a:pos x="wd2" y="hd2"/>
                  </a:cxn>
                  <a:cxn ang="10800000">
                    <a:pos x="wd2" y="hd2"/>
                  </a:cxn>
                  <a:cxn ang="16200000">
                    <a:pos x="wd2" y="hd2"/>
                  </a:cxn>
                </a:cxnLst>
                <a:rect l="0" t="0" r="r" b="b"/>
                <a:pathLst>
                  <a:path w="21600" h="21600" extrusionOk="0">
                    <a:moveTo>
                      <a:pt x="21600" y="2284"/>
                    </a:moveTo>
                    <a:cubicBezTo>
                      <a:pt x="21600" y="2600"/>
                      <a:pt x="21258" y="2891"/>
                      <a:pt x="20686" y="3159"/>
                    </a:cubicBezTo>
                    <a:cubicBezTo>
                      <a:pt x="20114" y="3426"/>
                      <a:pt x="19315" y="3669"/>
                      <a:pt x="18286" y="3863"/>
                    </a:cubicBezTo>
                    <a:cubicBezTo>
                      <a:pt x="17258" y="4058"/>
                      <a:pt x="16114" y="4228"/>
                      <a:pt x="14857" y="4349"/>
                    </a:cubicBezTo>
                    <a:cubicBezTo>
                      <a:pt x="13486" y="4471"/>
                      <a:pt x="12114" y="4544"/>
                      <a:pt x="10629" y="4544"/>
                    </a:cubicBezTo>
                    <a:cubicBezTo>
                      <a:pt x="9143" y="4544"/>
                      <a:pt x="7772" y="4471"/>
                      <a:pt x="6515" y="4349"/>
                    </a:cubicBezTo>
                    <a:cubicBezTo>
                      <a:pt x="5257" y="4228"/>
                      <a:pt x="4114" y="4058"/>
                      <a:pt x="3086" y="3863"/>
                    </a:cubicBezTo>
                    <a:cubicBezTo>
                      <a:pt x="2057" y="3669"/>
                      <a:pt x="1371" y="3426"/>
                      <a:pt x="800" y="3159"/>
                    </a:cubicBezTo>
                    <a:cubicBezTo>
                      <a:pt x="228" y="2891"/>
                      <a:pt x="0" y="2600"/>
                      <a:pt x="0" y="2284"/>
                    </a:cubicBezTo>
                    <a:cubicBezTo>
                      <a:pt x="0" y="1968"/>
                      <a:pt x="228" y="1652"/>
                      <a:pt x="800" y="1385"/>
                    </a:cubicBezTo>
                    <a:cubicBezTo>
                      <a:pt x="1371" y="1093"/>
                      <a:pt x="2171" y="850"/>
                      <a:pt x="3086" y="656"/>
                    </a:cubicBezTo>
                    <a:cubicBezTo>
                      <a:pt x="4000" y="462"/>
                      <a:pt x="5143" y="292"/>
                      <a:pt x="6515" y="170"/>
                    </a:cubicBezTo>
                    <a:cubicBezTo>
                      <a:pt x="7772" y="49"/>
                      <a:pt x="9143" y="0"/>
                      <a:pt x="10629" y="0"/>
                    </a:cubicBezTo>
                    <a:cubicBezTo>
                      <a:pt x="12114" y="0"/>
                      <a:pt x="13600" y="49"/>
                      <a:pt x="14857" y="170"/>
                    </a:cubicBezTo>
                    <a:cubicBezTo>
                      <a:pt x="16229" y="292"/>
                      <a:pt x="17372" y="462"/>
                      <a:pt x="18286" y="656"/>
                    </a:cubicBezTo>
                    <a:cubicBezTo>
                      <a:pt x="19201" y="850"/>
                      <a:pt x="20000" y="1093"/>
                      <a:pt x="20686" y="1385"/>
                    </a:cubicBezTo>
                    <a:cubicBezTo>
                      <a:pt x="21258" y="1652"/>
                      <a:pt x="21600" y="1968"/>
                      <a:pt x="21600" y="2284"/>
                    </a:cubicBezTo>
                    <a:close/>
                    <a:moveTo>
                      <a:pt x="19201" y="6633"/>
                    </a:moveTo>
                    <a:lnTo>
                      <a:pt x="19201" y="21600"/>
                    </a:lnTo>
                    <a:lnTo>
                      <a:pt x="2171" y="21600"/>
                    </a:lnTo>
                    <a:lnTo>
                      <a:pt x="2171" y="6633"/>
                    </a:lnTo>
                    <a:lnTo>
                      <a:pt x="19201" y="663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7" name="Freeform: Shape 248"/>
              <p:cNvSpPr/>
              <p:nvPr/>
            </p:nvSpPr>
            <p:spPr>
              <a:xfrm>
                <a:off x="145652" y="44933"/>
                <a:ext cx="77999" cy="107842"/>
              </a:xfrm>
              <a:custGeom>
                <a:avLst/>
                <a:gdLst/>
                <a:ahLst/>
                <a:cxnLst>
                  <a:cxn ang="0">
                    <a:pos x="wd2" y="hd2"/>
                  </a:cxn>
                  <a:cxn ang="5400000">
                    <a:pos x="wd2" y="hd2"/>
                  </a:cxn>
                  <a:cxn ang="10800000">
                    <a:pos x="wd2" y="hd2"/>
                  </a:cxn>
                  <a:cxn ang="16200000">
                    <a:pos x="wd2" y="hd2"/>
                  </a:cxn>
                </a:cxnLst>
                <a:rect l="0" t="0" r="r" b="b"/>
                <a:pathLst>
                  <a:path w="21600" h="21600" extrusionOk="0">
                    <a:moveTo>
                      <a:pt x="19769" y="4347"/>
                    </a:moveTo>
                    <a:cubicBezTo>
                      <a:pt x="19581" y="4551"/>
                      <a:pt x="19393" y="4721"/>
                      <a:pt x="19158" y="4823"/>
                    </a:cubicBezTo>
                    <a:cubicBezTo>
                      <a:pt x="18970" y="4925"/>
                      <a:pt x="18689" y="4959"/>
                      <a:pt x="18360" y="4959"/>
                    </a:cubicBezTo>
                    <a:cubicBezTo>
                      <a:pt x="18031" y="4959"/>
                      <a:pt x="17656" y="4890"/>
                      <a:pt x="17280" y="4755"/>
                    </a:cubicBezTo>
                    <a:cubicBezTo>
                      <a:pt x="16904" y="4619"/>
                      <a:pt x="16435"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3" y="7098"/>
                    </a:cubicBezTo>
                    <a:cubicBezTo>
                      <a:pt x="8546" y="7404"/>
                      <a:pt x="9063" y="7675"/>
                      <a:pt x="9720" y="7913"/>
                    </a:cubicBezTo>
                    <a:cubicBezTo>
                      <a:pt x="10377" y="8151"/>
                      <a:pt x="11129" y="8355"/>
                      <a:pt x="11974" y="8525"/>
                    </a:cubicBezTo>
                    <a:cubicBezTo>
                      <a:pt x="12819" y="8694"/>
                      <a:pt x="13664" y="8898"/>
                      <a:pt x="14556" y="9136"/>
                    </a:cubicBezTo>
                    <a:cubicBezTo>
                      <a:pt x="15449" y="9340"/>
                      <a:pt x="16294" y="9611"/>
                      <a:pt x="17139" y="9883"/>
                    </a:cubicBezTo>
                    <a:cubicBezTo>
                      <a:pt x="17984" y="10155"/>
                      <a:pt x="18736" y="10528"/>
                      <a:pt x="19393" y="10936"/>
                    </a:cubicBezTo>
                    <a:cubicBezTo>
                      <a:pt x="20050" y="11343"/>
                      <a:pt x="20614" y="11887"/>
                      <a:pt x="20990" y="12464"/>
                    </a:cubicBezTo>
                    <a:cubicBezTo>
                      <a:pt x="21412" y="13075"/>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4" y="16879"/>
                      <a:pt x="2066" y="16710"/>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091"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20"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769"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8" name="Freeform: Shape 249"/>
              <p:cNvSpPr/>
              <p:nvPr/>
            </p:nvSpPr>
            <p:spPr>
              <a:xfrm>
                <a:off x="233992" y="14242"/>
                <a:ext cx="71047" cy="138024"/>
              </a:xfrm>
              <a:custGeom>
                <a:avLst/>
                <a:gdLst/>
                <a:ahLst/>
                <a:cxnLst>
                  <a:cxn ang="0">
                    <a:pos x="wd2" y="hd2"/>
                  </a:cxn>
                  <a:cxn ang="5400000">
                    <a:pos x="wd2" y="hd2"/>
                  </a:cxn>
                  <a:cxn ang="10800000">
                    <a:pos x="wd2" y="hd2"/>
                  </a:cxn>
                  <a:cxn ang="16200000">
                    <a:pos x="wd2" y="hd2"/>
                  </a:cxn>
                </a:cxnLst>
                <a:rect l="0" t="0" r="r" b="b"/>
                <a:pathLst>
                  <a:path w="21600" h="21600" extrusionOk="0">
                    <a:moveTo>
                      <a:pt x="13249" y="21600"/>
                    </a:moveTo>
                    <a:cubicBezTo>
                      <a:pt x="10465" y="21600"/>
                      <a:pt x="8352"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269" y="186"/>
                    </a:cubicBezTo>
                    <a:cubicBezTo>
                      <a:pt x="7578" y="80"/>
                      <a:pt x="7939" y="0"/>
                      <a:pt x="8403" y="0"/>
                    </a:cubicBezTo>
                    <a:lnTo>
                      <a:pt x="12372" y="0"/>
                    </a:lnTo>
                    <a:lnTo>
                      <a:pt x="12372" y="5174"/>
                    </a:lnTo>
                    <a:lnTo>
                      <a:pt x="20827" y="5174"/>
                    </a:lnTo>
                    <a:lnTo>
                      <a:pt x="20827" y="7987"/>
                    </a:lnTo>
                    <a:lnTo>
                      <a:pt x="12372" y="7987"/>
                    </a:lnTo>
                    <a:lnTo>
                      <a:pt x="12372" y="16850"/>
                    </a:lnTo>
                    <a:cubicBezTo>
                      <a:pt x="12372" y="17354"/>
                      <a:pt x="12630" y="17752"/>
                      <a:pt x="13094" y="18044"/>
                    </a:cubicBezTo>
                    <a:cubicBezTo>
                      <a:pt x="13558" y="18336"/>
                      <a:pt x="14228" y="18469"/>
                      <a:pt x="15105" y="18469"/>
                    </a:cubicBezTo>
                    <a:cubicBezTo>
                      <a:pt x="15568" y="18469"/>
                      <a:pt x="15981" y="18442"/>
                      <a:pt x="16290" y="18389"/>
                    </a:cubicBezTo>
                    <a:cubicBezTo>
                      <a:pt x="16600" y="18336"/>
                      <a:pt x="16909" y="18283"/>
                      <a:pt x="17115" y="18203"/>
                    </a:cubicBezTo>
                    <a:cubicBezTo>
                      <a:pt x="17373" y="18150"/>
                      <a:pt x="17579" y="18071"/>
                      <a:pt x="17734" y="18018"/>
                    </a:cubicBezTo>
                    <a:cubicBezTo>
                      <a:pt x="17940" y="17965"/>
                      <a:pt x="18095" y="17938"/>
                      <a:pt x="18301" y="17938"/>
                    </a:cubicBezTo>
                    <a:cubicBezTo>
                      <a:pt x="18507" y="17938"/>
                      <a:pt x="18713" y="17965"/>
                      <a:pt x="18868" y="18018"/>
                    </a:cubicBezTo>
                    <a:cubicBezTo>
                      <a:pt x="19023" y="18071"/>
                      <a:pt x="19177" y="18150"/>
                      <a:pt x="19332" y="18283"/>
                    </a:cubicBezTo>
                    <a:lnTo>
                      <a:pt x="21600" y="20194"/>
                    </a:lnTo>
                    <a:cubicBezTo>
                      <a:pt x="20466" y="20671"/>
                      <a:pt x="19229" y="21043"/>
                      <a:pt x="17785" y="21282"/>
                    </a:cubicBezTo>
                    <a:cubicBezTo>
                      <a:pt x="16290" y="21494"/>
                      <a:pt x="14795" y="21600"/>
                      <a:pt x="13249"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09" name="Freeform: Shape 250"/>
              <p:cNvSpPr/>
              <p:nvPr/>
            </p:nvSpPr>
            <p:spPr>
              <a:xfrm>
                <a:off x="312498" y="4510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47" y="17028"/>
                      <a:pt x="9515" y="17301"/>
                    </a:cubicBezTo>
                    <a:cubicBezTo>
                      <a:pt x="10282" y="17573"/>
                      <a:pt x="11126" y="17676"/>
                      <a:pt x="12047" y="17676"/>
                    </a:cubicBezTo>
                    <a:cubicBezTo>
                      <a:pt x="12967" y="17676"/>
                      <a:pt x="13773" y="17573"/>
                      <a:pt x="14426" y="17403"/>
                    </a:cubicBezTo>
                    <a:cubicBezTo>
                      <a:pt x="15078" y="17198"/>
                      <a:pt x="15691" y="16994"/>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9" y="19348"/>
                      <a:pt x="19221" y="19791"/>
                    </a:cubicBezTo>
                    <a:cubicBezTo>
                      <a:pt x="18454" y="20235"/>
                      <a:pt x="17610" y="20576"/>
                      <a:pt x="16766" y="20849"/>
                    </a:cubicBezTo>
                    <a:cubicBezTo>
                      <a:pt x="15922" y="21122"/>
                      <a:pt x="15039" y="21293"/>
                      <a:pt x="14157" y="21430"/>
                    </a:cubicBezTo>
                    <a:cubicBezTo>
                      <a:pt x="13275" y="21532"/>
                      <a:pt x="12430" y="21600"/>
                      <a:pt x="11586"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305" y="5084"/>
                      <a:pt x="2033" y="3992"/>
                      <a:pt x="3031" y="3037"/>
                    </a:cubicBezTo>
                    <a:cubicBezTo>
                      <a:pt x="3990" y="2116"/>
                      <a:pt x="5179" y="1365"/>
                      <a:pt x="6599" y="819"/>
                    </a:cubicBezTo>
                    <a:cubicBezTo>
                      <a:pt x="8018" y="273"/>
                      <a:pt x="9591" y="0"/>
                      <a:pt x="11356" y="0"/>
                    </a:cubicBezTo>
                    <a:cubicBezTo>
                      <a:pt x="12853" y="0"/>
                      <a:pt x="14234" y="205"/>
                      <a:pt x="15461" y="648"/>
                    </a:cubicBezTo>
                    <a:cubicBezTo>
                      <a:pt x="16727" y="1058"/>
                      <a:pt x="17802" y="1672"/>
                      <a:pt x="18722" y="2491"/>
                    </a:cubicBezTo>
                    <a:cubicBezTo>
                      <a:pt x="19643" y="3310"/>
                      <a:pt x="20334" y="4299"/>
                      <a:pt x="20833" y="5494"/>
                    </a:cubicBezTo>
                    <a:cubicBezTo>
                      <a:pt x="21331" y="6688"/>
                      <a:pt x="21600" y="8019"/>
                      <a:pt x="21600" y="9520"/>
                    </a:cubicBezTo>
                    <a:cubicBezTo>
                      <a:pt x="21600" y="10271"/>
                      <a:pt x="21523" y="10817"/>
                      <a:pt x="21331" y="11056"/>
                    </a:cubicBezTo>
                    <a:cubicBezTo>
                      <a:pt x="21139" y="11295"/>
                      <a:pt x="20794" y="11465"/>
                      <a:pt x="20257" y="11465"/>
                    </a:cubicBezTo>
                    <a:lnTo>
                      <a:pt x="5563" y="11465"/>
                    </a:lnTo>
                    <a:close/>
                    <a:moveTo>
                      <a:pt x="16382" y="8326"/>
                    </a:moveTo>
                    <a:cubicBezTo>
                      <a:pt x="16382" y="7678"/>
                      <a:pt x="16267" y="7064"/>
                      <a:pt x="16075" y="6483"/>
                    </a:cubicBezTo>
                    <a:cubicBezTo>
                      <a:pt x="15883" y="5903"/>
                      <a:pt x="15576" y="5392"/>
                      <a:pt x="15154" y="4948"/>
                    </a:cubicBezTo>
                    <a:cubicBezTo>
                      <a:pt x="14732" y="4504"/>
                      <a:pt x="14195" y="4163"/>
                      <a:pt x="13581" y="3924"/>
                    </a:cubicBezTo>
                    <a:cubicBezTo>
                      <a:pt x="12929" y="3685"/>
                      <a:pt x="12200" y="3549"/>
                      <a:pt x="11356" y="3549"/>
                    </a:cubicBezTo>
                    <a:cubicBezTo>
                      <a:pt x="9707" y="3549"/>
                      <a:pt x="8440" y="3958"/>
                      <a:pt x="7481" y="4811"/>
                    </a:cubicBezTo>
                    <a:cubicBezTo>
                      <a:pt x="6522" y="5630"/>
                      <a:pt x="5947" y="6825"/>
                      <a:pt x="5678" y="8360"/>
                    </a:cubicBezTo>
                    <a:lnTo>
                      <a:pt x="16382" y="836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0" name="Freeform: Shape 251"/>
              <p:cNvSpPr/>
              <p:nvPr/>
            </p:nvSpPr>
            <p:spPr>
              <a:xfrm>
                <a:off x="426442" y="44763"/>
                <a:ext cx="91056" cy="105978"/>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89"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3" y="3975"/>
                    </a:cubicBezTo>
                    <a:cubicBezTo>
                      <a:pt x="10378" y="3975"/>
                      <a:pt x="9412" y="4182"/>
                      <a:pt x="8527" y="4562"/>
                    </a:cubicBezTo>
                    <a:cubicBezTo>
                      <a:pt x="7642" y="4977"/>
                      <a:pt x="6757" y="5495"/>
                      <a:pt x="5953" y="6186"/>
                    </a:cubicBezTo>
                    <a:lnTo>
                      <a:pt x="5953" y="21600"/>
                    </a:lnTo>
                    <a:lnTo>
                      <a:pt x="0" y="21600"/>
                    </a:lnTo>
                    <a:lnTo>
                      <a:pt x="0" y="311"/>
                    </a:lnTo>
                    <a:lnTo>
                      <a:pt x="3660" y="311"/>
                    </a:lnTo>
                    <a:cubicBezTo>
                      <a:pt x="4425" y="311"/>
                      <a:pt x="4948" y="622"/>
                      <a:pt x="5189" y="1244"/>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19" name="Graphic 2"/>
            <p:cNvGrpSpPr/>
            <p:nvPr/>
          </p:nvGrpSpPr>
          <p:grpSpPr>
            <a:xfrm>
              <a:off x="4826176" y="1722217"/>
              <a:ext cx="756067" cy="185332"/>
              <a:chOff x="0" y="0"/>
              <a:chExt cx="756067" cy="185331"/>
            </a:xfrm>
          </p:grpSpPr>
          <p:sp>
            <p:nvSpPr>
              <p:cNvPr id="912" name="Freeform: Shape 239"/>
              <p:cNvSpPr/>
              <p:nvPr/>
            </p:nvSpPr>
            <p:spPr>
              <a:xfrm>
                <a:off x="0" y="3900"/>
                <a:ext cx="114794"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42" y="21600"/>
                    </a:lnTo>
                    <a:cubicBezTo>
                      <a:pt x="16048" y="21600"/>
                      <a:pt x="15410" y="21326"/>
                      <a:pt x="15027" y="20804"/>
                    </a:cubicBezTo>
                    <a:lnTo>
                      <a:pt x="9221" y="13886"/>
                    </a:lnTo>
                    <a:cubicBezTo>
                      <a:pt x="8997" y="13637"/>
                      <a:pt x="8774" y="13438"/>
                      <a:pt x="8487" y="13338"/>
                    </a:cubicBezTo>
                    <a:cubicBezTo>
                      <a:pt x="8232" y="13239"/>
                      <a:pt x="7849" y="13164"/>
                      <a:pt x="7338" y="13164"/>
                    </a:cubicBezTo>
                    <a:lnTo>
                      <a:pt x="5137" y="13164"/>
                    </a:lnTo>
                    <a:lnTo>
                      <a:pt x="5137" y="21600"/>
                    </a:lnTo>
                    <a:lnTo>
                      <a:pt x="0" y="21600"/>
                    </a:lnTo>
                    <a:lnTo>
                      <a:pt x="0" y="0"/>
                    </a:lnTo>
                    <a:lnTo>
                      <a:pt x="8455" y="0"/>
                    </a:lnTo>
                    <a:cubicBezTo>
                      <a:pt x="10337" y="0"/>
                      <a:pt x="11933" y="149"/>
                      <a:pt x="13273" y="448"/>
                    </a:cubicBezTo>
                    <a:cubicBezTo>
                      <a:pt x="14613" y="747"/>
                      <a:pt x="15729" y="1170"/>
                      <a:pt x="16591" y="1717"/>
                    </a:cubicBezTo>
                    <a:cubicBezTo>
                      <a:pt x="17452" y="2264"/>
                      <a:pt x="18090" y="2912"/>
                      <a:pt x="18505" y="3683"/>
                    </a:cubicBezTo>
                    <a:cubicBezTo>
                      <a:pt x="18920" y="4454"/>
                      <a:pt x="19111" y="5276"/>
                      <a:pt x="19111" y="6196"/>
                    </a:cubicBezTo>
                    <a:cubicBezTo>
                      <a:pt x="19111" y="6918"/>
                      <a:pt x="18984" y="7615"/>
                      <a:pt x="18696" y="8262"/>
                    </a:cubicBezTo>
                    <a:cubicBezTo>
                      <a:pt x="18409" y="8909"/>
                      <a:pt x="18027" y="9506"/>
                      <a:pt x="17516" y="10029"/>
                    </a:cubicBezTo>
                    <a:cubicBezTo>
                      <a:pt x="17005" y="10551"/>
                      <a:pt x="16367" y="11024"/>
                      <a:pt x="15602" y="11422"/>
                    </a:cubicBezTo>
                    <a:cubicBezTo>
                      <a:pt x="14836" y="11820"/>
                      <a:pt x="13974" y="12144"/>
                      <a:pt x="13017" y="12368"/>
                    </a:cubicBezTo>
                    <a:cubicBezTo>
                      <a:pt x="13336" y="12517"/>
                      <a:pt x="13656" y="12691"/>
                      <a:pt x="13943" y="12890"/>
                    </a:cubicBezTo>
                    <a:cubicBezTo>
                      <a:pt x="14230" y="13089"/>
                      <a:pt x="14485" y="13338"/>
                      <a:pt x="14708" y="13612"/>
                    </a:cubicBezTo>
                    <a:lnTo>
                      <a:pt x="21600" y="21600"/>
                    </a:lnTo>
                    <a:close/>
                    <a:moveTo>
                      <a:pt x="8359" y="10302"/>
                    </a:moveTo>
                    <a:cubicBezTo>
                      <a:pt x="9316" y="10302"/>
                      <a:pt x="10178" y="10203"/>
                      <a:pt x="10880" y="10029"/>
                    </a:cubicBezTo>
                    <a:cubicBezTo>
                      <a:pt x="11614" y="9830"/>
                      <a:pt x="12188" y="9581"/>
                      <a:pt x="12666" y="9257"/>
                    </a:cubicBezTo>
                    <a:cubicBezTo>
                      <a:pt x="13145" y="8934"/>
                      <a:pt x="13464" y="8535"/>
                      <a:pt x="13719" y="8063"/>
                    </a:cubicBezTo>
                    <a:cubicBezTo>
                      <a:pt x="13943" y="7615"/>
                      <a:pt x="14070" y="7092"/>
                      <a:pt x="14070" y="6545"/>
                    </a:cubicBezTo>
                    <a:cubicBezTo>
                      <a:pt x="14070" y="5450"/>
                      <a:pt x="13623" y="4604"/>
                      <a:pt x="12698" y="4031"/>
                    </a:cubicBezTo>
                    <a:cubicBezTo>
                      <a:pt x="11773" y="3434"/>
                      <a:pt x="10369" y="3160"/>
                      <a:pt x="8455" y="3160"/>
                    </a:cubicBezTo>
                    <a:lnTo>
                      <a:pt x="5169" y="3160"/>
                    </a:lnTo>
                    <a:lnTo>
                      <a:pt x="5169" y="10327"/>
                    </a:lnTo>
                    <a:lnTo>
                      <a:pt x="8359" y="1032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3" name="Freeform: Shape 240"/>
              <p:cNvSpPr/>
              <p:nvPr/>
            </p:nvSpPr>
            <p:spPr>
              <a:xfrm>
                <a:off x="114790" y="45442"/>
                <a:ext cx="95465" cy="107333"/>
              </a:xfrm>
              <a:custGeom>
                <a:avLst/>
                <a:gdLst/>
                <a:ahLst/>
                <a:cxnLst>
                  <a:cxn ang="0">
                    <a:pos x="wd2" y="hd2"/>
                  </a:cxn>
                  <a:cxn ang="5400000">
                    <a:pos x="wd2" y="hd2"/>
                  </a:cxn>
                  <a:cxn ang="10800000">
                    <a:pos x="wd2" y="hd2"/>
                  </a:cxn>
                  <a:cxn ang="16200000">
                    <a:pos x="wd2" y="hd2"/>
                  </a:cxn>
                </a:cxnLst>
                <a:rect l="0" t="0" r="r" b="b"/>
                <a:pathLst>
                  <a:path w="21600" h="21600" extrusionOk="0">
                    <a:moveTo>
                      <a:pt x="5563" y="11397"/>
                    </a:moveTo>
                    <a:cubicBezTo>
                      <a:pt x="5640" y="12489"/>
                      <a:pt x="5870" y="13411"/>
                      <a:pt x="6215" y="14195"/>
                    </a:cubicBezTo>
                    <a:cubicBezTo>
                      <a:pt x="6561" y="14980"/>
                      <a:pt x="6983" y="15629"/>
                      <a:pt x="7558" y="16140"/>
                    </a:cubicBezTo>
                    <a:cubicBezTo>
                      <a:pt x="8095" y="16652"/>
                      <a:pt x="8786" y="17028"/>
                      <a:pt x="9515" y="17301"/>
                    </a:cubicBezTo>
                    <a:cubicBezTo>
                      <a:pt x="10282" y="17539"/>
                      <a:pt x="11126" y="17676"/>
                      <a:pt x="12047" y="17676"/>
                    </a:cubicBezTo>
                    <a:cubicBezTo>
                      <a:pt x="12967" y="17676"/>
                      <a:pt x="13773" y="17573"/>
                      <a:pt x="14426" y="17403"/>
                    </a:cubicBezTo>
                    <a:cubicBezTo>
                      <a:pt x="15078" y="17232"/>
                      <a:pt x="15691" y="16993"/>
                      <a:pt x="16190" y="16755"/>
                    </a:cubicBezTo>
                    <a:cubicBezTo>
                      <a:pt x="16689" y="16516"/>
                      <a:pt x="17111" y="16311"/>
                      <a:pt x="17495" y="16106"/>
                    </a:cubicBezTo>
                    <a:cubicBezTo>
                      <a:pt x="17878" y="15901"/>
                      <a:pt x="18224" y="15833"/>
                      <a:pt x="18607" y="15833"/>
                    </a:cubicBezTo>
                    <a:cubicBezTo>
                      <a:pt x="19068" y="15833"/>
                      <a:pt x="19451" y="16004"/>
                      <a:pt x="19682" y="16311"/>
                    </a:cubicBezTo>
                    <a:lnTo>
                      <a:pt x="21331" y="18154"/>
                    </a:lnTo>
                    <a:cubicBezTo>
                      <a:pt x="20718" y="18802"/>
                      <a:pt x="19988" y="19348"/>
                      <a:pt x="19221" y="19791"/>
                    </a:cubicBezTo>
                    <a:cubicBezTo>
                      <a:pt x="18454" y="20235"/>
                      <a:pt x="17610" y="20576"/>
                      <a:pt x="16766" y="20849"/>
                    </a:cubicBezTo>
                    <a:cubicBezTo>
                      <a:pt x="15922" y="21122"/>
                      <a:pt x="15039" y="21293"/>
                      <a:pt x="14157" y="21430"/>
                    </a:cubicBezTo>
                    <a:cubicBezTo>
                      <a:pt x="13275" y="21566"/>
                      <a:pt x="12430" y="21600"/>
                      <a:pt x="11587" y="21600"/>
                    </a:cubicBezTo>
                    <a:cubicBezTo>
                      <a:pt x="9937" y="21600"/>
                      <a:pt x="8402" y="21361"/>
                      <a:pt x="7021" y="20884"/>
                    </a:cubicBezTo>
                    <a:cubicBezTo>
                      <a:pt x="5601" y="20406"/>
                      <a:pt x="4374" y="19689"/>
                      <a:pt x="3338" y="18734"/>
                    </a:cubicBezTo>
                    <a:cubicBezTo>
                      <a:pt x="2302" y="17778"/>
                      <a:pt x="1458" y="16618"/>
                      <a:pt x="882" y="15219"/>
                    </a:cubicBezTo>
                    <a:cubicBezTo>
                      <a:pt x="269" y="13820"/>
                      <a:pt x="0" y="12216"/>
                      <a:pt x="0" y="10374"/>
                    </a:cubicBezTo>
                    <a:cubicBezTo>
                      <a:pt x="0" y="8940"/>
                      <a:pt x="269" y="7610"/>
                      <a:pt x="767" y="6347"/>
                    </a:cubicBezTo>
                    <a:cubicBezTo>
                      <a:pt x="1266" y="5084"/>
                      <a:pt x="2033" y="3992"/>
                      <a:pt x="2992" y="3037"/>
                    </a:cubicBezTo>
                    <a:cubicBezTo>
                      <a:pt x="3952" y="2116"/>
                      <a:pt x="5141" y="1365"/>
                      <a:pt x="6561" y="819"/>
                    </a:cubicBezTo>
                    <a:cubicBezTo>
                      <a:pt x="7980" y="273"/>
                      <a:pt x="9553" y="0"/>
                      <a:pt x="11318" y="0"/>
                    </a:cubicBezTo>
                    <a:cubicBezTo>
                      <a:pt x="12814" y="0"/>
                      <a:pt x="14195" y="205"/>
                      <a:pt x="15423" y="648"/>
                    </a:cubicBezTo>
                    <a:cubicBezTo>
                      <a:pt x="16651" y="1092"/>
                      <a:pt x="17763" y="1672"/>
                      <a:pt x="18684" y="2491"/>
                    </a:cubicBezTo>
                    <a:cubicBezTo>
                      <a:pt x="19605" y="3310"/>
                      <a:pt x="20295" y="4299"/>
                      <a:pt x="20833" y="5494"/>
                    </a:cubicBezTo>
                    <a:cubicBezTo>
                      <a:pt x="21331" y="6688"/>
                      <a:pt x="21600" y="8019"/>
                      <a:pt x="21600" y="9520"/>
                    </a:cubicBezTo>
                    <a:cubicBezTo>
                      <a:pt x="21600" y="10271"/>
                      <a:pt x="21523" y="10817"/>
                      <a:pt x="21331" y="11056"/>
                    </a:cubicBezTo>
                    <a:cubicBezTo>
                      <a:pt x="21140" y="11295"/>
                      <a:pt x="20794" y="11465"/>
                      <a:pt x="20257" y="11465"/>
                    </a:cubicBezTo>
                    <a:lnTo>
                      <a:pt x="5563" y="11465"/>
                    </a:lnTo>
                    <a:close/>
                    <a:moveTo>
                      <a:pt x="16421" y="8360"/>
                    </a:moveTo>
                    <a:cubicBezTo>
                      <a:pt x="16421" y="7712"/>
                      <a:pt x="16305" y="7098"/>
                      <a:pt x="16113" y="6517"/>
                    </a:cubicBezTo>
                    <a:cubicBezTo>
                      <a:pt x="15922" y="5938"/>
                      <a:pt x="15576" y="5426"/>
                      <a:pt x="15193" y="4982"/>
                    </a:cubicBezTo>
                    <a:cubicBezTo>
                      <a:pt x="14771" y="4538"/>
                      <a:pt x="14234" y="4197"/>
                      <a:pt x="13620" y="3958"/>
                    </a:cubicBezTo>
                    <a:cubicBezTo>
                      <a:pt x="12967" y="3719"/>
                      <a:pt x="12239" y="3583"/>
                      <a:pt x="11394" y="3583"/>
                    </a:cubicBezTo>
                    <a:cubicBezTo>
                      <a:pt x="9745" y="3583"/>
                      <a:pt x="8479" y="3992"/>
                      <a:pt x="7520" y="4845"/>
                    </a:cubicBezTo>
                    <a:cubicBezTo>
                      <a:pt x="6561" y="5664"/>
                      <a:pt x="5985" y="6859"/>
                      <a:pt x="5717" y="8394"/>
                    </a:cubicBezTo>
                    <a:lnTo>
                      <a:pt x="16421" y="8394"/>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4" name="Freeform: Shape 241"/>
              <p:cNvSpPr/>
              <p:nvPr/>
            </p:nvSpPr>
            <p:spPr>
              <a:xfrm>
                <a:off x="220765" y="45442"/>
                <a:ext cx="78000" cy="107843"/>
              </a:xfrm>
              <a:custGeom>
                <a:avLst/>
                <a:gdLst/>
                <a:ahLst/>
                <a:cxnLst>
                  <a:cxn ang="0">
                    <a:pos x="wd2" y="hd2"/>
                  </a:cxn>
                  <a:cxn ang="5400000">
                    <a:pos x="wd2" y="hd2"/>
                  </a:cxn>
                  <a:cxn ang="10800000">
                    <a:pos x="wd2" y="hd2"/>
                  </a:cxn>
                  <a:cxn ang="16200000">
                    <a:pos x="wd2" y="hd2"/>
                  </a:cxn>
                </a:cxnLst>
                <a:rect l="0" t="0" r="r" b="b"/>
                <a:pathLst>
                  <a:path w="21600" h="21600" extrusionOk="0">
                    <a:moveTo>
                      <a:pt x="19816" y="4347"/>
                    </a:moveTo>
                    <a:cubicBezTo>
                      <a:pt x="19628" y="4551"/>
                      <a:pt x="19440" y="4721"/>
                      <a:pt x="19205" y="4823"/>
                    </a:cubicBezTo>
                    <a:cubicBezTo>
                      <a:pt x="19018" y="4925"/>
                      <a:pt x="18736" y="4959"/>
                      <a:pt x="18407" y="4959"/>
                    </a:cubicBezTo>
                    <a:cubicBezTo>
                      <a:pt x="18078" y="4959"/>
                      <a:pt x="17703" y="4890"/>
                      <a:pt x="17327" y="4755"/>
                    </a:cubicBezTo>
                    <a:cubicBezTo>
                      <a:pt x="16951" y="4619"/>
                      <a:pt x="16482" y="4483"/>
                      <a:pt x="15965" y="4313"/>
                    </a:cubicBezTo>
                    <a:cubicBezTo>
                      <a:pt x="15449" y="4143"/>
                      <a:pt x="14885" y="4008"/>
                      <a:pt x="14228" y="3872"/>
                    </a:cubicBezTo>
                    <a:cubicBezTo>
                      <a:pt x="13570" y="3736"/>
                      <a:pt x="12819" y="3668"/>
                      <a:pt x="11927" y="3668"/>
                    </a:cubicBezTo>
                    <a:cubicBezTo>
                      <a:pt x="10565" y="3668"/>
                      <a:pt x="9485" y="3872"/>
                      <a:pt x="8687" y="4313"/>
                    </a:cubicBezTo>
                    <a:cubicBezTo>
                      <a:pt x="7889" y="4755"/>
                      <a:pt x="7513" y="5298"/>
                      <a:pt x="7513" y="5977"/>
                    </a:cubicBezTo>
                    <a:cubicBezTo>
                      <a:pt x="7513" y="6419"/>
                      <a:pt x="7701" y="6792"/>
                      <a:pt x="8124" y="7098"/>
                    </a:cubicBezTo>
                    <a:cubicBezTo>
                      <a:pt x="8546" y="7404"/>
                      <a:pt x="9063" y="7675"/>
                      <a:pt x="9720" y="7913"/>
                    </a:cubicBezTo>
                    <a:cubicBezTo>
                      <a:pt x="10377" y="8151"/>
                      <a:pt x="11129" y="8355"/>
                      <a:pt x="11974" y="8525"/>
                    </a:cubicBezTo>
                    <a:cubicBezTo>
                      <a:pt x="12819" y="8694"/>
                      <a:pt x="13664" y="8898"/>
                      <a:pt x="14557" y="9136"/>
                    </a:cubicBezTo>
                    <a:cubicBezTo>
                      <a:pt x="15449" y="9340"/>
                      <a:pt x="16294" y="9611"/>
                      <a:pt x="17139" y="9883"/>
                    </a:cubicBezTo>
                    <a:cubicBezTo>
                      <a:pt x="17984" y="10155"/>
                      <a:pt x="18736" y="10528"/>
                      <a:pt x="19393" y="10936"/>
                    </a:cubicBezTo>
                    <a:cubicBezTo>
                      <a:pt x="20051" y="11377"/>
                      <a:pt x="20614" y="11887"/>
                      <a:pt x="20990" y="12464"/>
                    </a:cubicBezTo>
                    <a:cubicBezTo>
                      <a:pt x="21365" y="13041"/>
                      <a:pt x="21600" y="13789"/>
                      <a:pt x="21600" y="14638"/>
                    </a:cubicBezTo>
                    <a:cubicBezTo>
                      <a:pt x="21600" y="15657"/>
                      <a:pt x="21365" y="16574"/>
                      <a:pt x="20849" y="17423"/>
                    </a:cubicBezTo>
                    <a:cubicBezTo>
                      <a:pt x="20332" y="18272"/>
                      <a:pt x="19628" y="19019"/>
                      <a:pt x="18642" y="19630"/>
                    </a:cubicBezTo>
                    <a:cubicBezTo>
                      <a:pt x="17656" y="20241"/>
                      <a:pt x="16482" y="20717"/>
                      <a:pt x="15026" y="21090"/>
                    </a:cubicBezTo>
                    <a:cubicBezTo>
                      <a:pt x="13570" y="21430"/>
                      <a:pt x="11927" y="21600"/>
                      <a:pt x="10049" y="21600"/>
                    </a:cubicBezTo>
                    <a:cubicBezTo>
                      <a:pt x="9063" y="21600"/>
                      <a:pt x="8076" y="21532"/>
                      <a:pt x="7137" y="21396"/>
                    </a:cubicBezTo>
                    <a:cubicBezTo>
                      <a:pt x="6198" y="21260"/>
                      <a:pt x="5259" y="21090"/>
                      <a:pt x="4414" y="20853"/>
                    </a:cubicBezTo>
                    <a:cubicBezTo>
                      <a:pt x="3522" y="20615"/>
                      <a:pt x="2724" y="20343"/>
                      <a:pt x="1972" y="20038"/>
                    </a:cubicBezTo>
                    <a:cubicBezTo>
                      <a:pt x="1221" y="19732"/>
                      <a:pt x="563" y="19392"/>
                      <a:pt x="0" y="19019"/>
                    </a:cubicBezTo>
                    <a:lnTo>
                      <a:pt x="1597" y="17117"/>
                    </a:lnTo>
                    <a:cubicBezTo>
                      <a:pt x="1785" y="16879"/>
                      <a:pt x="2066" y="16709"/>
                      <a:pt x="2348" y="16574"/>
                    </a:cubicBezTo>
                    <a:cubicBezTo>
                      <a:pt x="2629" y="16438"/>
                      <a:pt x="3005" y="16404"/>
                      <a:pt x="3428" y="16404"/>
                    </a:cubicBezTo>
                    <a:cubicBezTo>
                      <a:pt x="3850" y="16404"/>
                      <a:pt x="4273" y="16506"/>
                      <a:pt x="4649" y="16675"/>
                    </a:cubicBezTo>
                    <a:cubicBezTo>
                      <a:pt x="5024" y="16845"/>
                      <a:pt x="5494" y="17049"/>
                      <a:pt x="6011" y="17253"/>
                    </a:cubicBezTo>
                    <a:cubicBezTo>
                      <a:pt x="6527" y="17457"/>
                      <a:pt x="7137" y="17660"/>
                      <a:pt x="7795" y="17830"/>
                    </a:cubicBezTo>
                    <a:cubicBezTo>
                      <a:pt x="8499" y="18000"/>
                      <a:pt x="9344" y="18102"/>
                      <a:pt x="10424" y="18102"/>
                    </a:cubicBezTo>
                    <a:cubicBezTo>
                      <a:pt x="11270" y="18102"/>
                      <a:pt x="11974" y="18034"/>
                      <a:pt x="12537" y="17898"/>
                    </a:cubicBezTo>
                    <a:cubicBezTo>
                      <a:pt x="13101" y="17762"/>
                      <a:pt x="13617" y="17559"/>
                      <a:pt x="13993" y="17321"/>
                    </a:cubicBezTo>
                    <a:cubicBezTo>
                      <a:pt x="14369" y="17083"/>
                      <a:pt x="14650" y="16811"/>
                      <a:pt x="14838" y="16506"/>
                    </a:cubicBezTo>
                    <a:cubicBezTo>
                      <a:pt x="15026" y="16200"/>
                      <a:pt x="15120" y="15894"/>
                      <a:pt x="15120" y="15555"/>
                    </a:cubicBezTo>
                    <a:cubicBezTo>
                      <a:pt x="15120" y="15079"/>
                      <a:pt x="14932" y="14672"/>
                      <a:pt x="14509" y="14366"/>
                    </a:cubicBezTo>
                    <a:cubicBezTo>
                      <a:pt x="14087" y="14060"/>
                      <a:pt x="13570" y="13789"/>
                      <a:pt x="12913" y="13551"/>
                    </a:cubicBezTo>
                    <a:cubicBezTo>
                      <a:pt x="12256" y="13313"/>
                      <a:pt x="11505" y="13110"/>
                      <a:pt x="10612" y="12940"/>
                    </a:cubicBezTo>
                    <a:cubicBezTo>
                      <a:pt x="9767" y="12770"/>
                      <a:pt x="8875" y="12566"/>
                      <a:pt x="7983" y="12328"/>
                    </a:cubicBezTo>
                    <a:cubicBezTo>
                      <a:pt x="7091" y="12125"/>
                      <a:pt x="6198" y="11853"/>
                      <a:pt x="5353" y="11547"/>
                    </a:cubicBezTo>
                    <a:cubicBezTo>
                      <a:pt x="4508" y="11241"/>
                      <a:pt x="3757" y="10902"/>
                      <a:pt x="3052" y="10426"/>
                    </a:cubicBezTo>
                    <a:cubicBezTo>
                      <a:pt x="2395" y="9985"/>
                      <a:pt x="1831" y="9441"/>
                      <a:pt x="1456" y="8762"/>
                    </a:cubicBezTo>
                    <a:cubicBezTo>
                      <a:pt x="1080" y="8083"/>
                      <a:pt x="845" y="7336"/>
                      <a:pt x="845" y="6385"/>
                    </a:cubicBezTo>
                    <a:cubicBezTo>
                      <a:pt x="845" y="5536"/>
                      <a:pt x="1080" y="4721"/>
                      <a:pt x="1550" y="3940"/>
                    </a:cubicBezTo>
                    <a:cubicBezTo>
                      <a:pt x="2019" y="3159"/>
                      <a:pt x="2724" y="2479"/>
                      <a:pt x="3616" y="1902"/>
                    </a:cubicBezTo>
                    <a:cubicBezTo>
                      <a:pt x="4508" y="1325"/>
                      <a:pt x="5682" y="849"/>
                      <a:pt x="7043" y="510"/>
                    </a:cubicBezTo>
                    <a:cubicBezTo>
                      <a:pt x="8405" y="170"/>
                      <a:pt x="10002" y="0"/>
                      <a:pt x="11739" y="0"/>
                    </a:cubicBezTo>
                    <a:cubicBezTo>
                      <a:pt x="13711" y="0"/>
                      <a:pt x="15543" y="238"/>
                      <a:pt x="17186" y="713"/>
                    </a:cubicBezTo>
                    <a:cubicBezTo>
                      <a:pt x="18830" y="1189"/>
                      <a:pt x="20191" y="1800"/>
                      <a:pt x="21271" y="2581"/>
                    </a:cubicBezTo>
                    <a:lnTo>
                      <a:pt x="19816" y="434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5" name="Freeform: Shape 242"/>
              <p:cNvSpPr/>
              <p:nvPr/>
            </p:nvSpPr>
            <p:spPr>
              <a:xfrm>
                <a:off x="318432" y="44933"/>
                <a:ext cx="95973" cy="140398"/>
              </a:xfrm>
              <a:custGeom>
                <a:avLst/>
                <a:gdLst/>
                <a:ahLst/>
                <a:cxnLst>
                  <a:cxn ang="0">
                    <a:pos x="wd2" y="hd2"/>
                  </a:cxn>
                  <a:cxn ang="5400000">
                    <a:pos x="wd2" y="hd2"/>
                  </a:cxn>
                  <a:cxn ang="10800000">
                    <a:pos x="wd2" y="hd2"/>
                  </a:cxn>
                  <a:cxn ang="16200000">
                    <a:pos x="wd2" y="hd2"/>
                  </a:cxn>
                </a:cxnLst>
                <a:rect l="0" t="0" r="r" b="b"/>
                <a:pathLst>
                  <a:path w="21600" h="21600" extrusionOk="0">
                    <a:moveTo>
                      <a:pt x="5304" y="2478"/>
                    </a:moveTo>
                    <a:cubicBezTo>
                      <a:pt x="6259" y="1748"/>
                      <a:pt x="7365" y="1148"/>
                      <a:pt x="8587" y="678"/>
                    </a:cubicBezTo>
                    <a:cubicBezTo>
                      <a:pt x="9808" y="209"/>
                      <a:pt x="11258" y="0"/>
                      <a:pt x="12899" y="0"/>
                    </a:cubicBezTo>
                    <a:cubicBezTo>
                      <a:pt x="14196" y="0"/>
                      <a:pt x="15341" y="183"/>
                      <a:pt x="16410" y="548"/>
                    </a:cubicBezTo>
                    <a:cubicBezTo>
                      <a:pt x="17479" y="913"/>
                      <a:pt x="18394" y="1435"/>
                      <a:pt x="19158" y="2139"/>
                    </a:cubicBezTo>
                    <a:cubicBezTo>
                      <a:pt x="19921" y="2843"/>
                      <a:pt x="20531" y="3678"/>
                      <a:pt x="20951" y="4696"/>
                    </a:cubicBezTo>
                    <a:cubicBezTo>
                      <a:pt x="21371" y="5713"/>
                      <a:pt x="21600" y="6887"/>
                      <a:pt x="21600" y="8191"/>
                    </a:cubicBezTo>
                    <a:cubicBezTo>
                      <a:pt x="21600" y="9391"/>
                      <a:pt x="21371" y="10513"/>
                      <a:pt x="20875" y="11530"/>
                    </a:cubicBezTo>
                    <a:cubicBezTo>
                      <a:pt x="20379" y="12548"/>
                      <a:pt x="19730" y="13435"/>
                      <a:pt x="18852" y="14191"/>
                    </a:cubicBezTo>
                    <a:cubicBezTo>
                      <a:pt x="17975" y="14948"/>
                      <a:pt x="16906" y="15522"/>
                      <a:pt x="15685" y="15965"/>
                    </a:cubicBezTo>
                    <a:cubicBezTo>
                      <a:pt x="14425" y="16383"/>
                      <a:pt x="13052" y="16591"/>
                      <a:pt x="11487" y="16591"/>
                    </a:cubicBezTo>
                    <a:cubicBezTo>
                      <a:pt x="10189" y="16591"/>
                      <a:pt x="9044" y="16461"/>
                      <a:pt x="8129" y="16174"/>
                    </a:cubicBezTo>
                    <a:cubicBezTo>
                      <a:pt x="7213" y="15887"/>
                      <a:pt x="6373" y="15522"/>
                      <a:pt x="5648" y="15026"/>
                    </a:cubicBezTo>
                    <a:lnTo>
                      <a:pt x="5648" y="21600"/>
                    </a:lnTo>
                    <a:lnTo>
                      <a:pt x="0" y="21600"/>
                    </a:lnTo>
                    <a:lnTo>
                      <a:pt x="0" y="287"/>
                    </a:lnTo>
                    <a:lnTo>
                      <a:pt x="3473" y="287"/>
                    </a:lnTo>
                    <a:cubicBezTo>
                      <a:pt x="4198" y="287"/>
                      <a:pt x="4694" y="522"/>
                      <a:pt x="4923" y="991"/>
                    </a:cubicBezTo>
                    <a:lnTo>
                      <a:pt x="5304" y="2478"/>
                    </a:lnTo>
                    <a:close/>
                    <a:moveTo>
                      <a:pt x="5572" y="12183"/>
                    </a:moveTo>
                    <a:cubicBezTo>
                      <a:pt x="6221" y="12704"/>
                      <a:pt x="6908" y="13096"/>
                      <a:pt x="7671" y="13304"/>
                    </a:cubicBezTo>
                    <a:cubicBezTo>
                      <a:pt x="8434" y="13513"/>
                      <a:pt x="9235" y="13643"/>
                      <a:pt x="10113" y="13643"/>
                    </a:cubicBezTo>
                    <a:cubicBezTo>
                      <a:pt x="10953" y="13643"/>
                      <a:pt x="11754" y="13539"/>
                      <a:pt x="12441" y="13304"/>
                    </a:cubicBezTo>
                    <a:cubicBezTo>
                      <a:pt x="13128" y="13096"/>
                      <a:pt x="13700" y="12756"/>
                      <a:pt x="14196" y="12313"/>
                    </a:cubicBezTo>
                    <a:cubicBezTo>
                      <a:pt x="14692" y="11869"/>
                      <a:pt x="15036" y="11296"/>
                      <a:pt x="15303" y="10617"/>
                    </a:cubicBezTo>
                    <a:cubicBezTo>
                      <a:pt x="15570" y="9939"/>
                      <a:pt x="15685" y="9130"/>
                      <a:pt x="15685" y="8191"/>
                    </a:cubicBezTo>
                    <a:cubicBezTo>
                      <a:pt x="15685" y="7252"/>
                      <a:pt x="15570" y="6443"/>
                      <a:pt x="15341" y="5791"/>
                    </a:cubicBezTo>
                    <a:cubicBezTo>
                      <a:pt x="15112" y="5139"/>
                      <a:pt x="14807" y="4617"/>
                      <a:pt x="14387" y="4200"/>
                    </a:cubicBezTo>
                    <a:cubicBezTo>
                      <a:pt x="13967" y="3783"/>
                      <a:pt x="13471" y="3496"/>
                      <a:pt x="12899" y="3313"/>
                    </a:cubicBezTo>
                    <a:cubicBezTo>
                      <a:pt x="12327" y="3130"/>
                      <a:pt x="11640" y="3026"/>
                      <a:pt x="10876" y="3026"/>
                    </a:cubicBezTo>
                    <a:cubicBezTo>
                      <a:pt x="9693" y="3026"/>
                      <a:pt x="8701" y="3183"/>
                      <a:pt x="7862" y="3548"/>
                    </a:cubicBezTo>
                    <a:cubicBezTo>
                      <a:pt x="7022" y="3887"/>
                      <a:pt x="6259" y="4356"/>
                      <a:pt x="5533" y="4983"/>
                    </a:cubicBezTo>
                    <a:lnTo>
                      <a:pt x="5533" y="12183"/>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6" name="Freeform: Shape 243"/>
              <p:cNvSpPr/>
              <p:nvPr/>
            </p:nvSpPr>
            <p:spPr>
              <a:xfrm>
                <a:off x="428137" y="45102"/>
                <a:ext cx="103264" cy="107504"/>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cubicBezTo>
                      <a:pt x="12449" y="0"/>
                      <a:pt x="13903" y="238"/>
                      <a:pt x="15251" y="750"/>
                    </a:cubicBezTo>
                    <a:cubicBezTo>
                      <a:pt x="16564" y="1260"/>
                      <a:pt x="17699" y="1976"/>
                      <a:pt x="18656" y="2896"/>
                    </a:cubicBezTo>
                    <a:cubicBezTo>
                      <a:pt x="19614" y="3816"/>
                      <a:pt x="20323" y="4940"/>
                      <a:pt x="20820" y="6303"/>
                    </a:cubicBezTo>
                    <a:cubicBezTo>
                      <a:pt x="21316" y="7632"/>
                      <a:pt x="21600" y="9130"/>
                      <a:pt x="21600" y="10766"/>
                    </a:cubicBezTo>
                    <a:cubicBezTo>
                      <a:pt x="21600" y="12435"/>
                      <a:pt x="21352" y="13934"/>
                      <a:pt x="20820" y="15263"/>
                    </a:cubicBezTo>
                    <a:cubicBezTo>
                      <a:pt x="20323" y="16592"/>
                      <a:pt x="19579" y="17750"/>
                      <a:pt x="18656" y="18670"/>
                    </a:cubicBezTo>
                    <a:cubicBezTo>
                      <a:pt x="17699" y="19624"/>
                      <a:pt x="16564" y="20339"/>
                      <a:pt x="15251" y="20850"/>
                    </a:cubicBezTo>
                    <a:cubicBezTo>
                      <a:pt x="13939" y="21361"/>
                      <a:pt x="12449" y="21600"/>
                      <a:pt x="10818" y="21600"/>
                    </a:cubicBezTo>
                    <a:cubicBezTo>
                      <a:pt x="9186" y="21600"/>
                      <a:pt x="7697" y="21361"/>
                      <a:pt x="6384" y="20850"/>
                    </a:cubicBezTo>
                    <a:cubicBezTo>
                      <a:pt x="5036" y="20339"/>
                      <a:pt x="3902" y="19624"/>
                      <a:pt x="2979" y="18670"/>
                    </a:cubicBezTo>
                    <a:cubicBezTo>
                      <a:pt x="2022" y="17716"/>
                      <a:pt x="1312" y="16592"/>
                      <a:pt x="780" y="15263"/>
                    </a:cubicBezTo>
                    <a:cubicBezTo>
                      <a:pt x="248" y="13934"/>
                      <a:pt x="0" y="12435"/>
                      <a:pt x="0" y="10766"/>
                    </a:cubicBezTo>
                    <a:cubicBezTo>
                      <a:pt x="0" y="9130"/>
                      <a:pt x="248" y="7632"/>
                      <a:pt x="780" y="6303"/>
                    </a:cubicBezTo>
                    <a:cubicBezTo>
                      <a:pt x="1312" y="4974"/>
                      <a:pt x="2022" y="3850"/>
                      <a:pt x="2979" y="2896"/>
                    </a:cubicBezTo>
                    <a:cubicBezTo>
                      <a:pt x="3937" y="1976"/>
                      <a:pt x="5072" y="1260"/>
                      <a:pt x="6384" y="750"/>
                    </a:cubicBezTo>
                    <a:cubicBezTo>
                      <a:pt x="7697" y="272"/>
                      <a:pt x="9186" y="0"/>
                      <a:pt x="10818" y="0"/>
                    </a:cubicBezTo>
                    <a:close/>
                    <a:moveTo>
                      <a:pt x="10818" y="17716"/>
                    </a:moveTo>
                    <a:cubicBezTo>
                      <a:pt x="12627" y="17716"/>
                      <a:pt x="13974" y="17137"/>
                      <a:pt x="14861" y="15944"/>
                    </a:cubicBezTo>
                    <a:cubicBezTo>
                      <a:pt x="15748" y="14786"/>
                      <a:pt x="16173" y="13049"/>
                      <a:pt x="16173" y="10800"/>
                    </a:cubicBezTo>
                    <a:cubicBezTo>
                      <a:pt x="16173" y="8551"/>
                      <a:pt x="15748" y="6814"/>
                      <a:pt x="14861" y="5621"/>
                    </a:cubicBezTo>
                    <a:cubicBezTo>
                      <a:pt x="13974" y="4429"/>
                      <a:pt x="12627" y="3850"/>
                      <a:pt x="10818" y="3850"/>
                    </a:cubicBezTo>
                    <a:cubicBezTo>
                      <a:pt x="8973" y="3850"/>
                      <a:pt x="7590" y="4463"/>
                      <a:pt x="6703" y="5655"/>
                    </a:cubicBezTo>
                    <a:cubicBezTo>
                      <a:pt x="5817" y="6848"/>
                      <a:pt x="5356" y="8586"/>
                      <a:pt x="5356" y="10800"/>
                    </a:cubicBezTo>
                    <a:cubicBezTo>
                      <a:pt x="5356" y="13049"/>
                      <a:pt x="5817" y="14752"/>
                      <a:pt x="6703" y="15944"/>
                    </a:cubicBezTo>
                    <a:cubicBezTo>
                      <a:pt x="7626" y="17137"/>
                      <a:pt x="8973" y="17716"/>
                      <a:pt x="10818" y="17716"/>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7" name="Freeform: Shape 244"/>
              <p:cNvSpPr/>
              <p:nvPr/>
            </p:nvSpPr>
            <p:spPr>
              <a:xfrm>
                <a:off x="550729" y="45102"/>
                <a:ext cx="91056" cy="105977"/>
              </a:xfrm>
              <a:custGeom>
                <a:avLst/>
                <a:gdLst/>
                <a:ahLst/>
                <a:cxnLst>
                  <a:cxn ang="0">
                    <a:pos x="wd2" y="hd2"/>
                  </a:cxn>
                  <a:cxn ang="5400000">
                    <a:pos x="wd2" y="hd2"/>
                  </a:cxn>
                  <a:cxn ang="10800000">
                    <a:pos x="wd2" y="hd2"/>
                  </a:cxn>
                  <a:cxn ang="16200000">
                    <a:pos x="wd2" y="hd2"/>
                  </a:cxn>
                </a:cxnLst>
                <a:rect l="0" t="0" r="r" b="b"/>
                <a:pathLst>
                  <a:path w="21600" h="21600" extrusionOk="0">
                    <a:moveTo>
                      <a:pt x="5551" y="2937"/>
                    </a:moveTo>
                    <a:cubicBezTo>
                      <a:pt x="6033" y="2523"/>
                      <a:pt x="6557" y="2108"/>
                      <a:pt x="7120" y="1728"/>
                    </a:cubicBezTo>
                    <a:cubicBezTo>
                      <a:pt x="7683" y="1348"/>
                      <a:pt x="8246" y="1037"/>
                      <a:pt x="8890" y="795"/>
                    </a:cubicBezTo>
                    <a:cubicBezTo>
                      <a:pt x="9533" y="553"/>
                      <a:pt x="10177" y="346"/>
                      <a:pt x="10901" y="207"/>
                    </a:cubicBezTo>
                    <a:cubicBezTo>
                      <a:pt x="11625" y="69"/>
                      <a:pt x="12389" y="0"/>
                      <a:pt x="13234" y="0"/>
                    </a:cubicBezTo>
                    <a:cubicBezTo>
                      <a:pt x="14601" y="0"/>
                      <a:pt x="15768" y="207"/>
                      <a:pt x="16813" y="588"/>
                    </a:cubicBezTo>
                    <a:cubicBezTo>
                      <a:pt x="17859" y="968"/>
                      <a:pt x="18744" y="1521"/>
                      <a:pt x="19428" y="2246"/>
                    </a:cubicBezTo>
                    <a:cubicBezTo>
                      <a:pt x="20112" y="2972"/>
                      <a:pt x="20675" y="3802"/>
                      <a:pt x="21037" y="4804"/>
                    </a:cubicBezTo>
                    <a:cubicBezTo>
                      <a:pt x="21399" y="5806"/>
                      <a:pt x="21600" y="6878"/>
                      <a:pt x="21600" y="8053"/>
                    </a:cubicBezTo>
                    <a:lnTo>
                      <a:pt x="21600" y="21600"/>
                    </a:lnTo>
                    <a:lnTo>
                      <a:pt x="15647" y="21600"/>
                    </a:lnTo>
                    <a:lnTo>
                      <a:pt x="15647" y="8053"/>
                    </a:lnTo>
                    <a:cubicBezTo>
                      <a:pt x="15647" y="6739"/>
                      <a:pt x="15285" y="5737"/>
                      <a:pt x="14601" y="5046"/>
                    </a:cubicBezTo>
                    <a:cubicBezTo>
                      <a:pt x="13917" y="4354"/>
                      <a:pt x="12871" y="3975"/>
                      <a:pt x="11424" y="3975"/>
                    </a:cubicBezTo>
                    <a:cubicBezTo>
                      <a:pt x="10378" y="3975"/>
                      <a:pt x="9412" y="4182"/>
                      <a:pt x="8527" y="4562"/>
                    </a:cubicBezTo>
                    <a:cubicBezTo>
                      <a:pt x="7643" y="4977"/>
                      <a:pt x="6758" y="5495"/>
                      <a:pt x="5953" y="6186"/>
                    </a:cubicBezTo>
                    <a:lnTo>
                      <a:pt x="5953" y="21565"/>
                    </a:lnTo>
                    <a:lnTo>
                      <a:pt x="0" y="21565"/>
                    </a:lnTo>
                    <a:lnTo>
                      <a:pt x="0" y="276"/>
                    </a:lnTo>
                    <a:lnTo>
                      <a:pt x="3660" y="276"/>
                    </a:lnTo>
                    <a:cubicBezTo>
                      <a:pt x="4425" y="276"/>
                      <a:pt x="4948" y="588"/>
                      <a:pt x="5189" y="1210"/>
                    </a:cubicBezTo>
                    <a:lnTo>
                      <a:pt x="5551" y="2937"/>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18" name="Freeform: Shape 245"/>
              <p:cNvSpPr/>
              <p:nvPr/>
            </p:nvSpPr>
            <p:spPr>
              <a:xfrm>
                <a:off x="659755" y="0"/>
                <a:ext cx="96312" cy="1527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384"/>
                    </a:lnTo>
                    <a:lnTo>
                      <a:pt x="18140" y="21384"/>
                    </a:lnTo>
                    <a:cubicBezTo>
                      <a:pt x="17379" y="21384"/>
                      <a:pt x="16922" y="21168"/>
                      <a:pt x="16733" y="20737"/>
                    </a:cubicBezTo>
                    <a:lnTo>
                      <a:pt x="16238" y="19323"/>
                    </a:lnTo>
                    <a:cubicBezTo>
                      <a:pt x="15287" y="19994"/>
                      <a:pt x="14222" y="20545"/>
                      <a:pt x="12968" y="20977"/>
                    </a:cubicBezTo>
                    <a:cubicBezTo>
                      <a:pt x="11751" y="21408"/>
                      <a:pt x="10306" y="21600"/>
                      <a:pt x="8671" y="21600"/>
                    </a:cubicBezTo>
                    <a:cubicBezTo>
                      <a:pt x="7378" y="21600"/>
                      <a:pt x="6237" y="21432"/>
                      <a:pt x="5172" y="21096"/>
                    </a:cubicBezTo>
                    <a:cubicBezTo>
                      <a:pt x="4107" y="20761"/>
                      <a:pt x="3194" y="20282"/>
                      <a:pt x="2434" y="19634"/>
                    </a:cubicBezTo>
                    <a:cubicBezTo>
                      <a:pt x="1673" y="18987"/>
                      <a:pt x="1065" y="18220"/>
                      <a:pt x="647" y="17261"/>
                    </a:cubicBezTo>
                    <a:cubicBezTo>
                      <a:pt x="228" y="16326"/>
                      <a:pt x="0" y="15247"/>
                      <a:pt x="0" y="14048"/>
                    </a:cubicBezTo>
                    <a:cubicBezTo>
                      <a:pt x="0" y="12946"/>
                      <a:pt x="228" y="11939"/>
                      <a:pt x="722" y="11004"/>
                    </a:cubicBezTo>
                    <a:cubicBezTo>
                      <a:pt x="1179" y="10069"/>
                      <a:pt x="1863" y="9254"/>
                      <a:pt x="2738" y="8559"/>
                    </a:cubicBezTo>
                    <a:cubicBezTo>
                      <a:pt x="3613" y="7863"/>
                      <a:pt x="4678" y="7336"/>
                      <a:pt x="5894" y="6952"/>
                    </a:cubicBezTo>
                    <a:cubicBezTo>
                      <a:pt x="7111" y="6569"/>
                      <a:pt x="8518" y="6377"/>
                      <a:pt x="10040" y="6377"/>
                    </a:cubicBezTo>
                    <a:cubicBezTo>
                      <a:pt x="11332" y="6377"/>
                      <a:pt x="12473" y="6497"/>
                      <a:pt x="13386" y="6761"/>
                    </a:cubicBezTo>
                    <a:cubicBezTo>
                      <a:pt x="14299" y="7024"/>
                      <a:pt x="15135" y="7360"/>
                      <a:pt x="15858" y="7815"/>
                    </a:cubicBezTo>
                    <a:lnTo>
                      <a:pt x="15858" y="24"/>
                    </a:lnTo>
                    <a:lnTo>
                      <a:pt x="21600" y="24"/>
                    </a:lnTo>
                    <a:close/>
                    <a:moveTo>
                      <a:pt x="15934" y="10381"/>
                    </a:moveTo>
                    <a:cubicBezTo>
                      <a:pt x="15287" y="9901"/>
                      <a:pt x="14603" y="9541"/>
                      <a:pt x="13842" y="9350"/>
                    </a:cubicBezTo>
                    <a:cubicBezTo>
                      <a:pt x="13082" y="9158"/>
                      <a:pt x="12283" y="9038"/>
                      <a:pt x="11409" y="9038"/>
                    </a:cubicBezTo>
                    <a:cubicBezTo>
                      <a:pt x="10572" y="9038"/>
                      <a:pt x="9773" y="9134"/>
                      <a:pt x="9089" y="9350"/>
                    </a:cubicBezTo>
                    <a:cubicBezTo>
                      <a:pt x="8404" y="9565"/>
                      <a:pt x="7834" y="9853"/>
                      <a:pt x="7340" y="10261"/>
                    </a:cubicBezTo>
                    <a:cubicBezTo>
                      <a:pt x="6845" y="10668"/>
                      <a:pt x="6465" y="11196"/>
                      <a:pt x="6237" y="11819"/>
                    </a:cubicBezTo>
                    <a:cubicBezTo>
                      <a:pt x="5970" y="12442"/>
                      <a:pt x="5856" y="13185"/>
                      <a:pt x="5856" y="14048"/>
                    </a:cubicBezTo>
                    <a:cubicBezTo>
                      <a:pt x="5856" y="14912"/>
                      <a:pt x="5970" y="15655"/>
                      <a:pt x="6199" y="16254"/>
                    </a:cubicBezTo>
                    <a:cubicBezTo>
                      <a:pt x="6427" y="16853"/>
                      <a:pt x="6731" y="17333"/>
                      <a:pt x="7149" y="17716"/>
                    </a:cubicBezTo>
                    <a:cubicBezTo>
                      <a:pt x="7568" y="18100"/>
                      <a:pt x="8062" y="18364"/>
                      <a:pt x="8671" y="18531"/>
                    </a:cubicBezTo>
                    <a:cubicBezTo>
                      <a:pt x="9279" y="18699"/>
                      <a:pt x="9925" y="18771"/>
                      <a:pt x="10648" y="18771"/>
                    </a:cubicBezTo>
                    <a:cubicBezTo>
                      <a:pt x="11827" y="18771"/>
                      <a:pt x="12816" y="18627"/>
                      <a:pt x="13652" y="18316"/>
                    </a:cubicBezTo>
                    <a:cubicBezTo>
                      <a:pt x="14489" y="18004"/>
                      <a:pt x="15249" y="17572"/>
                      <a:pt x="15972" y="16997"/>
                    </a:cubicBezTo>
                    <a:lnTo>
                      <a:pt x="15972" y="10381"/>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23" name="Graphic 2"/>
            <p:cNvGrpSpPr/>
            <p:nvPr/>
          </p:nvGrpSpPr>
          <p:grpSpPr>
            <a:xfrm>
              <a:off x="6485994" y="1728490"/>
              <a:ext cx="312501" cy="148877"/>
              <a:chOff x="0" y="0"/>
              <a:chExt cx="312501" cy="148875"/>
            </a:xfrm>
          </p:grpSpPr>
          <p:sp>
            <p:nvSpPr>
              <p:cNvPr id="920" name="Freeform: Shape 236"/>
              <p:cNvSpPr/>
              <p:nvPr/>
            </p:nvSpPr>
            <p:spPr>
              <a:xfrm>
                <a:off x="0" y="0"/>
                <a:ext cx="143619" cy="14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12" y="21600"/>
                    </a:lnTo>
                    <a:cubicBezTo>
                      <a:pt x="18055" y="21600"/>
                      <a:pt x="17775" y="21501"/>
                      <a:pt x="17545" y="21351"/>
                    </a:cubicBezTo>
                    <a:cubicBezTo>
                      <a:pt x="17316" y="21177"/>
                      <a:pt x="17163" y="20953"/>
                      <a:pt x="17035" y="20704"/>
                    </a:cubicBezTo>
                    <a:lnTo>
                      <a:pt x="15377" y="16300"/>
                    </a:lnTo>
                    <a:lnTo>
                      <a:pt x="6222" y="16300"/>
                    </a:lnTo>
                    <a:lnTo>
                      <a:pt x="4565" y="20704"/>
                    </a:lnTo>
                    <a:cubicBezTo>
                      <a:pt x="4488" y="20928"/>
                      <a:pt x="4335" y="21152"/>
                      <a:pt x="4080" y="21326"/>
                    </a:cubicBezTo>
                    <a:cubicBezTo>
                      <a:pt x="3851" y="21525"/>
                      <a:pt x="3545" y="21600"/>
                      <a:pt x="3213" y="21600"/>
                    </a:cubicBezTo>
                    <a:lnTo>
                      <a:pt x="0" y="21600"/>
                    </a:lnTo>
                    <a:lnTo>
                      <a:pt x="8696" y="0"/>
                    </a:lnTo>
                    <a:lnTo>
                      <a:pt x="12878" y="0"/>
                    </a:lnTo>
                    <a:lnTo>
                      <a:pt x="21600" y="21600"/>
                    </a:lnTo>
                    <a:close/>
                    <a:moveTo>
                      <a:pt x="14332" y="13463"/>
                    </a:moveTo>
                    <a:lnTo>
                      <a:pt x="11654" y="6271"/>
                    </a:lnTo>
                    <a:cubicBezTo>
                      <a:pt x="11527" y="5948"/>
                      <a:pt x="11374" y="5574"/>
                      <a:pt x="11246" y="5126"/>
                    </a:cubicBezTo>
                    <a:cubicBezTo>
                      <a:pt x="11093" y="4678"/>
                      <a:pt x="10966" y="4206"/>
                      <a:pt x="10813" y="3708"/>
                    </a:cubicBezTo>
                    <a:cubicBezTo>
                      <a:pt x="10685" y="4206"/>
                      <a:pt x="10532" y="4678"/>
                      <a:pt x="10405" y="5126"/>
                    </a:cubicBezTo>
                    <a:cubicBezTo>
                      <a:pt x="10252" y="5574"/>
                      <a:pt x="10124" y="5948"/>
                      <a:pt x="9997" y="6296"/>
                    </a:cubicBezTo>
                    <a:lnTo>
                      <a:pt x="7319" y="13438"/>
                    </a:lnTo>
                    <a:lnTo>
                      <a:pt x="14332" y="13438"/>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21" name="Freeform: Shape 237"/>
              <p:cNvSpPr/>
              <p:nvPr/>
            </p:nvSpPr>
            <p:spPr>
              <a:xfrm>
                <a:off x="146669" y="41202"/>
                <a:ext cx="88004" cy="107504"/>
              </a:xfrm>
              <a:custGeom>
                <a:avLst/>
                <a:gdLst/>
                <a:ahLst/>
                <a:cxnLst>
                  <a:cxn ang="0">
                    <a:pos x="wd2" y="hd2"/>
                  </a:cxn>
                  <a:cxn ang="5400000">
                    <a:pos x="wd2" y="hd2"/>
                  </a:cxn>
                  <a:cxn ang="10800000">
                    <a:pos x="wd2" y="hd2"/>
                  </a:cxn>
                  <a:cxn ang="16200000">
                    <a:pos x="wd2" y="hd2"/>
                  </a:cxn>
                </a:cxnLst>
                <a:rect l="0" t="0" r="r" b="b"/>
                <a:pathLst>
                  <a:path w="21600" h="21600" extrusionOk="0">
                    <a:moveTo>
                      <a:pt x="19727" y="4770"/>
                    </a:moveTo>
                    <a:cubicBezTo>
                      <a:pt x="19561" y="4974"/>
                      <a:pt x="19353" y="5110"/>
                      <a:pt x="19186" y="5213"/>
                    </a:cubicBezTo>
                    <a:cubicBezTo>
                      <a:pt x="19019" y="5315"/>
                      <a:pt x="18770" y="5383"/>
                      <a:pt x="18437" y="5383"/>
                    </a:cubicBezTo>
                    <a:cubicBezTo>
                      <a:pt x="18104" y="5383"/>
                      <a:pt x="17813" y="5315"/>
                      <a:pt x="17521" y="5145"/>
                    </a:cubicBezTo>
                    <a:cubicBezTo>
                      <a:pt x="17230" y="4974"/>
                      <a:pt x="16856" y="4804"/>
                      <a:pt x="16439" y="4599"/>
                    </a:cubicBezTo>
                    <a:cubicBezTo>
                      <a:pt x="16023" y="4395"/>
                      <a:pt x="15524" y="4225"/>
                      <a:pt x="14941" y="4054"/>
                    </a:cubicBezTo>
                    <a:cubicBezTo>
                      <a:pt x="14358" y="3884"/>
                      <a:pt x="13651" y="3816"/>
                      <a:pt x="12818" y="3816"/>
                    </a:cubicBezTo>
                    <a:cubicBezTo>
                      <a:pt x="11736" y="3816"/>
                      <a:pt x="10779" y="3986"/>
                      <a:pt x="9989" y="4293"/>
                    </a:cubicBezTo>
                    <a:cubicBezTo>
                      <a:pt x="9156" y="4599"/>
                      <a:pt x="8490" y="5076"/>
                      <a:pt x="7949" y="5655"/>
                    </a:cubicBezTo>
                    <a:cubicBezTo>
                      <a:pt x="7408" y="6269"/>
                      <a:pt x="6992" y="6984"/>
                      <a:pt x="6742" y="7836"/>
                    </a:cubicBezTo>
                    <a:cubicBezTo>
                      <a:pt x="6492" y="8688"/>
                      <a:pt x="6326" y="9642"/>
                      <a:pt x="6326" y="10732"/>
                    </a:cubicBezTo>
                    <a:cubicBezTo>
                      <a:pt x="6326" y="11856"/>
                      <a:pt x="6492" y="12844"/>
                      <a:pt x="6742" y="13730"/>
                    </a:cubicBezTo>
                    <a:cubicBezTo>
                      <a:pt x="6992" y="14616"/>
                      <a:pt x="7450" y="15331"/>
                      <a:pt x="7991" y="15944"/>
                    </a:cubicBezTo>
                    <a:cubicBezTo>
                      <a:pt x="8532" y="16523"/>
                      <a:pt x="9198" y="17001"/>
                      <a:pt x="9989" y="17307"/>
                    </a:cubicBezTo>
                    <a:cubicBezTo>
                      <a:pt x="10779" y="17614"/>
                      <a:pt x="11653" y="17750"/>
                      <a:pt x="12652" y="17750"/>
                    </a:cubicBezTo>
                    <a:cubicBezTo>
                      <a:pt x="13651" y="17750"/>
                      <a:pt x="14442" y="17648"/>
                      <a:pt x="15024" y="17443"/>
                    </a:cubicBezTo>
                    <a:cubicBezTo>
                      <a:pt x="15649" y="17239"/>
                      <a:pt x="16148" y="17035"/>
                      <a:pt x="16564" y="16796"/>
                    </a:cubicBezTo>
                    <a:cubicBezTo>
                      <a:pt x="16980" y="16558"/>
                      <a:pt x="17355" y="16353"/>
                      <a:pt x="17646" y="16149"/>
                    </a:cubicBezTo>
                    <a:cubicBezTo>
                      <a:pt x="17938" y="15944"/>
                      <a:pt x="18312" y="15842"/>
                      <a:pt x="18687" y="15842"/>
                    </a:cubicBezTo>
                    <a:cubicBezTo>
                      <a:pt x="19186" y="15842"/>
                      <a:pt x="19561" y="16013"/>
                      <a:pt x="19811" y="16319"/>
                    </a:cubicBezTo>
                    <a:lnTo>
                      <a:pt x="21600" y="18159"/>
                    </a:lnTo>
                    <a:cubicBezTo>
                      <a:pt x="20934" y="18806"/>
                      <a:pt x="20185" y="19351"/>
                      <a:pt x="19394" y="19794"/>
                    </a:cubicBezTo>
                    <a:cubicBezTo>
                      <a:pt x="18604" y="20237"/>
                      <a:pt x="17771" y="20578"/>
                      <a:pt x="16897" y="20850"/>
                    </a:cubicBezTo>
                    <a:cubicBezTo>
                      <a:pt x="16023" y="21123"/>
                      <a:pt x="15149" y="21293"/>
                      <a:pt x="14234" y="21430"/>
                    </a:cubicBezTo>
                    <a:cubicBezTo>
                      <a:pt x="13318" y="21532"/>
                      <a:pt x="12444" y="21600"/>
                      <a:pt x="11528" y="21600"/>
                    </a:cubicBezTo>
                    <a:cubicBezTo>
                      <a:pt x="9947" y="21600"/>
                      <a:pt x="8448" y="21361"/>
                      <a:pt x="7075" y="20884"/>
                    </a:cubicBezTo>
                    <a:cubicBezTo>
                      <a:pt x="5660" y="20408"/>
                      <a:pt x="4453" y="19692"/>
                      <a:pt x="3413" y="18772"/>
                    </a:cubicBezTo>
                    <a:cubicBezTo>
                      <a:pt x="2372" y="17852"/>
                      <a:pt x="1540" y="16728"/>
                      <a:pt x="916" y="15365"/>
                    </a:cubicBezTo>
                    <a:cubicBezTo>
                      <a:pt x="291" y="14037"/>
                      <a:pt x="0" y="12503"/>
                      <a:pt x="0" y="10766"/>
                    </a:cubicBezTo>
                    <a:cubicBezTo>
                      <a:pt x="0" y="9233"/>
                      <a:pt x="291" y="7802"/>
                      <a:pt x="832" y="6473"/>
                    </a:cubicBezTo>
                    <a:cubicBezTo>
                      <a:pt x="1373" y="5145"/>
                      <a:pt x="2164" y="4020"/>
                      <a:pt x="3205" y="3066"/>
                    </a:cubicBezTo>
                    <a:cubicBezTo>
                      <a:pt x="4245" y="2112"/>
                      <a:pt x="5535" y="1363"/>
                      <a:pt x="7117" y="818"/>
                    </a:cubicBezTo>
                    <a:cubicBezTo>
                      <a:pt x="8698" y="272"/>
                      <a:pt x="10446" y="0"/>
                      <a:pt x="12444" y="0"/>
                    </a:cubicBezTo>
                    <a:cubicBezTo>
                      <a:pt x="14358" y="0"/>
                      <a:pt x="16023" y="238"/>
                      <a:pt x="17480" y="750"/>
                    </a:cubicBezTo>
                    <a:cubicBezTo>
                      <a:pt x="18936" y="1260"/>
                      <a:pt x="20226" y="1976"/>
                      <a:pt x="21350" y="2930"/>
                    </a:cubicBezTo>
                    <a:lnTo>
                      <a:pt x="19727" y="4770"/>
                    </a:ln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sp>
            <p:nvSpPr>
              <p:cNvPr id="922" name="Freeform: Shape 238"/>
              <p:cNvSpPr/>
              <p:nvPr/>
            </p:nvSpPr>
            <p:spPr>
              <a:xfrm>
                <a:off x="241453" y="10852"/>
                <a:ext cx="71048" cy="138023"/>
              </a:xfrm>
              <a:custGeom>
                <a:avLst/>
                <a:gdLst/>
                <a:ahLst/>
                <a:cxnLst>
                  <a:cxn ang="0">
                    <a:pos x="wd2" y="hd2"/>
                  </a:cxn>
                  <a:cxn ang="5400000">
                    <a:pos x="wd2" y="hd2"/>
                  </a:cxn>
                  <a:cxn ang="10800000">
                    <a:pos x="wd2" y="hd2"/>
                  </a:cxn>
                  <a:cxn ang="16200000">
                    <a:pos x="wd2" y="hd2"/>
                  </a:cxn>
                </a:cxnLst>
                <a:rect l="0" t="0" r="r" b="b"/>
                <a:pathLst>
                  <a:path w="21600" h="21600" extrusionOk="0">
                    <a:moveTo>
                      <a:pt x="13248" y="21600"/>
                    </a:moveTo>
                    <a:cubicBezTo>
                      <a:pt x="10465" y="21600"/>
                      <a:pt x="8351" y="21202"/>
                      <a:pt x="6908" y="20406"/>
                    </a:cubicBezTo>
                    <a:cubicBezTo>
                      <a:pt x="5413" y="19610"/>
                      <a:pt x="4691" y="18495"/>
                      <a:pt x="4691" y="17089"/>
                    </a:cubicBezTo>
                    <a:lnTo>
                      <a:pt x="4691" y="7961"/>
                    </a:lnTo>
                    <a:lnTo>
                      <a:pt x="1444" y="7961"/>
                    </a:lnTo>
                    <a:cubicBezTo>
                      <a:pt x="1031" y="7961"/>
                      <a:pt x="670" y="7881"/>
                      <a:pt x="412" y="7749"/>
                    </a:cubicBezTo>
                    <a:cubicBezTo>
                      <a:pt x="103" y="7616"/>
                      <a:pt x="0" y="7403"/>
                      <a:pt x="0" y="7138"/>
                    </a:cubicBezTo>
                    <a:lnTo>
                      <a:pt x="0" y="5573"/>
                    </a:lnTo>
                    <a:lnTo>
                      <a:pt x="5104" y="5148"/>
                    </a:lnTo>
                    <a:lnTo>
                      <a:pt x="6702" y="690"/>
                    </a:lnTo>
                    <a:cubicBezTo>
                      <a:pt x="6805" y="478"/>
                      <a:pt x="7011" y="318"/>
                      <a:pt x="7320" y="186"/>
                    </a:cubicBezTo>
                    <a:cubicBezTo>
                      <a:pt x="7578" y="80"/>
                      <a:pt x="7990" y="0"/>
                      <a:pt x="8403" y="0"/>
                    </a:cubicBezTo>
                    <a:lnTo>
                      <a:pt x="12372" y="0"/>
                    </a:lnTo>
                    <a:lnTo>
                      <a:pt x="12372" y="5148"/>
                    </a:lnTo>
                    <a:lnTo>
                      <a:pt x="20827" y="5148"/>
                    </a:lnTo>
                    <a:lnTo>
                      <a:pt x="20827" y="7961"/>
                    </a:lnTo>
                    <a:lnTo>
                      <a:pt x="12372" y="7961"/>
                    </a:lnTo>
                    <a:lnTo>
                      <a:pt x="12372" y="16824"/>
                    </a:lnTo>
                    <a:cubicBezTo>
                      <a:pt x="12372" y="17328"/>
                      <a:pt x="12630" y="17726"/>
                      <a:pt x="13094" y="18018"/>
                    </a:cubicBezTo>
                    <a:cubicBezTo>
                      <a:pt x="13558" y="18310"/>
                      <a:pt x="14228" y="18442"/>
                      <a:pt x="15105" y="18442"/>
                    </a:cubicBezTo>
                    <a:cubicBezTo>
                      <a:pt x="15568" y="18442"/>
                      <a:pt x="15981" y="18416"/>
                      <a:pt x="16290" y="18363"/>
                    </a:cubicBezTo>
                    <a:cubicBezTo>
                      <a:pt x="16600" y="18310"/>
                      <a:pt x="16909" y="18257"/>
                      <a:pt x="17115" y="18177"/>
                    </a:cubicBezTo>
                    <a:cubicBezTo>
                      <a:pt x="17373" y="18124"/>
                      <a:pt x="17579" y="18044"/>
                      <a:pt x="17734" y="17991"/>
                    </a:cubicBezTo>
                    <a:cubicBezTo>
                      <a:pt x="17940" y="17938"/>
                      <a:pt x="18094" y="17912"/>
                      <a:pt x="18301" y="17912"/>
                    </a:cubicBezTo>
                    <a:cubicBezTo>
                      <a:pt x="18507" y="17912"/>
                      <a:pt x="18713" y="17938"/>
                      <a:pt x="18868" y="17991"/>
                    </a:cubicBezTo>
                    <a:cubicBezTo>
                      <a:pt x="19023" y="18044"/>
                      <a:pt x="19177" y="18124"/>
                      <a:pt x="19332" y="18257"/>
                    </a:cubicBezTo>
                    <a:lnTo>
                      <a:pt x="21600" y="20167"/>
                    </a:lnTo>
                    <a:cubicBezTo>
                      <a:pt x="20466" y="20645"/>
                      <a:pt x="19229" y="21016"/>
                      <a:pt x="17785" y="21255"/>
                    </a:cubicBezTo>
                    <a:cubicBezTo>
                      <a:pt x="16290" y="21467"/>
                      <a:pt x="14795" y="21600"/>
                      <a:pt x="13248"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2800"/>
                </a:pPr>
                <a:endParaRPr/>
              </a:p>
            </p:txBody>
          </p:sp>
        </p:grpSp>
        <p:grpSp>
          <p:nvGrpSpPr>
            <p:cNvPr id="926" name="Graphic 2"/>
            <p:cNvGrpSpPr/>
            <p:nvPr/>
          </p:nvGrpSpPr>
          <p:grpSpPr>
            <a:xfrm>
              <a:off x="260443" y="2157306"/>
              <a:ext cx="475956" cy="543952"/>
              <a:chOff x="0" y="0"/>
              <a:chExt cx="475954" cy="543950"/>
            </a:xfrm>
          </p:grpSpPr>
          <p:sp>
            <p:nvSpPr>
              <p:cNvPr id="924" name="Freeform: Shape 234"/>
              <p:cNvSpPr/>
              <p:nvPr/>
            </p:nvSpPr>
            <p:spPr>
              <a:xfrm>
                <a:off x="102244" y="0"/>
                <a:ext cx="271975"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925" name="Freeform: Shape 235"/>
              <p:cNvSpPr/>
              <p:nvPr/>
            </p:nvSpPr>
            <p:spPr>
              <a:xfrm>
                <a:off x="0" y="305886"/>
                <a:ext cx="475954" cy="238064"/>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1"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
          <p:nvSpPr>
            <p:cNvPr id="927" name="Freeform: Shape 220"/>
            <p:cNvSpPr/>
            <p:nvPr/>
          </p:nvSpPr>
          <p:spPr>
            <a:xfrm>
              <a:off x="6380239" y="2159742"/>
              <a:ext cx="517817" cy="541450"/>
            </a:xfrm>
            <a:custGeom>
              <a:avLst/>
              <a:gdLst/>
              <a:ahLst/>
              <a:cxnLst>
                <a:cxn ang="0">
                  <a:pos x="wd2" y="hd2"/>
                </a:cxn>
                <a:cxn ang="5400000">
                  <a:pos x="wd2" y="hd2"/>
                </a:cxn>
                <a:cxn ang="10800000">
                  <a:pos x="wd2" y="hd2"/>
                </a:cxn>
                <a:cxn ang="16200000">
                  <a:pos x="wd2" y="hd2"/>
                </a:cxn>
              </a:cxnLst>
              <a:rect l="0" t="0" r="r" b="b"/>
              <a:pathLst>
                <a:path w="21501" h="21407" extrusionOk="0">
                  <a:moveTo>
                    <a:pt x="21225" y="13272"/>
                  </a:moveTo>
                  <a:lnTo>
                    <a:pt x="19296" y="12212"/>
                  </a:lnTo>
                  <a:cubicBezTo>
                    <a:pt x="19493" y="11213"/>
                    <a:pt x="19493" y="10188"/>
                    <a:pt x="19296" y="9182"/>
                  </a:cubicBezTo>
                  <a:lnTo>
                    <a:pt x="21225" y="8123"/>
                  </a:lnTo>
                  <a:cubicBezTo>
                    <a:pt x="21450" y="8002"/>
                    <a:pt x="21549" y="7754"/>
                    <a:pt x="21472" y="7520"/>
                  </a:cubicBezTo>
                  <a:cubicBezTo>
                    <a:pt x="20972" y="5984"/>
                    <a:pt x="20113" y="4597"/>
                    <a:pt x="18993" y="3437"/>
                  </a:cubicBezTo>
                  <a:cubicBezTo>
                    <a:pt x="18824" y="3263"/>
                    <a:pt x="18543" y="3216"/>
                    <a:pt x="18324" y="3336"/>
                  </a:cubicBezTo>
                  <a:lnTo>
                    <a:pt x="16395" y="4396"/>
                  </a:lnTo>
                  <a:cubicBezTo>
                    <a:pt x="15586" y="3732"/>
                    <a:pt x="14649" y="3216"/>
                    <a:pt x="13643" y="2881"/>
                  </a:cubicBezTo>
                  <a:lnTo>
                    <a:pt x="13643" y="762"/>
                  </a:lnTo>
                  <a:cubicBezTo>
                    <a:pt x="13643" y="521"/>
                    <a:pt x="13467" y="306"/>
                    <a:pt x="13220" y="259"/>
                  </a:cubicBezTo>
                  <a:cubicBezTo>
                    <a:pt x="11559" y="-96"/>
                    <a:pt x="9855" y="-76"/>
                    <a:pt x="8271" y="259"/>
                  </a:cubicBezTo>
                  <a:cubicBezTo>
                    <a:pt x="8024" y="313"/>
                    <a:pt x="7848" y="521"/>
                    <a:pt x="7848" y="762"/>
                  </a:cubicBezTo>
                  <a:lnTo>
                    <a:pt x="7848" y="2887"/>
                  </a:lnTo>
                  <a:cubicBezTo>
                    <a:pt x="6842" y="3229"/>
                    <a:pt x="5912" y="3739"/>
                    <a:pt x="5096" y="4402"/>
                  </a:cubicBezTo>
                  <a:lnTo>
                    <a:pt x="3174" y="3343"/>
                  </a:lnTo>
                  <a:cubicBezTo>
                    <a:pt x="2948" y="3222"/>
                    <a:pt x="2674" y="3263"/>
                    <a:pt x="2505" y="3444"/>
                  </a:cubicBezTo>
                  <a:cubicBezTo>
                    <a:pt x="1385" y="4597"/>
                    <a:pt x="526" y="5984"/>
                    <a:pt x="26" y="7526"/>
                  </a:cubicBezTo>
                  <a:cubicBezTo>
                    <a:pt x="-51" y="7761"/>
                    <a:pt x="55" y="8009"/>
                    <a:pt x="273" y="8130"/>
                  </a:cubicBezTo>
                  <a:lnTo>
                    <a:pt x="2202" y="9189"/>
                  </a:lnTo>
                  <a:cubicBezTo>
                    <a:pt x="2005" y="10188"/>
                    <a:pt x="2005" y="11213"/>
                    <a:pt x="2202" y="12219"/>
                  </a:cubicBezTo>
                  <a:lnTo>
                    <a:pt x="273" y="13278"/>
                  </a:lnTo>
                  <a:cubicBezTo>
                    <a:pt x="48" y="13399"/>
                    <a:pt x="-51" y="13647"/>
                    <a:pt x="26" y="13882"/>
                  </a:cubicBezTo>
                  <a:cubicBezTo>
                    <a:pt x="526" y="15417"/>
                    <a:pt x="1385" y="16805"/>
                    <a:pt x="2505" y="17964"/>
                  </a:cubicBezTo>
                  <a:cubicBezTo>
                    <a:pt x="2674" y="18139"/>
                    <a:pt x="2955" y="18186"/>
                    <a:pt x="3174" y="18065"/>
                  </a:cubicBezTo>
                  <a:lnTo>
                    <a:pt x="5103" y="17006"/>
                  </a:lnTo>
                  <a:cubicBezTo>
                    <a:pt x="5912" y="17669"/>
                    <a:pt x="6849" y="18186"/>
                    <a:pt x="7855" y="18521"/>
                  </a:cubicBezTo>
                  <a:lnTo>
                    <a:pt x="7855" y="20646"/>
                  </a:lnTo>
                  <a:cubicBezTo>
                    <a:pt x="7855" y="20887"/>
                    <a:pt x="8031" y="21102"/>
                    <a:pt x="8278" y="21149"/>
                  </a:cubicBezTo>
                  <a:cubicBezTo>
                    <a:pt x="9939" y="21504"/>
                    <a:pt x="11643" y="21484"/>
                    <a:pt x="13227" y="21149"/>
                  </a:cubicBezTo>
                  <a:cubicBezTo>
                    <a:pt x="13474" y="21095"/>
                    <a:pt x="13650" y="20887"/>
                    <a:pt x="13650" y="20646"/>
                  </a:cubicBezTo>
                  <a:lnTo>
                    <a:pt x="13650" y="18521"/>
                  </a:lnTo>
                  <a:cubicBezTo>
                    <a:pt x="14656" y="18179"/>
                    <a:pt x="15586" y="17669"/>
                    <a:pt x="16402" y="17006"/>
                  </a:cubicBezTo>
                  <a:lnTo>
                    <a:pt x="18332" y="18065"/>
                  </a:lnTo>
                  <a:cubicBezTo>
                    <a:pt x="18557" y="18186"/>
                    <a:pt x="18831" y="18145"/>
                    <a:pt x="19000" y="17964"/>
                  </a:cubicBezTo>
                  <a:cubicBezTo>
                    <a:pt x="20120" y="16811"/>
                    <a:pt x="20979" y="15424"/>
                    <a:pt x="21479" y="13882"/>
                  </a:cubicBezTo>
                  <a:cubicBezTo>
                    <a:pt x="21549" y="13640"/>
                    <a:pt x="21450" y="13392"/>
                    <a:pt x="21225" y="13272"/>
                  </a:cubicBezTo>
                  <a:close/>
                  <a:moveTo>
                    <a:pt x="10749" y="14143"/>
                  </a:moveTo>
                  <a:cubicBezTo>
                    <a:pt x="8750" y="14143"/>
                    <a:pt x="7123" y="12594"/>
                    <a:pt x="7123" y="10691"/>
                  </a:cubicBezTo>
                  <a:cubicBezTo>
                    <a:pt x="7123" y="8787"/>
                    <a:pt x="8750" y="7238"/>
                    <a:pt x="10749" y="7238"/>
                  </a:cubicBezTo>
                  <a:cubicBezTo>
                    <a:pt x="12748" y="7238"/>
                    <a:pt x="14375" y="8787"/>
                    <a:pt x="14375" y="10691"/>
                  </a:cubicBezTo>
                  <a:cubicBezTo>
                    <a:pt x="14375" y="12594"/>
                    <a:pt x="12741" y="14143"/>
                    <a:pt x="10749" y="14143"/>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936" name="Graphic 2"/>
            <p:cNvGrpSpPr/>
            <p:nvPr/>
          </p:nvGrpSpPr>
          <p:grpSpPr>
            <a:xfrm>
              <a:off x="3339036" y="451198"/>
              <a:ext cx="503121" cy="543950"/>
              <a:chOff x="-2" y="0"/>
              <a:chExt cx="503119" cy="543948"/>
            </a:xfrm>
          </p:grpSpPr>
          <p:sp>
            <p:nvSpPr>
              <p:cNvPr id="928" name="Freeform: Shape 226"/>
              <p:cNvSpPr/>
              <p:nvPr/>
            </p:nvSpPr>
            <p:spPr>
              <a:xfrm>
                <a:off x="116247" y="0"/>
                <a:ext cx="271976" cy="271975"/>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929" name="Freeform: Shape 227"/>
              <p:cNvSpPr/>
              <p:nvPr/>
            </p:nvSpPr>
            <p:spPr>
              <a:xfrm>
                <a:off x="14172" y="305885"/>
                <a:ext cx="475955" cy="238063"/>
              </a:xfrm>
              <a:custGeom>
                <a:avLst/>
                <a:gdLst/>
                <a:ahLst/>
                <a:cxnLst>
                  <a:cxn ang="0">
                    <a:pos x="wd2" y="hd2"/>
                  </a:cxn>
                  <a:cxn ang="5400000">
                    <a:pos x="wd2" y="hd2"/>
                  </a:cxn>
                  <a:cxn ang="10800000">
                    <a:pos x="wd2" y="hd2"/>
                  </a:cxn>
                  <a:cxn ang="16200000">
                    <a:pos x="wd2" y="hd2"/>
                  </a:cxn>
                </a:cxnLst>
                <a:rect l="0" t="0" r="r" b="b"/>
                <a:pathLst>
                  <a:path w="21592" h="21600" extrusionOk="0">
                    <a:moveTo>
                      <a:pt x="15123" y="0"/>
                    </a:moveTo>
                    <a:lnTo>
                      <a:pt x="14315" y="0"/>
                    </a:lnTo>
                    <a:cubicBezTo>
                      <a:pt x="13246" y="985"/>
                      <a:pt x="12054" y="1538"/>
                      <a:pt x="10800" y="1538"/>
                    </a:cubicBezTo>
                    <a:cubicBezTo>
                      <a:pt x="9546" y="1538"/>
                      <a:pt x="8362" y="985"/>
                      <a:pt x="7285" y="0"/>
                    </a:cubicBezTo>
                    <a:lnTo>
                      <a:pt x="6477" y="0"/>
                    </a:lnTo>
                    <a:cubicBezTo>
                      <a:pt x="2900" y="0"/>
                      <a:pt x="0" y="5800"/>
                      <a:pt x="0" y="12954"/>
                    </a:cubicBezTo>
                    <a:lnTo>
                      <a:pt x="0" y="16969"/>
                    </a:lnTo>
                    <a:cubicBezTo>
                      <a:pt x="0" y="19523"/>
                      <a:pt x="1038" y="21600"/>
                      <a:pt x="2315" y="21600"/>
                    </a:cubicBezTo>
                    <a:lnTo>
                      <a:pt x="19277" y="21600"/>
                    </a:lnTo>
                    <a:cubicBezTo>
                      <a:pt x="20554" y="21600"/>
                      <a:pt x="21592" y="19523"/>
                      <a:pt x="21592" y="16969"/>
                    </a:cubicBezTo>
                    <a:lnTo>
                      <a:pt x="21592" y="12954"/>
                    </a:lnTo>
                    <a:cubicBezTo>
                      <a:pt x="21600" y="5800"/>
                      <a:pt x="18700" y="0"/>
                      <a:pt x="15123"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nvGrpSpPr>
              <p:cNvPr id="932" name="Graphic 2"/>
              <p:cNvGrpSpPr/>
              <p:nvPr/>
            </p:nvGrpSpPr>
            <p:grpSpPr>
              <a:xfrm>
                <a:off x="422811" y="68501"/>
                <a:ext cx="80306" cy="134295"/>
                <a:chOff x="0" y="0"/>
                <a:chExt cx="80306" cy="134293"/>
              </a:xfrm>
            </p:grpSpPr>
            <p:sp>
              <p:nvSpPr>
                <p:cNvPr id="930" name="Freeform: Shape 232"/>
                <p:cNvSpPr/>
                <p:nvPr/>
              </p:nvSpPr>
              <p:spPr>
                <a:xfrm>
                  <a:off x="0" y="28655"/>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0" y="0"/>
                      </a:moveTo>
                      <a:cubicBezTo>
                        <a:pt x="11930" y="1550"/>
                        <a:pt x="20218" y="5588"/>
                        <a:pt x="20847" y="10190"/>
                      </a:cubicBezTo>
                      <a:cubicBezTo>
                        <a:pt x="21600" y="15214"/>
                        <a:pt x="13061" y="19863"/>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931" name="Freeform: Shape 233"/>
                <p:cNvSpPr/>
                <p:nvPr/>
              </p:nvSpPr>
              <p:spPr>
                <a:xfrm>
                  <a:off x="31708"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0" y="0"/>
                      </a:moveTo>
                      <a:cubicBezTo>
                        <a:pt x="11968" y="1527"/>
                        <a:pt x="20214" y="5591"/>
                        <a:pt x="20871" y="10200"/>
                      </a:cubicBezTo>
                      <a:cubicBezTo>
                        <a:pt x="21600" y="15218"/>
                        <a:pt x="13062" y="19882"/>
                        <a:pt x="0" y="2160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nvGrpSpPr>
              <p:cNvPr id="935" name="Graphic 2"/>
              <p:cNvGrpSpPr/>
              <p:nvPr/>
            </p:nvGrpSpPr>
            <p:grpSpPr>
              <a:xfrm>
                <a:off x="-2" y="68331"/>
                <a:ext cx="80309" cy="134295"/>
                <a:chOff x="-1" y="0"/>
                <a:chExt cx="80306" cy="134293"/>
              </a:xfrm>
            </p:grpSpPr>
            <p:sp>
              <p:nvSpPr>
                <p:cNvPr id="933" name="Freeform: Shape 230"/>
                <p:cNvSpPr/>
                <p:nvPr/>
              </p:nvSpPr>
              <p:spPr>
                <a:xfrm>
                  <a:off x="52093" y="27638"/>
                  <a:ext cx="28212" cy="78000"/>
                </a:xfrm>
                <a:custGeom>
                  <a:avLst/>
                  <a:gdLst/>
                  <a:ahLst/>
                  <a:cxnLst>
                    <a:cxn ang="0">
                      <a:pos x="wd2" y="hd2"/>
                    </a:cxn>
                    <a:cxn ang="5400000">
                      <a:pos x="wd2" y="hd2"/>
                    </a:cxn>
                    <a:cxn ang="10800000">
                      <a:pos x="wd2" y="hd2"/>
                    </a:cxn>
                    <a:cxn ang="16200000">
                      <a:pos x="wd2" y="hd2"/>
                    </a:cxn>
                  </a:cxnLst>
                  <a:rect l="0" t="0" r="r" b="b"/>
                  <a:pathLst>
                    <a:path w="20893" h="21600" extrusionOk="0">
                      <a:moveTo>
                        <a:pt x="20893" y="21600"/>
                      </a:moveTo>
                      <a:cubicBezTo>
                        <a:pt x="8963" y="20050"/>
                        <a:pt x="675" y="16012"/>
                        <a:pt x="46" y="11410"/>
                      </a:cubicBezTo>
                      <a:cubicBezTo>
                        <a:pt x="-707" y="6386"/>
                        <a:pt x="7832" y="1737"/>
                        <a:pt x="20893"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sp>
              <p:nvSpPr>
                <p:cNvPr id="934" name="Freeform: Shape 231"/>
                <p:cNvSpPr/>
                <p:nvPr/>
              </p:nvSpPr>
              <p:spPr>
                <a:xfrm>
                  <a:off x="-1" y="0"/>
                  <a:ext cx="48598" cy="134293"/>
                </a:xfrm>
                <a:custGeom>
                  <a:avLst/>
                  <a:gdLst/>
                  <a:ahLst/>
                  <a:cxnLst>
                    <a:cxn ang="0">
                      <a:pos x="wd2" y="hd2"/>
                    </a:cxn>
                    <a:cxn ang="5400000">
                      <a:pos x="wd2" y="hd2"/>
                    </a:cxn>
                    <a:cxn ang="10800000">
                      <a:pos x="wd2" y="hd2"/>
                    </a:cxn>
                    <a:cxn ang="16200000">
                      <a:pos x="wd2" y="hd2"/>
                    </a:cxn>
                  </a:cxnLst>
                  <a:rect l="0" t="0" r="r" b="b"/>
                  <a:pathLst>
                    <a:path w="20914" h="21600" extrusionOk="0">
                      <a:moveTo>
                        <a:pt x="20914" y="21600"/>
                      </a:moveTo>
                      <a:cubicBezTo>
                        <a:pt x="8946" y="20073"/>
                        <a:pt x="700" y="16009"/>
                        <a:pt x="44" y="11400"/>
                      </a:cubicBezTo>
                      <a:cubicBezTo>
                        <a:pt x="-686" y="6382"/>
                        <a:pt x="7852" y="1718"/>
                        <a:pt x="20914" y="0"/>
                      </a:cubicBezTo>
                    </a:path>
                  </a:pathLst>
                </a:custGeom>
                <a:noFill/>
                <a:ln w="12715" cap="flat">
                  <a:solidFill>
                    <a:srgbClr val="FFFFFF"/>
                  </a:solidFill>
                  <a:prstDash val="solid"/>
                  <a:miter lim="800000"/>
                </a:ln>
                <a:effectLst/>
              </p:spPr>
              <p:txBody>
                <a:bodyPr wrap="square" lIns="45719" tIns="45719" rIns="45719" bIns="45719" numCol="1" anchor="ctr">
                  <a:noAutofit/>
                </a:bodyPr>
                <a:lstStyle/>
                <a:p>
                  <a:pPr>
                    <a:defRPr sz="2800"/>
                  </a:pPr>
                  <a:endParaRPr/>
                </a:p>
              </p:txBody>
            </p:sp>
          </p:grpSp>
        </p:grpSp>
        <p:grpSp>
          <p:nvGrpSpPr>
            <p:cNvPr id="939" name="Graphic 2"/>
            <p:cNvGrpSpPr/>
            <p:nvPr/>
          </p:nvGrpSpPr>
          <p:grpSpPr>
            <a:xfrm>
              <a:off x="1685761" y="2216653"/>
              <a:ext cx="508850" cy="508775"/>
              <a:chOff x="0" y="0"/>
              <a:chExt cx="508849" cy="508774"/>
            </a:xfrm>
          </p:grpSpPr>
          <p:sp>
            <p:nvSpPr>
              <p:cNvPr id="937" name="Freeform: Shape 224"/>
              <p:cNvSpPr/>
              <p:nvPr/>
            </p:nvSpPr>
            <p:spPr>
              <a:xfrm>
                <a:off x="0" y="0"/>
                <a:ext cx="508849" cy="508774"/>
              </a:xfrm>
              <a:custGeom>
                <a:avLst/>
                <a:gdLst/>
                <a:ahLst/>
                <a:cxnLst>
                  <a:cxn ang="0">
                    <a:pos x="wd2" y="hd2"/>
                  </a:cxn>
                  <a:cxn ang="5400000">
                    <a:pos x="wd2" y="hd2"/>
                  </a:cxn>
                  <a:cxn ang="10800000">
                    <a:pos x="wd2" y="hd2"/>
                  </a:cxn>
                  <a:cxn ang="16200000">
                    <a:pos x="wd2" y="hd2"/>
                  </a:cxn>
                </a:cxnLst>
                <a:rect l="0" t="0" r="r" b="b"/>
                <a:pathLst>
                  <a:path w="21600" h="21454" extrusionOk="0">
                    <a:moveTo>
                      <a:pt x="18894" y="0"/>
                    </a:moveTo>
                    <a:lnTo>
                      <a:pt x="2699" y="0"/>
                    </a:lnTo>
                    <a:cubicBezTo>
                      <a:pt x="1209" y="0"/>
                      <a:pt x="0" y="1201"/>
                      <a:pt x="0" y="2681"/>
                    </a:cubicBezTo>
                    <a:lnTo>
                      <a:pt x="0" y="14750"/>
                    </a:lnTo>
                    <a:cubicBezTo>
                      <a:pt x="0" y="16230"/>
                      <a:pt x="1209" y="17432"/>
                      <a:pt x="2699" y="17432"/>
                    </a:cubicBezTo>
                    <a:lnTo>
                      <a:pt x="6751" y="17432"/>
                    </a:lnTo>
                    <a:lnTo>
                      <a:pt x="6751" y="20949"/>
                    </a:lnTo>
                    <a:cubicBezTo>
                      <a:pt x="6751" y="21357"/>
                      <a:pt x="7226" y="21600"/>
                      <a:pt x="7557" y="21357"/>
                    </a:cubicBezTo>
                    <a:lnTo>
                      <a:pt x="12826" y="17432"/>
                    </a:lnTo>
                    <a:lnTo>
                      <a:pt x="18901" y="17432"/>
                    </a:lnTo>
                    <a:cubicBezTo>
                      <a:pt x="20391" y="17432"/>
                      <a:pt x="21600" y="16230"/>
                      <a:pt x="21600" y="14750"/>
                    </a:cubicBezTo>
                    <a:lnTo>
                      <a:pt x="21600" y="2681"/>
                    </a:lnTo>
                    <a:cubicBezTo>
                      <a:pt x="21593" y="1201"/>
                      <a:pt x="20384" y="0"/>
                      <a:pt x="18894"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sp>
            <p:nvSpPr>
              <p:cNvPr id="938" name="Freeform: Shape 225"/>
              <p:cNvSpPr/>
              <p:nvPr/>
            </p:nvSpPr>
            <p:spPr>
              <a:xfrm>
                <a:off x="205337" y="119709"/>
                <a:ext cx="97669" cy="179226"/>
              </a:xfrm>
              <a:custGeom>
                <a:avLst/>
                <a:gdLst/>
                <a:ahLst/>
                <a:cxnLst>
                  <a:cxn ang="0">
                    <a:pos x="wd2" y="hd2"/>
                  </a:cxn>
                  <a:cxn ang="5400000">
                    <a:pos x="wd2" y="hd2"/>
                  </a:cxn>
                  <a:cxn ang="10800000">
                    <a:pos x="wd2" y="hd2"/>
                  </a:cxn>
                  <a:cxn ang="16200000">
                    <a:pos x="wd2" y="hd2"/>
                  </a:cxn>
                </a:cxnLst>
                <a:rect l="0" t="0" r="r" b="b"/>
                <a:pathLst>
                  <a:path w="21600" h="21600" extrusionOk="0">
                    <a:moveTo>
                      <a:pt x="0" y="2166"/>
                    </a:moveTo>
                    <a:cubicBezTo>
                      <a:pt x="675" y="1860"/>
                      <a:pt x="1387" y="1594"/>
                      <a:pt x="2138" y="1328"/>
                    </a:cubicBezTo>
                    <a:cubicBezTo>
                      <a:pt x="2925" y="1063"/>
                      <a:pt x="3750" y="838"/>
                      <a:pt x="4613" y="633"/>
                    </a:cubicBezTo>
                    <a:cubicBezTo>
                      <a:pt x="5512" y="429"/>
                      <a:pt x="6450" y="286"/>
                      <a:pt x="7463" y="163"/>
                    </a:cubicBezTo>
                    <a:cubicBezTo>
                      <a:pt x="8475" y="61"/>
                      <a:pt x="9600" y="0"/>
                      <a:pt x="10763" y="0"/>
                    </a:cubicBezTo>
                    <a:cubicBezTo>
                      <a:pt x="12450" y="0"/>
                      <a:pt x="13950" y="123"/>
                      <a:pt x="15262" y="368"/>
                    </a:cubicBezTo>
                    <a:cubicBezTo>
                      <a:pt x="16612" y="613"/>
                      <a:pt x="17737" y="960"/>
                      <a:pt x="18675" y="1410"/>
                    </a:cubicBezTo>
                    <a:cubicBezTo>
                      <a:pt x="19613" y="1860"/>
                      <a:pt x="20325" y="2391"/>
                      <a:pt x="20850" y="3045"/>
                    </a:cubicBezTo>
                    <a:cubicBezTo>
                      <a:pt x="21338" y="3678"/>
                      <a:pt x="21600" y="4373"/>
                      <a:pt x="21600" y="5150"/>
                    </a:cubicBezTo>
                    <a:cubicBezTo>
                      <a:pt x="21600" y="5885"/>
                      <a:pt x="21412" y="6519"/>
                      <a:pt x="21037" y="7050"/>
                    </a:cubicBezTo>
                    <a:cubicBezTo>
                      <a:pt x="20663" y="7581"/>
                      <a:pt x="20212" y="8052"/>
                      <a:pt x="19613" y="8440"/>
                    </a:cubicBezTo>
                    <a:cubicBezTo>
                      <a:pt x="19050" y="8828"/>
                      <a:pt x="18412" y="9175"/>
                      <a:pt x="17737" y="9482"/>
                    </a:cubicBezTo>
                    <a:cubicBezTo>
                      <a:pt x="17062" y="9768"/>
                      <a:pt x="16425" y="10034"/>
                      <a:pt x="15787" y="10279"/>
                    </a:cubicBezTo>
                    <a:cubicBezTo>
                      <a:pt x="15188" y="10524"/>
                      <a:pt x="14625" y="10769"/>
                      <a:pt x="14175" y="11015"/>
                    </a:cubicBezTo>
                    <a:cubicBezTo>
                      <a:pt x="13725" y="11260"/>
                      <a:pt x="13425" y="11526"/>
                      <a:pt x="13312" y="11832"/>
                    </a:cubicBezTo>
                    <a:lnTo>
                      <a:pt x="12563" y="13855"/>
                    </a:lnTo>
                    <a:lnTo>
                      <a:pt x="6900" y="13855"/>
                    </a:lnTo>
                    <a:lnTo>
                      <a:pt x="6300" y="11526"/>
                    </a:lnTo>
                    <a:cubicBezTo>
                      <a:pt x="6150" y="11056"/>
                      <a:pt x="6262" y="10647"/>
                      <a:pt x="6563" y="10279"/>
                    </a:cubicBezTo>
                    <a:cubicBezTo>
                      <a:pt x="6900" y="9931"/>
                      <a:pt x="7312" y="9605"/>
                      <a:pt x="7875" y="9318"/>
                    </a:cubicBezTo>
                    <a:cubicBezTo>
                      <a:pt x="8437" y="9032"/>
                      <a:pt x="9075" y="8767"/>
                      <a:pt x="9750" y="8501"/>
                    </a:cubicBezTo>
                    <a:cubicBezTo>
                      <a:pt x="10425" y="8256"/>
                      <a:pt x="11100" y="7970"/>
                      <a:pt x="11700" y="7684"/>
                    </a:cubicBezTo>
                    <a:cubicBezTo>
                      <a:pt x="12300" y="7397"/>
                      <a:pt x="12825" y="7050"/>
                      <a:pt x="13237" y="6703"/>
                    </a:cubicBezTo>
                    <a:cubicBezTo>
                      <a:pt x="13650" y="6335"/>
                      <a:pt x="13875" y="5906"/>
                      <a:pt x="13875" y="5395"/>
                    </a:cubicBezTo>
                    <a:cubicBezTo>
                      <a:pt x="13875" y="4823"/>
                      <a:pt x="13537" y="4353"/>
                      <a:pt x="12825" y="4005"/>
                    </a:cubicBezTo>
                    <a:cubicBezTo>
                      <a:pt x="12113" y="3658"/>
                      <a:pt x="11175" y="3494"/>
                      <a:pt x="9937" y="3494"/>
                    </a:cubicBezTo>
                    <a:cubicBezTo>
                      <a:pt x="9000" y="3494"/>
                      <a:pt x="8212" y="3556"/>
                      <a:pt x="7575" y="3658"/>
                    </a:cubicBezTo>
                    <a:cubicBezTo>
                      <a:pt x="6937" y="3760"/>
                      <a:pt x="6412" y="3883"/>
                      <a:pt x="5962" y="4005"/>
                    </a:cubicBezTo>
                    <a:cubicBezTo>
                      <a:pt x="5512" y="4128"/>
                      <a:pt x="5100" y="4250"/>
                      <a:pt x="4763" y="4353"/>
                    </a:cubicBezTo>
                    <a:cubicBezTo>
                      <a:pt x="4425" y="4455"/>
                      <a:pt x="4088" y="4516"/>
                      <a:pt x="3750" y="4516"/>
                    </a:cubicBezTo>
                    <a:cubicBezTo>
                      <a:pt x="3000" y="4516"/>
                      <a:pt x="2400" y="4332"/>
                      <a:pt x="2062" y="3985"/>
                    </a:cubicBezTo>
                    <a:lnTo>
                      <a:pt x="0" y="2166"/>
                    </a:lnTo>
                    <a:close/>
                    <a:moveTo>
                      <a:pt x="4912" y="19107"/>
                    </a:moveTo>
                    <a:cubicBezTo>
                      <a:pt x="4912" y="18760"/>
                      <a:pt x="5025" y="18433"/>
                      <a:pt x="5288" y="18126"/>
                    </a:cubicBezTo>
                    <a:cubicBezTo>
                      <a:pt x="5512" y="17820"/>
                      <a:pt x="5850" y="17574"/>
                      <a:pt x="6262" y="17350"/>
                    </a:cubicBezTo>
                    <a:cubicBezTo>
                      <a:pt x="6675" y="17125"/>
                      <a:pt x="7162" y="16941"/>
                      <a:pt x="7725" y="16818"/>
                    </a:cubicBezTo>
                    <a:cubicBezTo>
                      <a:pt x="8287" y="16696"/>
                      <a:pt x="8925" y="16634"/>
                      <a:pt x="9600" y="16634"/>
                    </a:cubicBezTo>
                    <a:cubicBezTo>
                      <a:pt x="10275" y="16634"/>
                      <a:pt x="10875" y="16696"/>
                      <a:pt x="11438" y="16818"/>
                    </a:cubicBezTo>
                    <a:cubicBezTo>
                      <a:pt x="12000" y="16941"/>
                      <a:pt x="12488" y="17125"/>
                      <a:pt x="12938" y="17350"/>
                    </a:cubicBezTo>
                    <a:cubicBezTo>
                      <a:pt x="13350" y="17574"/>
                      <a:pt x="13687" y="17840"/>
                      <a:pt x="13950" y="18126"/>
                    </a:cubicBezTo>
                    <a:cubicBezTo>
                      <a:pt x="14175" y="18433"/>
                      <a:pt x="14325" y="18760"/>
                      <a:pt x="14325" y="19107"/>
                    </a:cubicBezTo>
                    <a:cubicBezTo>
                      <a:pt x="14325" y="19454"/>
                      <a:pt x="14212" y="19781"/>
                      <a:pt x="13950" y="20088"/>
                    </a:cubicBezTo>
                    <a:cubicBezTo>
                      <a:pt x="13725" y="20394"/>
                      <a:pt x="13388" y="20660"/>
                      <a:pt x="12938" y="20885"/>
                    </a:cubicBezTo>
                    <a:cubicBezTo>
                      <a:pt x="12525" y="21110"/>
                      <a:pt x="12000" y="21273"/>
                      <a:pt x="11438" y="21416"/>
                    </a:cubicBezTo>
                    <a:cubicBezTo>
                      <a:pt x="10875" y="21539"/>
                      <a:pt x="10237" y="21600"/>
                      <a:pt x="9600" y="21600"/>
                    </a:cubicBezTo>
                    <a:cubicBezTo>
                      <a:pt x="8925" y="21600"/>
                      <a:pt x="8287" y="21539"/>
                      <a:pt x="7725" y="21416"/>
                    </a:cubicBezTo>
                    <a:cubicBezTo>
                      <a:pt x="7162" y="21294"/>
                      <a:pt x="6675" y="21110"/>
                      <a:pt x="6262" y="20885"/>
                    </a:cubicBezTo>
                    <a:cubicBezTo>
                      <a:pt x="5850" y="20660"/>
                      <a:pt x="5512" y="20394"/>
                      <a:pt x="5288" y="20088"/>
                    </a:cubicBezTo>
                    <a:cubicBezTo>
                      <a:pt x="5025" y="19781"/>
                      <a:pt x="4912" y="19454"/>
                      <a:pt x="4912" y="19107"/>
                    </a:cubicBezTo>
                    <a:close/>
                  </a:path>
                </a:pathLst>
              </a:custGeom>
              <a:solidFill>
                <a:srgbClr val="C6C6C6"/>
              </a:solidFill>
              <a:ln w="12700" cap="flat">
                <a:noFill/>
                <a:miter lim="400000"/>
              </a:ln>
              <a:effectLst/>
            </p:spPr>
            <p:txBody>
              <a:bodyPr wrap="square" lIns="45719" tIns="45719" rIns="45719" bIns="45719" numCol="1" anchor="ctr">
                <a:noAutofit/>
              </a:bodyPr>
              <a:lstStyle/>
              <a:p>
                <a:pPr>
                  <a:defRPr sz="2800"/>
                </a:pPr>
                <a:endParaRPr/>
              </a:p>
            </p:txBody>
          </p:sp>
        </p:grpSp>
        <p:sp>
          <p:nvSpPr>
            <p:cNvPr id="940" name="Freeform: Shape 223"/>
            <p:cNvSpPr/>
            <p:nvPr/>
          </p:nvSpPr>
          <p:spPr>
            <a:xfrm>
              <a:off x="4948089" y="2216653"/>
              <a:ext cx="508849" cy="508802"/>
            </a:xfrm>
            <a:custGeom>
              <a:avLst/>
              <a:gdLst/>
              <a:ahLst/>
              <a:cxnLst>
                <a:cxn ang="0">
                  <a:pos x="wd2" y="hd2"/>
                </a:cxn>
                <a:cxn ang="5400000">
                  <a:pos x="wd2" y="hd2"/>
                </a:cxn>
                <a:cxn ang="10800000">
                  <a:pos x="wd2" y="hd2"/>
                </a:cxn>
                <a:cxn ang="16200000">
                  <a:pos x="wd2" y="hd2"/>
                </a:cxn>
              </a:cxnLst>
              <a:rect l="0" t="0" r="r" b="b"/>
              <a:pathLst>
                <a:path w="21600" h="21455" extrusionOk="0">
                  <a:moveTo>
                    <a:pt x="0" y="2681"/>
                  </a:moveTo>
                  <a:lnTo>
                    <a:pt x="0" y="14750"/>
                  </a:lnTo>
                  <a:cubicBezTo>
                    <a:pt x="0" y="16230"/>
                    <a:pt x="1209" y="17432"/>
                    <a:pt x="2699" y="17432"/>
                  </a:cubicBezTo>
                  <a:lnTo>
                    <a:pt x="8774" y="17432"/>
                  </a:lnTo>
                  <a:lnTo>
                    <a:pt x="14043" y="21357"/>
                  </a:lnTo>
                  <a:cubicBezTo>
                    <a:pt x="14374" y="21600"/>
                    <a:pt x="14849" y="21364"/>
                    <a:pt x="14849" y="20949"/>
                  </a:cubicBezTo>
                  <a:lnTo>
                    <a:pt x="14849" y="17432"/>
                  </a:lnTo>
                  <a:lnTo>
                    <a:pt x="18901" y="17432"/>
                  </a:lnTo>
                  <a:cubicBezTo>
                    <a:pt x="20391" y="17432"/>
                    <a:pt x="21600" y="16230"/>
                    <a:pt x="21600" y="14750"/>
                  </a:cubicBezTo>
                  <a:lnTo>
                    <a:pt x="21600" y="2681"/>
                  </a:lnTo>
                  <a:cubicBezTo>
                    <a:pt x="21600" y="1201"/>
                    <a:pt x="20391" y="0"/>
                    <a:pt x="18901" y="0"/>
                  </a:cubicBezTo>
                  <a:lnTo>
                    <a:pt x="2706" y="0"/>
                  </a:lnTo>
                  <a:cubicBezTo>
                    <a:pt x="1209" y="0"/>
                    <a:pt x="0" y="1201"/>
                    <a:pt x="0" y="268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2800"/>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picnic table&#10;&#10;Description automatically generated with medium confidence">
            <a:extLst>
              <a:ext uri="{FF2B5EF4-FFF2-40B4-BE49-F238E27FC236}">
                <a16:creationId xmlns:a16="http://schemas.microsoft.com/office/drawing/2014/main" id="{ECD24DEB-C14E-62D0-E967-A36E9FD3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1" y="0"/>
            <a:ext cx="12492941" cy="8325613"/>
          </a:xfrm>
          <a:prstGeom prst="rect">
            <a:avLst/>
          </a:prstGeom>
        </p:spPr>
      </p:pic>
      <p:sp>
        <p:nvSpPr>
          <p:cNvPr id="5" name="Leadership and Mental Health">
            <a:extLst>
              <a:ext uri="{FF2B5EF4-FFF2-40B4-BE49-F238E27FC236}">
                <a16:creationId xmlns:a16="http://schemas.microsoft.com/office/drawing/2014/main" id="{15C5B6FD-9FAA-DE88-3F37-B1E2ABF3D5E9}"/>
              </a:ext>
            </a:extLst>
          </p:cNvPr>
          <p:cNvSpPr txBox="1"/>
          <p:nvPr/>
        </p:nvSpPr>
        <p:spPr>
          <a:xfrm>
            <a:off x="2669337" y="3522981"/>
            <a:ext cx="92394"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600">
                <a:solidFill>
                  <a:srgbClr val="1300C1"/>
                </a:solidFill>
                <a:latin typeface="Mind Meridian Display"/>
                <a:ea typeface="Mind Meridian Display"/>
                <a:cs typeface="Mind Meridian Display"/>
                <a:sym typeface="Mind Meridian Display"/>
              </a:defRPr>
            </a:lvl1pPr>
          </a:lstStyle>
          <a:p>
            <a:endParaRPr/>
          </a:p>
        </p:txBody>
      </p:sp>
      <p:graphicFrame>
        <p:nvGraphicFramePr>
          <p:cNvPr id="6" name="Table 6">
            <a:extLst>
              <a:ext uri="{FF2B5EF4-FFF2-40B4-BE49-F238E27FC236}">
                <a16:creationId xmlns:a16="http://schemas.microsoft.com/office/drawing/2014/main" id="{EBD8E263-6555-21F2-43A7-122EAC228DE9}"/>
              </a:ext>
            </a:extLst>
          </p:cNvPr>
          <p:cNvGraphicFramePr>
            <a:graphicFrameLocks noGrp="1"/>
          </p:cNvGraphicFramePr>
          <p:nvPr/>
        </p:nvGraphicFramePr>
        <p:xfrm>
          <a:off x="3097610" y="4745413"/>
          <a:ext cx="8778014" cy="1614053"/>
        </p:xfrm>
        <a:graphic>
          <a:graphicData uri="http://schemas.openxmlformats.org/drawingml/2006/table">
            <a:tbl>
              <a:tblPr firstRow="1" bandRow="1">
                <a:tableStyleId>{5C22544A-7EE6-4342-B048-85BDC9FD1C3A}</a:tableStyleId>
              </a:tblPr>
              <a:tblGrid>
                <a:gridCol w="2830493">
                  <a:extLst>
                    <a:ext uri="{9D8B030D-6E8A-4147-A177-3AD203B41FA5}">
                      <a16:colId xmlns:a16="http://schemas.microsoft.com/office/drawing/2014/main" val="1162680229"/>
                    </a:ext>
                  </a:extLst>
                </a:gridCol>
                <a:gridCol w="3224712">
                  <a:extLst>
                    <a:ext uri="{9D8B030D-6E8A-4147-A177-3AD203B41FA5}">
                      <a16:colId xmlns:a16="http://schemas.microsoft.com/office/drawing/2014/main" val="30210699"/>
                    </a:ext>
                  </a:extLst>
                </a:gridCol>
                <a:gridCol w="2722809">
                  <a:extLst>
                    <a:ext uri="{9D8B030D-6E8A-4147-A177-3AD203B41FA5}">
                      <a16:colId xmlns:a16="http://schemas.microsoft.com/office/drawing/2014/main" val="2022972989"/>
                    </a:ext>
                  </a:extLst>
                </a:gridCol>
              </a:tblGrid>
              <a:tr h="1614053">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a:solidFill>
                          <a:srgbClr val="FF0071"/>
                        </a:solidFill>
                        <a:latin typeface="Mind Meridian" panose="020B0803030507020204" pitchFamily="34" charset="77"/>
                        <a:cs typeface="Mind Meridian" panose="020B0803030507020204"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a:solidFill>
                            <a:srgbClr val="FF0071"/>
                          </a:solidFill>
                          <a:latin typeface="Mind Meridian" panose="020B0803030507020204" pitchFamily="34" charset="77"/>
                          <a:cs typeface="Mind Meridian" panose="020B0803030507020204" pitchFamily="34" charset="77"/>
                        </a:rPr>
                        <a:t>Quiz</a:t>
                      </a:r>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rgbClr val="FF0071"/>
                        </a:solidFill>
                      </a:endParaRPr>
                    </a:p>
                  </a:txBody>
                  <a:tcPr>
                    <a:lnL w="12700" cap="flat" cmpd="sng" algn="ctr">
                      <a:solidFill>
                        <a:srgbClr val="FF0071"/>
                      </a:solidFill>
                      <a:prstDash val="solid"/>
                      <a:round/>
                      <a:headEnd type="none" w="med" len="med"/>
                      <a:tailEnd type="none" w="med" len="med"/>
                    </a:lnL>
                    <a:lnR w="12700" cap="flat" cmpd="sng" algn="ctr">
                      <a:solidFill>
                        <a:srgbClr val="FF0071"/>
                      </a:solidFill>
                      <a:prstDash val="solid"/>
                      <a:round/>
                      <a:headEnd type="none" w="med" len="med"/>
                      <a:tailEnd type="none" w="med" len="med"/>
                    </a:lnR>
                    <a:lnT w="12700" cap="flat" cmpd="sng" algn="ctr">
                      <a:solidFill>
                        <a:srgbClr val="FF0071"/>
                      </a:solidFill>
                      <a:prstDash val="solid"/>
                      <a:round/>
                      <a:headEnd type="none" w="med" len="med"/>
                      <a:tailEnd type="none" w="med" len="med"/>
                    </a:lnT>
                    <a:lnB w="12700" cap="flat" cmpd="sng" algn="ctr">
                      <a:solidFill>
                        <a:srgbClr val="FF007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6829540"/>
                  </a:ext>
                </a:extLst>
              </a:tr>
            </a:tbl>
          </a:graphicData>
        </a:graphic>
      </p:graphicFrame>
      <p:pic>
        <p:nvPicPr>
          <p:cNvPr id="7" name="Mind.png" descr="Mind.png">
            <a:extLst>
              <a:ext uri="{FF2B5EF4-FFF2-40B4-BE49-F238E27FC236}">
                <a16:creationId xmlns:a16="http://schemas.microsoft.com/office/drawing/2014/main" id="{B5963DF9-952D-9B49-FDFE-3DA6700D713C}"/>
              </a:ext>
            </a:extLst>
          </p:cNvPr>
          <p:cNvPicPr>
            <a:picLocks noChangeAspect="1"/>
          </p:cNvPicPr>
          <p:nvPr/>
        </p:nvPicPr>
        <p:blipFill>
          <a:blip r:embed="rId4"/>
          <a:stretch>
            <a:fillRect/>
          </a:stretch>
        </p:blipFill>
        <p:spPr>
          <a:xfrm>
            <a:off x="3362885" y="4840201"/>
            <a:ext cx="2228721" cy="1248084"/>
          </a:xfrm>
          <a:prstGeom prst="rect">
            <a:avLst/>
          </a:prstGeom>
          <a:ln w="12700">
            <a:miter lim="400000"/>
          </a:ln>
        </p:spPr>
      </p:pic>
      <p:sp>
        <p:nvSpPr>
          <p:cNvPr id="3" name="Shape 276">
            <a:extLst>
              <a:ext uri="{FF2B5EF4-FFF2-40B4-BE49-F238E27FC236}">
                <a16:creationId xmlns:a16="http://schemas.microsoft.com/office/drawing/2014/main" id="{AFFCDBF2-40EB-D4BC-8982-35C48E352882}"/>
              </a:ext>
            </a:extLst>
          </p:cNvPr>
          <p:cNvSpPr txBox="1"/>
          <p:nvPr/>
        </p:nvSpPr>
        <p:spPr>
          <a:xfrm>
            <a:off x="1710148" y="769715"/>
            <a:ext cx="6396636" cy="1427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pPr>
              <a:lnSpc>
                <a:spcPct val="88000"/>
              </a:lnSpc>
              <a:defRPr sz="2900">
                <a:solidFill>
                  <a:srgbClr val="FFFFFF"/>
                </a:solidFill>
                <a:latin typeface="Lato Bold"/>
                <a:ea typeface="Lato Bold"/>
                <a:cs typeface="Lato Bold"/>
                <a:sym typeface="Lato Bold"/>
              </a:defRPr>
            </a:pPr>
            <a:br>
              <a:rPr/>
            </a:br>
            <a:endParaRPr/>
          </a:p>
        </p:txBody>
      </p:sp>
      <p:pic>
        <p:nvPicPr>
          <p:cNvPr id="4" name="Picture 3" descr="Blue text on a black background&#10;&#10;Description automatically generated">
            <a:extLst>
              <a:ext uri="{FF2B5EF4-FFF2-40B4-BE49-F238E27FC236}">
                <a16:creationId xmlns:a16="http://schemas.microsoft.com/office/drawing/2014/main" id="{9AA1EBA2-CCBD-8B5C-CFF5-419F6FA4D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1631" y="5199530"/>
            <a:ext cx="2315334" cy="668344"/>
          </a:xfrm>
          <a:prstGeom prst="rect">
            <a:avLst/>
          </a:prstGeom>
        </p:spPr>
      </p:pic>
    </p:spTree>
    <p:extLst>
      <p:ext uri="{BB962C8B-B14F-4D97-AF65-F5344CB8AC3E}">
        <p14:creationId xmlns:p14="http://schemas.microsoft.com/office/powerpoint/2010/main" val="3706004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Text Placeholder 1"/>
          <p:cNvSpPr txBox="1">
            <a:spLocks noGrp="1"/>
          </p:cNvSpPr>
          <p:nvPr>
            <p:ph type="title" idx="4294967295"/>
          </p:nvPr>
        </p:nvSpPr>
        <p:spPr>
          <a:xfrm>
            <a:off x="509052" y="357633"/>
            <a:ext cx="11289645" cy="753535"/>
          </a:xfrm>
          <a:prstGeom prst="rect">
            <a:avLst/>
          </a:prstGeom>
        </p:spPr>
        <p:txBody>
          <a:bodyPr lIns="60960" tIns="60960" rIns="60960" bIns="60960" anchor="t">
            <a:normAutofit/>
          </a:bodyPr>
          <a:lstStyle>
            <a:lvl1pPr algn="l" defTabSz="1219140">
              <a:defRPr sz="4000" b="1">
                <a:solidFill>
                  <a:srgbClr val="2896C4"/>
                </a:solidFill>
                <a:latin typeface="+mn-lt"/>
                <a:ea typeface="+mn-ea"/>
                <a:cs typeface="+mn-cs"/>
                <a:sym typeface="Lato"/>
              </a:defRPr>
            </a:lvl1pPr>
          </a:lstStyle>
          <a:p>
            <a:r>
              <a:rPr lang="en-GB" b="0">
                <a:solidFill>
                  <a:srgbClr val="1300C1"/>
                </a:solidFill>
                <a:latin typeface="Mind Meridian Display" panose="020B0803030507020204" pitchFamily="34" charset="77"/>
                <a:cs typeface="Mind Meridian Display" panose="020B0803030507020204" pitchFamily="34" charset="77"/>
              </a:rPr>
              <a:t>Showing empathy</a:t>
            </a:r>
            <a:endParaRPr b="0">
              <a:solidFill>
                <a:srgbClr val="1300C1"/>
              </a:solidFill>
              <a:latin typeface="Mind Meridian Display" panose="020B0803030507020204" pitchFamily="34" charset="77"/>
              <a:cs typeface="Mind Meridian Display" panose="020B0803030507020204" pitchFamily="34" charset="77"/>
            </a:endParaRPr>
          </a:p>
        </p:txBody>
      </p:sp>
      <p:sp>
        <p:nvSpPr>
          <p:cNvPr id="841" name="Content Placeholder 5"/>
          <p:cNvSpPr txBox="1"/>
          <p:nvPr/>
        </p:nvSpPr>
        <p:spPr>
          <a:xfrm>
            <a:off x="554773" y="1355689"/>
            <a:ext cx="10921319" cy="5144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252000"/>
          <a:lstStyle/>
          <a:p>
            <a:pPr defTabSz="1219169">
              <a:lnSpc>
                <a:spcPct val="113000"/>
              </a:lnSpc>
              <a:spcBef>
                <a:spcPts val="600"/>
              </a:spcBef>
              <a:defRPr sz="2400" b="1">
                <a:latin typeface="+mn-lt"/>
                <a:ea typeface="+mn-ea"/>
                <a:cs typeface="+mn-cs"/>
                <a:sym typeface="Lato"/>
              </a:defRPr>
            </a:pPr>
            <a:r>
              <a:rPr sz="2400">
                <a:latin typeface="Mind Meridian" panose="020B0803030507020204" pitchFamily="34" charset="77"/>
                <a:cs typeface="Mind Meridian" panose="020B0803030507020204" pitchFamily="34" charset="77"/>
              </a:rPr>
              <a:t>Benefits​ of empathy </a:t>
            </a:r>
          </a:p>
          <a:p>
            <a:pPr marL="457189" indent="-457189"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Employees are able to perceive their own words with more care​</a:t>
            </a:r>
          </a:p>
          <a:p>
            <a:pPr marL="457189" indent="-457189"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Employees are more likely to make </a:t>
            </a:r>
            <a:br>
              <a:rPr sz="2400">
                <a:latin typeface="Mind Meridian" panose="020B0803030507020204" pitchFamily="34" charset="77"/>
                <a:cs typeface="Mind Meridian" panose="020B0803030507020204" pitchFamily="34" charset="77"/>
              </a:rPr>
            </a:br>
            <a:r>
              <a:rPr sz="2400">
                <a:latin typeface="Mind Meridian" panose="020B0803030507020204" pitchFamily="34" charset="77"/>
                <a:cs typeface="Mind Meridian" panose="020B0803030507020204" pitchFamily="34" charset="77"/>
              </a:rPr>
              <a:t>clear what they are feeling/thinking ​</a:t>
            </a:r>
          </a:p>
          <a:p>
            <a:pPr marL="457189" indent="-457189"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Empathy fosters tolerance and understanding​</a:t>
            </a:r>
          </a:p>
          <a:p>
            <a:pPr defTabSz="1219169">
              <a:lnSpc>
                <a:spcPct val="113000"/>
              </a:lnSpc>
              <a:spcBef>
                <a:spcPts val="600"/>
              </a:spcBef>
              <a:defRPr sz="2400">
                <a:latin typeface="+mn-lt"/>
                <a:ea typeface="+mn-ea"/>
                <a:cs typeface="+mn-cs"/>
                <a:sym typeface="Lato"/>
              </a:defRPr>
            </a:pPr>
            <a:endParaRPr sz="2400">
              <a:latin typeface="Mind Meridian" panose="020B0803030507020204" pitchFamily="34" charset="77"/>
              <a:cs typeface="Mind Meridian" panose="020B0803030507020204" pitchFamily="34" charset="77"/>
            </a:endParaRPr>
          </a:p>
          <a:p>
            <a:pPr defTabSz="1219169">
              <a:lnSpc>
                <a:spcPct val="113000"/>
              </a:lnSpc>
              <a:spcBef>
                <a:spcPts val="600"/>
              </a:spcBef>
              <a:defRPr sz="2400" b="1">
                <a:latin typeface="+mn-lt"/>
                <a:ea typeface="+mn-ea"/>
                <a:cs typeface="+mn-cs"/>
                <a:sym typeface="Lato"/>
              </a:defRPr>
            </a:pPr>
            <a:br>
              <a:rPr sz="2400">
                <a:latin typeface="Mind Meridian" panose="020B0803030507020204" pitchFamily="34" charset="77"/>
                <a:cs typeface="Mind Meridian" panose="020B0803030507020204" pitchFamily="34" charset="77"/>
              </a:rPr>
            </a:br>
            <a:br>
              <a:rPr sz="2400">
                <a:latin typeface="Mind Meridian" panose="020B0803030507020204" pitchFamily="34" charset="77"/>
                <a:cs typeface="Mind Meridian" panose="020B0803030507020204" pitchFamily="34" charset="77"/>
              </a:rPr>
            </a:br>
            <a:br>
              <a:rPr sz="2400">
                <a:latin typeface="Mind Meridian" panose="020B0803030507020204" pitchFamily="34" charset="77"/>
                <a:cs typeface="Mind Meridian" panose="020B0803030507020204" pitchFamily="34" charset="77"/>
              </a:rPr>
            </a:br>
            <a:br>
              <a:rPr sz="2400">
                <a:latin typeface="Mind Meridian" panose="020B0803030507020204" pitchFamily="34" charset="77"/>
                <a:cs typeface="Mind Meridian" panose="020B0803030507020204" pitchFamily="34" charset="77"/>
              </a:rPr>
            </a:br>
            <a:r>
              <a:rPr sz="2400">
                <a:latin typeface="Mind Meridian" panose="020B0803030507020204" pitchFamily="34" charset="77"/>
                <a:cs typeface="Mind Meridian" panose="020B0803030507020204" pitchFamily="34" charset="77"/>
              </a:rPr>
              <a:t>Examples of empathy</a:t>
            </a:r>
          </a:p>
          <a:p>
            <a:pPr marL="380990" indent="-380990"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“I can imagine that must be challenging for you”</a:t>
            </a:r>
          </a:p>
          <a:p>
            <a:pPr marL="380990" indent="-380990"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“I appreciate that must be difficult for you”</a:t>
            </a:r>
          </a:p>
          <a:p>
            <a:pPr marL="380990" indent="-380990"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“That sounds like it is hard to deal with”</a:t>
            </a:r>
          </a:p>
          <a:p>
            <a:pPr defTabSz="1219169">
              <a:lnSpc>
                <a:spcPct val="113000"/>
              </a:lnSpc>
              <a:spcBef>
                <a:spcPts val="600"/>
              </a:spcBef>
              <a:defRPr sz="1100">
                <a:latin typeface="+mn-lt"/>
                <a:ea typeface="+mn-ea"/>
                <a:cs typeface="+mn-cs"/>
                <a:sym typeface="Lato"/>
              </a:defRPr>
            </a:pPr>
            <a:endParaRPr sz="2400">
              <a:latin typeface="Mind Meridian" panose="020B0803030507020204" pitchFamily="34" charset="77"/>
              <a:cs typeface="Mind Meridian" panose="020B0803030507020204" pitchFamily="34" charset="77"/>
            </a:endParaRPr>
          </a:p>
          <a:p>
            <a:pPr defTabSz="1219169">
              <a:lnSpc>
                <a:spcPct val="113000"/>
              </a:lnSpc>
              <a:spcBef>
                <a:spcPts val="600"/>
              </a:spcBef>
              <a:defRPr sz="2400" b="1">
                <a:latin typeface="+mn-lt"/>
                <a:ea typeface="+mn-ea"/>
                <a:cs typeface="+mn-cs"/>
                <a:sym typeface="Lato"/>
              </a:defRPr>
            </a:pPr>
            <a:r>
              <a:rPr sz="2400">
                <a:latin typeface="Mind Meridian" panose="020B0803030507020204" pitchFamily="34" charset="77"/>
                <a:cs typeface="Mind Meridian" panose="020B0803030507020204" pitchFamily="34" charset="77"/>
              </a:rPr>
              <a:t>Avoid ‘related case’ statements</a:t>
            </a:r>
          </a:p>
          <a:p>
            <a:pPr marL="380990" indent="-380990" defTabSz="1219169">
              <a:lnSpc>
                <a:spcPct val="113000"/>
              </a:lnSpc>
              <a:spcBef>
                <a:spcPts val="600"/>
              </a:spcBef>
              <a:buSzPct val="100000"/>
              <a:buFont typeface="Helvetica"/>
              <a:buChar char="–"/>
              <a:defRPr sz="2400">
                <a:latin typeface="+mn-lt"/>
                <a:ea typeface="+mn-ea"/>
                <a:cs typeface="+mn-cs"/>
                <a:sym typeface="Lato"/>
              </a:defRPr>
            </a:pPr>
            <a:r>
              <a:rPr sz="2400">
                <a:latin typeface="Mind Meridian" panose="020B0803030507020204" pitchFamily="34" charset="77"/>
                <a:cs typeface="Mind Meridian" panose="020B0803030507020204" pitchFamily="34" charset="77"/>
              </a:rPr>
              <a:t>“I’ve been in the same situation”​</a:t>
            </a:r>
          </a:p>
          <a:p>
            <a:pPr defTabSz="1219169">
              <a:lnSpc>
                <a:spcPct val="113000"/>
              </a:lnSpc>
              <a:spcBef>
                <a:spcPts val="600"/>
              </a:spcBef>
              <a:defRPr sz="2400">
                <a:solidFill>
                  <a:srgbClr val="595959"/>
                </a:solidFill>
                <a:latin typeface="+mn-lt"/>
                <a:ea typeface="+mn-ea"/>
                <a:cs typeface="+mn-cs"/>
                <a:sym typeface="Lato"/>
              </a:defRPr>
            </a:pPr>
            <a:endParaRPr sz="2400">
              <a:latin typeface="Mind Meridian" panose="020B0803030507020204" pitchFamily="34" charset="77"/>
              <a:cs typeface="Mind Meridian" panose="020B0803030507020204" pitchFamily="34" charset="77"/>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4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4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84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841">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841">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841">
                                            <p:txEl>
                                              <p:pRg st="6" end="6"/>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841">
                                            <p:txEl>
                                              <p:pRg st="7" end="7"/>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841">
                                            <p:txEl>
                                              <p:pRg st="8" end="8"/>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iterate>
                                    <p:tmAbs val="0"/>
                                  </p:iterate>
                                  <p:childTnLst>
                                    <p:set>
                                      <p:cBhvr>
                                        <p:cTn id="38" fill="hold"/>
                                        <p:tgtEl>
                                          <p:spTgt spid="84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84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841">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841">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p:tmAbs val="0"/>
                                  </p:iterate>
                                  <p:childTnLst>
                                    <p:set>
                                      <p:cBhvr>
                                        <p:cTn id="54" fill="hold"/>
                                        <p:tgtEl>
                                          <p:spTgt spid="841">
                                            <p:txEl>
                                              <p:charRg st="436" end="43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 grpId="0"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04EDDA-CFBE-AFBC-8228-15226765AE6A}"/>
              </a:ext>
            </a:extLst>
          </p:cNvPr>
          <p:cNvSpPr txBox="1"/>
          <p:nvPr/>
        </p:nvSpPr>
        <p:spPr>
          <a:xfrm>
            <a:off x="1177793" y="2027504"/>
            <a:ext cx="2329132" cy="223624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a:solidFill>
                  <a:srgbClr val="FFFFFF"/>
                </a:solidFill>
                <a:latin typeface="+mj-lt"/>
                <a:ea typeface="+mj-ea"/>
                <a:cs typeface="+mj-cs"/>
              </a:rPr>
              <a:t>Service Providers</a:t>
            </a:r>
          </a:p>
        </p:txBody>
      </p:sp>
      <p:pic>
        <p:nvPicPr>
          <p:cNvPr id="10" name="Picture 9">
            <a:extLst>
              <a:ext uri="{FF2B5EF4-FFF2-40B4-BE49-F238E27FC236}">
                <a16:creationId xmlns:a16="http://schemas.microsoft.com/office/drawing/2014/main" id="{5A9D1A84-EE5F-1850-FE6F-73FF4E60B737}"/>
              </a:ext>
            </a:extLst>
          </p:cNvPr>
          <p:cNvPicPr>
            <a:picLocks noChangeAspect="1"/>
          </p:cNvPicPr>
          <p:nvPr/>
        </p:nvPicPr>
        <p:blipFill>
          <a:blip r:embed="rId2"/>
          <a:stretch>
            <a:fillRect/>
          </a:stretch>
        </p:blipFill>
        <p:spPr>
          <a:xfrm>
            <a:off x="4389780" y="1309846"/>
            <a:ext cx="3561606" cy="2119154"/>
          </a:xfrm>
          <a:prstGeom prst="rect">
            <a:avLst/>
          </a:prstGeom>
        </p:spPr>
      </p:pic>
      <p:pic>
        <p:nvPicPr>
          <p:cNvPr id="8" name="Picture 7">
            <a:extLst>
              <a:ext uri="{FF2B5EF4-FFF2-40B4-BE49-F238E27FC236}">
                <a16:creationId xmlns:a16="http://schemas.microsoft.com/office/drawing/2014/main" id="{9C71BCD7-D89A-9114-1EA4-A30A3A44CC6B}"/>
              </a:ext>
            </a:extLst>
          </p:cNvPr>
          <p:cNvPicPr>
            <a:picLocks noChangeAspect="1"/>
          </p:cNvPicPr>
          <p:nvPr/>
        </p:nvPicPr>
        <p:blipFill>
          <a:blip r:embed="rId3"/>
          <a:stretch>
            <a:fillRect/>
          </a:stretch>
        </p:blipFill>
        <p:spPr>
          <a:xfrm>
            <a:off x="4268042" y="4511158"/>
            <a:ext cx="4357509" cy="1895515"/>
          </a:xfrm>
          <a:prstGeom prst="rect">
            <a:avLst/>
          </a:prstGeom>
        </p:spPr>
      </p:pic>
      <p:pic>
        <p:nvPicPr>
          <p:cNvPr id="6" name="Content Placeholder 5">
            <a:extLst>
              <a:ext uri="{FF2B5EF4-FFF2-40B4-BE49-F238E27FC236}">
                <a16:creationId xmlns:a16="http://schemas.microsoft.com/office/drawing/2014/main" id="{3842946B-57A2-0D5E-1D36-43B273898624}"/>
              </a:ext>
            </a:extLst>
          </p:cNvPr>
          <p:cNvPicPr>
            <a:picLocks noGrp="1" noChangeAspect="1"/>
          </p:cNvPicPr>
          <p:nvPr>
            <p:ph idx="1"/>
          </p:nvPr>
        </p:nvPicPr>
        <p:blipFill>
          <a:blip r:embed="rId4"/>
          <a:stretch>
            <a:fillRect/>
          </a:stretch>
        </p:blipFill>
        <p:spPr>
          <a:xfrm>
            <a:off x="7513608" y="2535420"/>
            <a:ext cx="3795537" cy="1764924"/>
          </a:xfrm>
          <a:prstGeom prst="rect">
            <a:avLst/>
          </a:prstGeom>
        </p:spPr>
      </p:pic>
      <p:pic>
        <p:nvPicPr>
          <p:cNvPr id="12" name="Picture 11">
            <a:extLst>
              <a:ext uri="{FF2B5EF4-FFF2-40B4-BE49-F238E27FC236}">
                <a16:creationId xmlns:a16="http://schemas.microsoft.com/office/drawing/2014/main" id="{98F673C1-E2CD-8A6E-154F-39EA14DD557D}"/>
              </a:ext>
            </a:extLst>
          </p:cNvPr>
          <p:cNvPicPr>
            <a:picLocks noChangeAspect="1"/>
          </p:cNvPicPr>
          <p:nvPr/>
        </p:nvPicPr>
        <p:blipFill>
          <a:blip r:embed="rId5"/>
          <a:stretch>
            <a:fillRect/>
          </a:stretch>
        </p:blipFill>
        <p:spPr>
          <a:xfrm>
            <a:off x="8625552" y="4263745"/>
            <a:ext cx="2927531" cy="2318708"/>
          </a:xfrm>
          <a:prstGeom prst="rect">
            <a:avLst/>
          </a:prstGeom>
        </p:spPr>
      </p:pic>
      <p:pic>
        <p:nvPicPr>
          <p:cNvPr id="14" name="Picture 13">
            <a:extLst>
              <a:ext uri="{FF2B5EF4-FFF2-40B4-BE49-F238E27FC236}">
                <a16:creationId xmlns:a16="http://schemas.microsoft.com/office/drawing/2014/main" id="{51B36E49-39B5-7A64-8049-2E101FD147DF}"/>
              </a:ext>
            </a:extLst>
          </p:cNvPr>
          <p:cNvPicPr>
            <a:picLocks noChangeAspect="1"/>
          </p:cNvPicPr>
          <p:nvPr/>
        </p:nvPicPr>
        <p:blipFill>
          <a:blip r:embed="rId6"/>
          <a:stretch>
            <a:fillRect/>
          </a:stretch>
        </p:blipFill>
        <p:spPr>
          <a:xfrm>
            <a:off x="7247517" y="77026"/>
            <a:ext cx="4765498" cy="2085581"/>
          </a:xfrm>
          <a:prstGeom prst="rect">
            <a:avLst/>
          </a:prstGeom>
        </p:spPr>
      </p:pic>
      <p:pic>
        <p:nvPicPr>
          <p:cNvPr id="18" name="Picture 17">
            <a:extLst>
              <a:ext uri="{FF2B5EF4-FFF2-40B4-BE49-F238E27FC236}">
                <a16:creationId xmlns:a16="http://schemas.microsoft.com/office/drawing/2014/main" id="{00662E97-15B9-9989-79A2-597642B6FDEE}"/>
              </a:ext>
            </a:extLst>
          </p:cNvPr>
          <p:cNvPicPr>
            <a:picLocks noChangeAspect="1"/>
          </p:cNvPicPr>
          <p:nvPr/>
        </p:nvPicPr>
        <p:blipFill>
          <a:blip r:embed="rId7"/>
          <a:stretch>
            <a:fillRect/>
          </a:stretch>
        </p:blipFill>
        <p:spPr>
          <a:xfrm>
            <a:off x="4448742" y="209174"/>
            <a:ext cx="2390775" cy="790575"/>
          </a:xfrm>
          <a:prstGeom prst="rect">
            <a:avLst/>
          </a:prstGeom>
        </p:spPr>
      </p:pic>
    </p:spTree>
    <p:extLst>
      <p:ext uri="{BB962C8B-B14F-4D97-AF65-F5344CB8AC3E}">
        <p14:creationId xmlns:p14="http://schemas.microsoft.com/office/powerpoint/2010/main" val="1668552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FE190-316D-B02C-C034-4DE043529BD3}"/>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Sharing board activity</a:t>
            </a:r>
          </a:p>
        </p:txBody>
      </p:sp>
      <p:graphicFrame>
        <p:nvGraphicFramePr>
          <p:cNvPr id="19" name="Content Placeholder 2">
            <a:extLst>
              <a:ext uri="{FF2B5EF4-FFF2-40B4-BE49-F238E27FC236}">
                <a16:creationId xmlns:a16="http://schemas.microsoft.com/office/drawing/2014/main" id="{D70C6605-97E8-DAA8-2363-A65BE35E4F4B}"/>
              </a:ext>
            </a:extLst>
          </p:cNvPr>
          <p:cNvGraphicFramePr>
            <a:graphicFrameLocks noGrp="1"/>
          </p:cNvGraphicFramePr>
          <p:nvPr>
            <p:ph idx="1"/>
            <p:extLst>
              <p:ext uri="{D42A27DB-BD31-4B8C-83A1-F6EECF244321}">
                <p14:modId xmlns:p14="http://schemas.microsoft.com/office/powerpoint/2010/main" val="21026200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6936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break slide">
            <a:extLst>
              <a:ext uri="{FF2B5EF4-FFF2-40B4-BE49-F238E27FC236}">
                <a16:creationId xmlns:a16="http://schemas.microsoft.com/office/drawing/2014/main" id="{3C35DDD2-63B7-C411-3943-0C45D88B6ED8}"/>
              </a:ext>
            </a:extLst>
          </p:cNvPr>
          <p:cNvPicPr>
            <a:picLocks noGrp="1" noChangeAspect="1" noChangeArrowheads="1"/>
          </p:cNvPicPr>
          <p:nvPr>
            <p:ph type="pic" idx="21"/>
          </p:nvPr>
        </p:nvPicPr>
        <p:blipFill>
          <a:blip r:embed="rId2">
            <a:extLst>
              <a:ext uri="{28A0092B-C50C-407E-A947-70E740481C1C}">
                <a14:useLocalDpi xmlns:a14="http://schemas.microsoft.com/office/drawing/2010/main" val="0"/>
              </a:ext>
            </a:extLst>
          </a:blip>
          <a:srcRect t="6136" b="6136"/>
          <a:stretch>
            <a:fillRect/>
          </a:stretch>
        </p:blipFill>
        <p:spPr bwMode="auto">
          <a:xfrm>
            <a:off x="457200" y="510385"/>
            <a:ext cx="11277600" cy="583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860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918AE2-D35E-4C0D-1AF2-B8AAECAFD401}"/>
              </a:ext>
            </a:extLst>
          </p:cNvPr>
          <p:cNvPicPr>
            <a:picLocks noChangeAspect="1"/>
          </p:cNvPicPr>
          <p:nvPr/>
        </p:nvPicPr>
        <p:blipFill rotWithShape="1">
          <a:blip r:embed="rId2"/>
          <a:srcRect l="16314" r="4469"/>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7A1798-30F4-507D-D2E6-E443FB8B199E}"/>
              </a:ext>
            </a:extLst>
          </p:cNvPr>
          <p:cNvSpPr>
            <a:spLocks noGrp="1"/>
          </p:cNvSpPr>
          <p:nvPr>
            <p:ph type="title"/>
          </p:nvPr>
        </p:nvSpPr>
        <p:spPr>
          <a:xfrm>
            <a:off x="228600" y="2688258"/>
            <a:ext cx="3394876" cy="3531403"/>
          </a:xfrm>
        </p:spPr>
        <p:txBody>
          <a:bodyPr vert="horz" lIns="91440" tIns="45720" rIns="91440" bIns="45720" rtlCol="0" anchor="t">
            <a:normAutofit/>
          </a:bodyPr>
          <a:lstStyle/>
          <a:p>
            <a:pPr algn="ctr"/>
            <a:r>
              <a:rPr lang="en-US" sz="4000">
                <a:solidFill>
                  <a:srgbClr val="FFFFFF"/>
                </a:solidFill>
              </a:rPr>
              <a:t>Case Study activity</a:t>
            </a:r>
          </a:p>
        </p:txBody>
      </p:sp>
    </p:spTree>
    <p:extLst>
      <p:ext uri="{BB962C8B-B14F-4D97-AF65-F5344CB8AC3E}">
        <p14:creationId xmlns:p14="http://schemas.microsoft.com/office/powerpoint/2010/main" val="4225242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gnifying glass and question mark">
            <a:extLst>
              <a:ext uri="{FF2B5EF4-FFF2-40B4-BE49-F238E27FC236}">
                <a16:creationId xmlns:a16="http://schemas.microsoft.com/office/drawing/2014/main" id="{59E25A75-9D87-EAF9-F0F7-98BED1958D11}"/>
              </a:ext>
            </a:extLst>
          </p:cNvPr>
          <p:cNvPicPr>
            <a:picLocks noChangeAspect="1"/>
          </p:cNvPicPr>
          <p:nvPr/>
        </p:nvPicPr>
        <p:blipFill rotWithShape="1">
          <a:blip r:embed="rId2"/>
          <a:srcRect l="18446" r="14797"/>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0603BC-8E47-BF74-FBF0-812EAE0D682C}"/>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ctr"/>
            <a:r>
              <a:rPr lang="en-US" sz="4000">
                <a:solidFill>
                  <a:srgbClr val="FFFFFF"/>
                </a:solidFill>
              </a:rPr>
              <a:t>Q&amp;A</a:t>
            </a:r>
          </a:p>
        </p:txBody>
      </p:sp>
    </p:spTree>
    <p:extLst>
      <p:ext uri="{BB962C8B-B14F-4D97-AF65-F5344CB8AC3E}">
        <p14:creationId xmlns:p14="http://schemas.microsoft.com/office/powerpoint/2010/main" val="40685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C4E0B-70E0-ACF4-0D44-02CAF903610C}"/>
              </a:ext>
            </a:extLst>
          </p:cNvPr>
          <p:cNvSpPr>
            <a:spLocks noGrp="1"/>
          </p:cNvSpPr>
          <p:nvPr>
            <p:ph idx="1"/>
          </p:nvPr>
        </p:nvSpPr>
        <p:spPr>
          <a:xfrm>
            <a:off x="84774" y="1634086"/>
            <a:ext cx="11989793" cy="4878858"/>
          </a:xfrm>
        </p:spPr>
        <p:txBody>
          <a:bodyPr vert="horz" lIns="91440" tIns="45720" rIns="91440" bIns="45720" rtlCol="0" anchor="t">
            <a:normAutofit/>
          </a:bodyPr>
          <a:lstStyle/>
          <a:p>
            <a:pPr marL="0" indent="0">
              <a:buNone/>
            </a:pPr>
            <a:r>
              <a:rPr lang="en-US" b="1"/>
              <a:t>We have several tables /areas set up with activities for you to indulge in:</a:t>
            </a:r>
          </a:p>
          <a:p>
            <a:pPr marL="0" indent="0">
              <a:buNone/>
            </a:pPr>
            <a:r>
              <a:rPr lang="en-GB"/>
              <a:t>- Post card painting</a:t>
            </a:r>
          </a:p>
          <a:p>
            <a:pPr marL="0" indent="0">
              <a:buNone/>
            </a:pPr>
            <a:r>
              <a:rPr lang="en-GB"/>
              <a:t>-Calm your mind senses and reflection sheets</a:t>
            </a:r>
          </a:p>
          <a:p>
            <a:pPr marL="0" indent="0">
              <a:buNone/>
            </a:pPr>
            <a:r>
              <a:rPr lang="en-GB"/>
              <a:t>-Practicing mindfulness/breathing techniques</a:t>
            </a:r>
          </a:p>
          <a:p>
            <a:pPr marL="0" indent="0">
              <a:buNone/>
            </a:pPr>
            <a:r>
              <a:rPr lang="en-GB"/>
              <a:t>-Reflection sheets</a:t>
            </a:r>
          </a:p>
          <a:p>
            <a:pPr marL="0" indent="0">
              <a:buNone/>
            </a:pPr>
            <a:r>
              <a:rPr lang="en-GB"/>
              <a:t>-Wishing tree</a:t>
            </a:r>
          </a:p>
          <a:p>
            <a:pPr marL="0" indent="0">
              <a:buNone/>
            </a:pPr>
            <a:r>
              <a:rPr lang="en-GB"/>
              <a:t>-Outside space -Take a walk, meditate</a:t>
            </a:r>
          </a:p>
          <a:p>
            <a:pPr marL="0" indent="0">
              <a:buNone/>
            </a:pPr>
            <a:r>
              <a:rPr lang="en-GB"/>
              <a:t>-Craft -Card /Bauble making</a:t>
            </a:r>
          </a:p>
          <a:p>
            <a:pPr marL="0" indent="0">
              <a:buNone/>
            </a:pPr>
            <a:r>
              <a:rPr lang="en-GB"/>
              <a:t>- A cuppa and a chat…</a:t>
            </a:r>
          </a:p>
        </p:txBody>
      </p:sp>
      <p:pic>
        <p:nvPicPr>
          <p:cNvPr id="4" name="Content Placeholder 10">
            <a:extLst>
              <a:ext uri="{FF2B5EF4-FFF2-40B4-BE49-F238E27FC236}">
                <a16:creationId xmlns:a16="http://schemas.microsoft.com/office/drawing/2014/main" id="{22E3FB03-6804-1426-DBE9-093061B40575}"/>
              </a:ext>
            </a:extLst>
          </p:cNvPr>
          <p:cNvPicPr>
            <a:picLocks noGrp="1" noChangeAspect="1"/>
          </p:cNvPicPr>
          <p:nvPr>
            <p:ph idx="1"/>
          </p:nvPr>
        </p:nvPicPr>
        <p:blipFill rotWithShape="1">
          <a:blip r:embed="rId2"/>
          <a:srcRect b="77109"/>
          <a:stretch/>
        </p:blipFill>
        <p:spPr>
          <a:xfrm>
            <a:off x="4" y="-65900"/>
            <a:ext cx="12191996" cy="1584947"/>
          </a:xfrm>
        </p:spPr>
      </p:pic>
      <p:sp>
        <p:nvSpPr>
          <p:cNvPr id="2" name="TextBox 1">
            <a:extLst>
              <a:ext uri="{FF2B5EF4-FFF2-40B4-BE49-F238E27FC236}">
                <a16:creationId xmlns:a16="http://schemas.microsoft.com/office/drawing/2014/main" id="{1124C96E-F2CA-1183-917B-B8628F6F5CD0}"/>
              </a:ext>
            </a:extLst>
          </p:cNvPr>
          <p:cNvSpPr txBox="1"/>
          <p:nvPr/>
        </p:nvSpPr>
        <p:spPr>
          <a:xfrm>
            <a:off x="923026" y="491705"/>
            <a:ext cx="6098876" cy="584775"/>
          </a:xfrm>
          <a:prstGeom prst="rect">
            <a:avLst/>
          </a:prstGeom>
          <a:noFill/>
        </p:spPr>
        <p:txBody>
          <a:bodyPr wrap="square" lIns="91440" tIns="45720" rIns="91440" bIns="45720" rtlCol="0" anchor="t">
            <a:spAutoFit/>
          </a:bodyPr>
          <a:lstStyle/>
          <a:p>
            <a:r>
              <a:rPr lang="en-US" sz="3200" b="1"/>
              <a:t>Self-care  activities</a:t>
            </a:r>
            <a:endParaRPr lang="en-GB" sz="3200" b="1"/>
          </a:p>
        </p:txBody>
      </p:sp>
      <p:sp>
        <p:nvSpPr>
          <p:cNvPr id="6" name="Speech Bubble: Oval 5">
            <a:extLst>
              <a:ext uri="{FF2B5EF4-FFF2-40B4-BE49-F238E27FC236}">
                <a16:creationId xmlns:a16="http://schemas.microsoft.com/office/drawing/2014/main" id="{21D84827-0416-BA0C-D633-2CC5F22B625E}"/>
              </a:ext>
            </a:extLst>
          </p:cNvPr>
          <p:cNvSpPr/>
          <p:nvPr/>
        </p:nvSpPr>
        <p:spPr>
          <a:xfrm>
            <a:off x="6722852" y="3004140"/>
            <a:ext cx="5160123" cy="3502911"/>
          </a:xfrm>
          <a:prstGeom prst="wedgeEllipseCallout">
            <a:avLst>
              <a:gd name="adj1" fmla="val -85898"/>
              <a:gd name="adj2" fmla="val -23914"/>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E04DE4F-13D7-084A-B67E-40576509467A}"/>
              </a:ext>
            </a:extLst>
          </p:cNvPr>
          <p:cNvSpPr txBox="1"/>
          <p:nvPr/>
        </p:nvSpPr>
        <p:spPr>
          <a:xfrm>
            <a:off x="7493748" y="3585197"/>
            <a:ext cx="4161993" cy="2246769"/>
          </a:xfrm>
          <a:prstGeom prst="rect">
            <a:avLst/>
          </a:prstGeom>
          <a:noFill/>
        </p:spPr>
        <p:txBody>
          <a:bodyPr wrap="square" rtlCol="0">
            <a:spAutoFit/>
          </a:bodyPr>
          <a:lstStyle/>
          <a:p>
            <a:r>
              <a:rPr lang="en-US" sz="2000" b="1" i="1">
                <a:solidFill>
                  <a:srgbClr val="4D5156"/>
                </a:solidFill>
                <a:effectLst/>
                <a:latin typeface="Google Sans"/>
              </a:rPr>
              <a:t>‘Engaging in a self-care routine has been clinically proven to </a:t>
            </a:r>
            <a:r>
              <a:rPr lang="en-US" sz="2000" b="1" i="1">
                <a:solidFill>
                  <a:srgbClr val="040C28"/>
                </a:solidFill>
                <a:effectLst/>
                <a:latin typeface="Google Sans"/>
              </a:rPr>
              <a:t>reduce or eliminate anxiety and depression, reduce stress, increase happiness</a:t>
            </a:r>
            <a:r>
              <a:rPr lang="en-US" sz="2000" b="1" i="1">
                <a:solidFill>
                  <a:srgbClr val="4D5156"/>
                </a:solidFill>
                <a:effectLst/>
                <a:latin typeface="Google Sans"/>
              </a:rPr>
              <a:t>, and more. It can help you adapt to changes, build strong relationships, and recover from setbacks’</a:t>
            </a:r>
            <a:endParaRPr lang="en-GB" sz="2000" b="1" i="1"/>
          </a:p>
        </p:txBody>
      </p:sp>
    </p:spTree>
    <p:extLst>
      <p:ext uri="{BB962C8B-B14F-4D97-AF65-F5344CB8AC3E}">
        <p14:creationId xmlns:p14="http://schemas.microsoft.com/office/powerpoint/2010/main" val="3671101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D5F43E-92F3-A59A-AAA0-75157FC542E1}"/>
              </a:ext>
            </a:extLst>
          </p:cNvPr>
          <p:cNvGrpSpPr/>
          <p:nvPr/>
        </p:nvGrpSpPr>
        <p:grpSpPr>
          <a:xfrm>
            <a:off x="3766235" y="1820047"/>
            <a:ext cx="3985020" cy="2260548"/>
            <a:chOff x="85752" y="186616"/>
            <a:chExt cx="3681959" cy="2209175"/>
          </a:xfrm>
          <a:solidFill>
            <a:srgbClr val="A9D18E">
              <a:alpha val="29000"/>
            </a:srgbClr>
          </a:solidFill>
        </p:grpSpPr>
        <p:sp>
          <p:nvSpPr>
            <p:cNvPr id="16" name="Rectangle 15">
              <a:extLst>
                <a:ext uri="{FF2B5EF4-FFF2-40B4-BE49-F238E27FC236}">
                  <a16:creationId xmlns:a16="http://schemas.microsoft.com/office/drawing/2014/main" id="{AAC8BF7A-E267-A77D-0468-988599C03D40}"/>
                </a:ext>
              </a:extLst>
            </p:cNvPr>
            <p:cNvSpPr/>
            <p:nvPr/>
          </p:nvSpPr>
          <p:spPr>
            <a:xfrm>
              <a:off x="85752" y="186616"/>
              <a:ext cx="3681959" cy="2209175"/>
            </a:xfrm>
            <a:prstGeom prst="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GB"/>
            </a:p>
          </p:txBody>
        </p:sp>
        <p:sp>
          <p:nvSpPr>
            <p:cNvPr id="17" name="TextBox 16">
              <a:extLst>
                <a:ext uri="{FF2B5EF4-FFF2-40B4-BE49-F238E27FC236}">
                  <a16:creationId xmlns:a16="http://schemas.microsoft.com/office/drawing/2014/main" id="{B0369EEA-AF40-4F18-47E9-D7700B59FEFC}"/>
                </a:ext>
              </a:extLst>
            </p:cNvPr>
            <p:cNvSpPr txBox="1"/>
            <p:nvPr/>
          </p:nvSpPr>
          <p:spPr>
            <a:xfrm>
              <a:off x="85752" y="186616"/>
              <a:ext cx="3681959" cy="22091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a:latin typeface="Source Sans Pro" panose="020B0503030403020204" pitchFamily="34" charset="0"/>
              </a:endParaRPr>
            </a:p>
          </p:txBody>
        </p:sp>
      </p:grpSp>
      <p:sp>
        <p:nvSpPr>
          <p:cNvPr id="13" name="Rectangle 12">
            <a:extLst>
              <a:ext uri="{FF2B5EF4-FFF2-40B4-BE49-F238E27FC236}">
                <a16:creationId xmlns:a16="http://schemas.microsoft.com/office/drawing/2014/main" id="{8E015B3A-6C90-BD06-663B-B38E7B79A575}"/>
              </a:ext>
            </a:extLst>
          </p:cNvPr>
          <p:cNvSpPr/>
          <p:nvPr/>
        </p:nvSpPr>
        <p:spPr>
          <a:xfrm>
            <a:off x="317496" y="4151306"/>
            <a:ext cx="11531602" cy="2585322"/>
          </a:xfrm>
          <a:prstGeom prst="rect">
            <a:avLst/>
          </a:prstGeom>
          <a:solidFill>
            <a:srgbClr val="1B94BF">
              <a:alpha val="29000"/>
            </a:srgbClr>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GB"/>
          </a:p>
        </p:txBody>
      </p:sp>
      <p:pic>
        <p:nvPicPr>
          <p:cNvPr id="3" name="Content Placeholder 10"/>
          <p:cNvPicPr>
            <a:picLocks noGrp="1" noChangeAspect="1"/>
          </p:cNvPicPr>
          <p:nvPr>
            <p:ph idx="1"/>
          </p:nvPr>
        </p:nvPicPr>
        <p:blipFill rotWithShape="1">
          <a:blip r:embed="rId2"/>
          <a:srcRect b="77109"/>
          <a:stretch/>
        </p:blipFill>
        <p:spPr>
          <a:xfrm>
            <a:off x="4" y="-65900"/>
            <a:ext cx="12191996" cy="1584947"/>
          </a:xfrm>
        </p:spPr>
      </p:pic>
      <p:sp>
        <p:nvSpPr>
          <p:cNvPr id="4" name="TextBox 2"/>
          <p:cNvSpPr txBox="1"/>
          <p:nvPr/>
        </p:nvSpPr>
        <p:spPr>
          <a:xfrm>
            <a:off x="317497" y="581028"/>
            <a:ext cx="8448998" cy="584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Source Sans Pro" pitchFamily="34"/>
              </a:rPr>
              <a:t>Supporting your Health &amp; Wellbeing</a:t>
            </a:r>
            <a:endParaRPr lang="en-US" sz="3200" b="1" i="0" u="none" strike="noStrike" kern="1200" cap="none" spc="0" baseline="0">
              <a:uFillTx/>
              <a:latin typeface="Source Sans Pro" pitchFamily="34"/>
            </a:endParaRPr>
          </a:p>
        </p:txBody>
      </p:sp>
      <p:grpSp>
        <p:nvGrpSpPr>
          <p:cNvPr id="7" name="Group 6">
            <a:extLst>
              <a:ext uri="{FF2B5EF4-FFF2-40B4-BE49-F238E27FC236}">
                <a16:creationId xmlns:a16="http://schemas.microsoft.com/office/drawing/2014/main" id="{148F0A88-B0E6-EE5C-22DB-41E5002310C4}"/>
              </a:ext>
            </a:extLst>
          </p:cNvPr>
          <p:cNvGrpSpPr/>
          <p:nvPr/>
        </p:nvGrpSpPr>
        <p:grpSpPr>
          <a:xfrm>
            <a:off x="317498" y="1812730"/>
            <a:ext cx="3275163" cy="2260547"/>
            <a:chOff x="85752" y="186616"/>
            <a:chExt cx="3681959" cy="2209175"/>
          </a:xfrm>
          <a:solidFill>
            <a:srgbClr val="A9D18E">
              <a:alpha val="29000"/>
            </a:srgbClr>
          </a:solidFill>
        </p:grpSpPr>
        <p:sp>
          <p:nvSpPr>
            <p:cNvPr id="10" name="Rectangle 9">
              <a:extLst>
                <a:ext uri="{FF2B5EF4-FFF2-40B4-BE49-F238E27FC236}">
                  <a16:creationId xmlns:a16="http://schemas.microsoft.com/office/drawing/2014/main" id="{8554C4DA-2E9B-E788-20D7-D89F27D5EDC0}"/>
                </a:ext>
              </a:extLst>
            </p:cNvPr>
            <p:cNvSpPr/>
            <p:nvPr/>
          </p:nvSpPr>
          <p:spPr>
            <a:xfrm>
              <a:off x="85752" y="186616"/>
              <a:ext cx="3681959" cy="2209175"/>
            </a:xfrm>
            <a:prstGeom prst="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GB"/>
            </a:p>
          </p:txBody>
        </p:sp>
        <p:sp>
          <p:nvSpPr>
            <p:cNvPr id="11" name="TextBox 10">
              <a:extLst>
                <a:ext uri="{FF2B5EF4-FFF2-40B4-BE49-F238E27FC236}">
                  <a16:creationId xmlns:a16="http://schemas.microsoft.com/office/drawing/2014/main" id="{2C840C18-6E0A-2383-E808-6ADFC022C274}"/>
                </a:ext>
              </a:extLst>
            </p:cNvPr>
            <p:cNvSpPr txBox="1"/>
            <p:nvPr/>
          </p:nvSpPr>
          <p:spPr>
            <a:xfrm>
              <a:off x="85752" y="186616"/>
              <a:ext cx="3681959" cy="22091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a:p>
          </p:txBody>
        </p:sp>
      </p:grpSp>
      <p:sp>
        <p:nvSpPr>
          <p:cNvPr id="5" name="TextBox 4"/>
          <p:cNvSpPr txBox="1"/>
          <p:nvPr/>
        </p:nvSpPr>
        <p:spPr>
          <a:xfrm>
            <a:off x="372912" y="1930147"/>
            <a:ext cx="3275163" cy="2031325"/>
          </a:xfrm>
          <a:prstGeom prst="rect">
            <a:avLst/>
          </a:prstGeom>
          <a:noFill/>
          <a:ln cap="flat">
            <a:noFill/>
          </a:ln>
        </p:spPr>
        <p:txBody>
          <a:bodyPr vert="horz" wrap="square" lIns="91440" tIns="45720" rIns="91440" bIns="45720" anchor="t" anchorCtr="0" compatLnSpc="1">
            <a:spAutoFit/>
          </a:bodyPr>
          <a:lstStyle/>
          <a:p>
            <a:pPr>
              <a:buSzPct val="100000"/>
              <a:defRPr sz="1800" b="0" i="0" u="none" strike="noStrike" kern="0" cap="none" spc="0" baseline="0">
                <a:solidFill>
                  <a:srgbClr val="000000"/>
                </a:solidFill>
                <a:uFillTx/>
              </a:defRPr>
            </a:pPr>
            <a:r>
              <a:rPr lang="en-US" b="1">
                <a:latin typeface="Source Sans Pro" panose="020B0503030403020204" pitchFamily="34" charset="0"/>
              </a:rPr>
              <a:t>Have you met your HWB Champion, and do you know what support they offer?</a:t>
            </a:r>
          </a:p>
          <a:p>
            <a:pPr>
              <a:buSzPct val="100000"/>
              <a:defRPr sz="1800" b="0" i="0" u="none" strike="noStrike" kern="0" cap="none" spc="0" baseline="0">
                <a:solidFill>
                  <a:srgbClr val="000000"/>
                </a:solidFill>
                <a:uFillTx/>
              </a:defRPr>
            </a:pPr>
            <a:endParaRPr lang="en-US" b="1">
              <a:latin typeface="Source Sans Pro" panose="020B0503030403020204" pitchFamily="34" charset="0"/>
            </a:endParaRPr>
          </a:p>
          <a:p>
            <a:pPr>
              <a:buSzPct val="100000"/>
              <a:defRPr sz="1800" b="0" i="0" u="none" strike="noStrike" kern="0" cap="none" spc="0" baseline="0">
                <a:solidFill>
                  <a:srgbClr val="000000"/>
                </a:solidFill>
                <a:uFillTx/>
              </a:defRPr>
            </a:pPr>
            <a:r>
              <a:rPr lang="en-US">
                <a:latin typeface="Source Sans Pro" panose="020B0503030403020204" pitchFamily="34" charset="0"/>
              </a:rPr>
              <a:t>Find out who your HWB Champion is and how to contact them </a:t>
            </a:r>
            <a:r>
              <a:rPr lang="en-US">
                <a:latin typeface="Source Sans Pro" panose="020B0503030403020204" pitchFamily="34" charset="0"/>
                <a:hlinkClick r:id="rId3"/>
              </a:rPr>
              <a:t>here</a:t>
            </a:r>
            <a:r>
              <a:rPr lang="en-US">
                <a:latin typeface="Source Sans Pro" panose="020B0503030403020204" pitchFamily="34" charset="0"/>
              </a:rPr>
              <a:t>.</a:t>
            </a:r>
          </a:p>
        </p:txBody>
      </p:sp>
      <p:sp>
        <p:nvSpPr>
          <p:cNvPr id="8" name="TextBox 7">
            <a:extLst>
              <a:ext uri="{FF2B5EF4-FFF2-40B4-BE49-F238E27FC236}">
                <a16:creationId xmlns:a16="http://schemas.microsoft.com/office/drawing/2014/main" id="{7885E4BA-3617-3F32-FDD7-2AEB59B8FFE0}"/>
              </a:ext>
            </a:extLst>
          </p:cNvPr>
          <p:cNvSpPr txBox="1"/>
          <p:nvPr/>
        </p:nvSpPr>
        <p:spPr>
          <a:xfrm>
            <a:off x="317496" y="4309181"/>
            <a:ext cx="11417304" cy="2477601"/>
          </a:xfrm>
          <a:prstGeom prst="rect">
            <a:avLst/>
          </a:prstGeom>
          <a:noFill/>
          <a:ln cap="flat">
            <a:noFill/>
          </a:ln>
        </p:spPr>
        <p:txBody>
          <a:bodyPr vert="horz" wrap="square" lIns="91440" tIns="45720" rIns="91440" bIns="45720" anchor="t" anchorCtr="0" compatLnSpc="1">
            <a:spAutoFit/>
          </a:bodyPr>
          <a:lstStyle/>
          <a:p>
            <a:pPr>
              <a:buSzPct val="100000"/>
              <a:defRPr sz="1800" b="0" i="0" u="none" strike="noStrike" kern="0" cap="none" spc="0" baseline="0">
                <a:solidFill>
                  <a:srgbClr val="000000"/>
                </a:solidFill>
                <a:uFillTx/>
              </a:defRPr>
            </a:pPr>
            <a:r>
              <a:rPr lang="en-US" b="1" err="1">
                <a:latin typeface="Source Sans Pro" panose="020B0503030403020204" pitchFamily="34" charset="0"/>
              </a:rPr>
              <a:t>Vivup</a:t>
            </a:r>
            <a:r>
              <a:rPr lang="en-US" b="1">
                <a:latin typeface="Source Sans Pro" panose="020B0503030403020204" pitchFamily="34" charset="0"/>
              </a:rPr>
              <a:t> - Employee Assistance </a:t>
            </a:r>
            <a:r>
              <a:rPr lang="en-US" b="1" err="1">
                <a:latin typeface="Source Sans Pro" panose="020B0503030403020204" pitchFamily="34" charset="0"/>
              </a:rPr>
              <a:t>Programme</a:t>
            </a:r>
            <a:endParaRPr lang="en-US" b="1">
              <a:latin typeface="Source Sans Pro" panose="020B0503030403020204" pitchFamily="34" charset="0"/>
            </a:endParaRPr>
          </a:p>
          <a:p>
            <a:pPr>
              <a:buSzPct val="100000"/>
              <a:defRPr sz="1800" b="0" i="0" u="none" strike="noStrike" kern="0" cap="none" spc="0" baseline="0">
                <a:solidFill>
                  <a:srgbClr val="000000"/>
                </a:solidFill>
                <a:uFillTx/>
              </a:defRPr>
            </a:pPr>
            <a:endParaRPr lang="en-US" b="1">
              <a:latin typeface="Source Sans Pro" panose="020B0503030403020204" pitchFamily="34" charset="0"/>
            </a:endParaRPr>
          </a:p>
          <a:p>
            <a:pPr>
              <a:buSzPct val="100000"/>
              <a:defRPr sz="1800" b="0" i="0" u="none" strike="noStrike" kern="0" cap="none" spc="0" baseline="0">
                <a:solidFill>
                  <a:srgbClr val="000000"/>
                </a:solidFill>
                <a:uFillTx/>
              </a:defRPr>
            </a:pPr>
            <a:r>
              <a:rPr lang="en-GB" sz="1800" b="1">
                <a:effectLst/>
                <a:latin typeface="Calibri" panose="020F0502020204030204" pitchFamily="34" charset="0"/>
                <a:ea typeface="Calibri" panose="020F0502020204030204" pitchFamily="34" charset="0"/>
              </a:rPr>
              <a:t>If you work in general practice, a federation or alliance across C&amp;W – you can access </a:t>
            </a:r>
            <a:r>
              <a:rPr lang="en-GB" sz="1800" b="1" err="1">
                <a:effectLst/>
                <a:latin typeface="Calibri" panose="020F0502020204030204" pitchFamily="34" charset="0"/>
                <a:ea typeface="Calibri" panose="020F0502020204030204" pitchFamily="34" charset="0"/>
              </a:rPr>
              <a:t>Vivup</a:t>
            </a:r>
            <a:r>
              <a:rPr lang="en-GB" sz="1800" b="1">
                <a:effectLst/>
                <a:latin typeface="Calibri" panose="020F0502020204030204" pitchFamily="34" charset="0"/>
                <a:ea typeface="Calibri" panose="020F0502020204030204" pitchFamily="34" charset="0"/>
              </a:rPr>
              <a:t> for free!</a:t>
            </a:r>
          </a:p>
          <a:p>
            <a:pPr>
              <a:buSzPct val="100000"/>
              <a:defRPr sz="1800" b="0" i="0" u="none" strike="noStrike" kern="0" cap="none" spc="0" baseline="0">
                <a:solidFill>
                  <a:srgbClr val="000000"/>
                </a:solidFill>
                <a:uFillTx/>
              </a:defRPr>
            </a:pPr>
            <a:endParaRPr lang="en-GB" sz="900">
              <a:latin typeface="Calibri" panose="020F0502020204030204" pitchFamily="34" charset="0"/>
              <a:ea typeface="Calibri" panose="020F0502020204030204" pitchFamily="34" charset="0"/>
            </a:endParaRPr>
          </a:p>
          <a:p>
            <a:pPr>
              <a:buSzPct val="100000"/>
              <a:defRPr sz="1800" b="0" i="0" u="none" strike="noStrike" kern="0" cap="none" spc="0" baseline="0">
                <a:solidFill>
                  <a:srgbClr val="000000"/>
                </a:solidFill>
                <a:uFillTx/>
              </a:defRPr>
            </a:pPr>
            <a:r>
              <a:rPr lang="en-GB" sz="1800" b="1">
                <a:effectLst/>
                <a:latin typeface="Calibri" panose="020F0502020204030204" pitchFamily="34" charset="0"/>
                <a:ea typeface="Calibri" panose="020F0502020204030204" pitchFamily="34" charset="0"/>
              </a:rPr>
              <a:t>You must</a:t>
            </a:r>
            <a:r>
              <a:rPr lang="en-GB" sz="1800">
                <a:effectLst/>
                <a:latin typeface="Calibri" panose="020F0502020204030204" pitchFamily="34" charset="0"/>
                <a:ea typeface="Calibri" panose="020F0502020204030204" pitchFamily="34" charset="0"/>
              </a:rPr>
              <a:t> register using the organisation name ‘</a:t>
            </a:r>
            <a:r>
              <a:rPr lang="en-GB" sz="1800" b="1">
                <a:effectLst/>
                <a:latin typeface="Calibri" panose="020F0502020204030204" pitchFamily="34" charset="0"/>
                <a:ea typeface="Calibri" panose="020F0502020204030204" pitchFamily="34" charset="0"/>
              </a:rPr>
              <a:t>Coventry and Warwickshire -General Practice…</a:t>
            </a:r>
            <a:r>
              <a:rPr lang="en-GB" sz="1800">
                <a:effectLst/>
                <a:latin typeface="Calibri" panose="020F0502020204030204" pitchFamily="34" charset="0"/>
                <a:ea typeface="Calibri" panose="020F0502020204030204" pitchFamily="34" charset="0"/>
              </a:rPr>
              <a:t>’ to have access to all the relevant benefits and features.</a:t>
            </a:r>
          </a:p>
          <a:p>
            <a:pPr>
              <a:buSzPct val="100000"/>
              <a:defRPr sz="1800" b="0" i="0" u="none" strike="noStrike" kern="0" cap="none" spc="0" baseline="0">
                <a:solidFill>
                  <a:srgbClr val="000000"/>
                </a:solidFill>
                <a:uFillTx/>
              </a:defRPr>
            </a:pPr>
            <a:endParaRPr lang="en-GB" sz="900">
              <a:effectLst/>
              <a:latin typeface="Calibri" panose="020F0502020204030204" pitchFamily="34" charset="0"/>
              <a:ea typeface="Calibri" panose="020F0502020204030204" pitchFamily="34" charset="0"/>
            </a:endParaRPr>
          </a:p>
          <a:p>
            <a:pPr>
              <a:buSzPct val="100000"/>
              <a:defRPr sz="1800" b="0" i="0" u="none" strike="noStrike" kern="0" cap="none" spc="0" baseline="0">
                <a:solidFill>
                  <a:srgbClr val="000000"/>
                </a:solidFill>
                <a:uFillTx/>
              </a:defRPr>
            </a:pPr>
            <a:r>
              <a:rPr lang="en-GB" sz="1800">
                <a:effectLst/>
                <a:latin typeface="Calibri" panose="020F0502020204030204" pitchFamily="34" charset="0"/>
                <a:ea typeface="Calibri" panose="020F0502020204030204" pitchFamily="34" charset="0"/>
              </a:rPr>
              <a:t>Vivup offers lifestyle </a:t>
            </a:r>
            <a:r>
              <a:rPr lang="en-GB" sz="1800" b="1">
                <a:effectLst/>
                <a:latin typeface="Calibri" panose="020F0502020204030204" pitchFamily="34" charset="0"/>
                <a:ea typeface="Calibri" panose="020F0502020204030204" pitchFamily="34" charset="0"/>
              </a:rPr>
              <a:t>savings</a:t>
            </a:r>
            <a:r>
              <a:rPr lang="en-GB" sz="1800">
                <a:effectLst/>
                <a:latin typeface="Calibri" panose="020F0502020204030204" pitchFamily="34" charset="0"/>
                <a:ea typeface="Calibri" panose="020F0502020204030204" pitchFamily="34" charset="0"/>
              </a:rPr>
              <a:t> for </a:t>
            </a:r>
            <a:r>
              <a:rPr lang="en-GB" sz="1800" b="1">
                <a:effectLst/>
                <a:latin typeface="Calibri" panose="020F0502020204030204" pitchFamily="34" charset="0"/>
                <a:ea typeface="Calibri" panose="020F0502020204030204" pitchFamily="34" charset="0"/>
              </a:rPr>
              <a:t>supermarkets, fuel and high street shopping</a:t>
            </a:r>
            <a:r>
              <a:rPr lang="en-GB" b="1">
                <a:latin typeface="Calibri" panose="020F0502020204030204" pitchFamily="34" charset="0"/>
                <a:ea typeface="Calibri" panose="020F0502020204030204" pitchFamily="34" charset="0"/>
              </a:rPr>
              <a:t> as well as</a:t>
            </a:r>
            <a:r>
              <a:rPr lang="en-GB" sz="1800">
                <a:effectLst/>
                <a:latin typeface="Calibri" panose="020F0502020204030204" pitchFamily="34" charset="0"/>
                <a:ea typeface="Calibri" panose="020F0502020204030204" pitchFamily="34" charset="0"/>
              </a:rPr>
              <a:t> </a:t>
            </a:r>
            <a:r>
              <a:rPr lang="en-GB" sz="1800" b="1">
                <a:effectLst/>
                <a:latin typeface="Calibri" panose="020F0502020204030204" pitchFamily="34" charset="0"/>
                <a:ea typeface="Calibri" panose="020F0502020204030204" pitchFamily="34" charset="0"/>
              </a:rPr>
              <a:t>Health and Wellbeing support</a:t>
            </a:r>
          </a:p>
          <a:p>
            <a:pPr>
              <a:buSzPct val="100000"/>
              <a:defRPr sz="1800" b="0" i="0" u="none" strike="noStrike" kern="0" cap="none" spc="0" baseline="0">
                <a:solidFill>
                  <a:srgbClr val="000000"/>
                </a:solidFill>
                <a:uFillTx/>
              </a:defRPr>
            </a:pPr>
            <a:endParaRPr lang="en-GB" sz="1100" b="1">
              <a:latin typeface="Calibri" panose="020F0502020204030204" pitchFamily="34" charset="0"/>
              <a:ea typeface="Calibri" panose="020F0502020204030204" pitchFamily="34" charset="0"/>
            </a:endParaRPr>
          </a:p>
          <a:p>
            <a:pPr>
              <a:buSzPct val="100000"/>
              <a:defRPr sz="1800" b="0" i="0" u="none" strike="noStrike" kern="0" cap="none" spc="0" baseline="0">
                <a:solidFill>
                  <a:srgbClr val="000000"/>
                </a:solidFill>
                <a:uFillTx/>
              </a:defRPr>
            </a:pPr>
            <a:r>
              <a:rPr lang="en-GB" sz="1800" b="1">
                <a:effectLst/>
                <a:latin typeface="Calibri" panose="020F0502020204030204" pitchFamily="34" charset="0"/>
                <a:ea typeface="Calibri" panose="020F0502020204030204" pitchFamily="34" charset="0"/>
                <a:hlinkClick r:id="rId4"/>
              </a:rPr>
              <a:t>Click here to sign up!</a:t>
            </a:r>
            <a:endParaRPr lang="en-GB" sz="180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C0C4B505-EEF0-77B5-C88B-EABE63E42741}"/>
              </a:ext>
            </a:extLst>
          </p:cNvPr>
          <p:cNvSpPr txBox="1"/>
          <p:nvPr/>
        </p:nvSpPr>
        <p:spPr>
          <a:xfrm>
            <a:off x="3808493" y="1930147"/>
            <a:ext cx="3985020" cy="2031325"/>
          </a:xfrm>
          <a:prstGeom prst="rect">
            <a:avLst/>
          </a:prstGeom>
          <a:noFill/>
          <a:ln cap="flat">
            <a:noFill/>
          </a:ln>
        </p:spPr>
        <p:txBody>
          <a:bodyPr vert="horz" wrap="square" lIns="91440" tIns="45720" rIns="91440" bIns="45720" anchor="t" anchorCtr="0" compatLnSpc="1">
            <a:spAutoFit/>
          </a:bodyPr>
          <a:lstStyle/>
          <a:p>
            <a:pPr>
              <a:buSzPct val="100000"/>
              <a:defRPr sz="1800" b="0" i="0" u="none" strike="noStrike" kern="0" cap="none" spc="0" baseline="0">
                <a:solidFill>
                  <a:srgbClr val="000000"/>
                </a:solidFill>
                <a:uFillTx/>
              </a:defRPr>
            </a:pPr>
            <a:r>
              <a:rPr lang="en-US" b="1">
                <a:latin typeface="Source Sans Pro" panose="020B0503030403020204" pitchFamily="34" charset="0"/>
              </a:rPr>
              <a:t>Have you registered for the monthly work well webinars?</a:t>
            </a:r>
          </a:p>
          <a:p>
            <a:pPr>
              <a:buSzPct val="100000"/>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Source Sans Pro" panose="020B0503030403020204" pitchFamily="34" charset="0"/>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Source Sans Pro" panose="020B0503030403020204" pitchFamily="34" charset="0"/>
              </a:rPr>
              <a:t>Led by Dr Rachel Morris and team,  they </a:t>
            </a:r>
            <a:r>
              <a:rPr lang="en-GB">
                <a:solidFill>
                  <a:srgbClr val="000000"/>
                </a:solidFill>
                <a:latin typeface="Source Sans Pro" panose="020B0503030403020204" pitchFamily="34" charset="0"/>
              </a:rPr>
              <a:t>deliver 1 hr evening sessions on wellbeing topics. Click </a:t>
            </a:r>
            <a:r>
              <a:rPr lang="en-GB">
                <a:solidFill>
                  <a:srgbClr val="000000"/>
                </a:solidFill>
                <a:latin typeface="Source Sans Pro" panose="020B0503030403020204" pitchFamily="34" charset="0"/>
                <a:hlinkClick r:id="rId5"/>
              </a:rPr>
              <a:t>here</a:t>
            </a:r>
            <a:r>
              <a:rPr lang="en-GB">
                <a:solidFill>
                  <a:srgbClr val="000000"/>
                </a:solidFill>
                <a:latin typeface="Source Sans Pro" panose="020B0503030403020204" pitchFamily="34" charset="0"/>
              </a:rPr>
              <a:t> to register for today’s webinar or future sessions.</a:t>
            </a:r>
          </a:p>
        </p:txBody>
      </p:sp>
      <p:grpSp>
        <p:nvGrpSpPr>
          <p:cNvPr id="6" name="Group 5">
            <a:extLst>
              <a:ext uri="{FF2B5EF4-FFF2-40B4-BE49-F238E27FC236}">
                <a16:creationId xmlns:a16="http://schemas.microsoft.com/office/drawing/2014/main" id="{40A0D38F-A445-6F5F-6F43-962A1CA77CEB}"/>
              </a:ext>
            </a:extLst>
          </p:cNvPr>
          <p:cNvGrpSpPr/>
          <p:nvPr/>
        </p:nvGrpSpPr>
        <p:grpSpPr>
          <a:xfrm>
            <a:off x="7967086" y="1774480"/>
            <a:ext cx="3852001" cy="2306115"/>
            <a:chOff x="85752" y="186616"/>
            <a:chExt cx="3681959" cy="2209175"/>
          </a:xfrm>
          <a:solidFill>
            <a:srgbClr val="A9D18E">
              <a:alpha val="29000"/>
            </a:srgbClr>
          </a:solidFill>
        </p:grpSpPr>
        <p:sp>
          <p:nvSpPr>
            <p:cNvPr id="12" name="Rectangle 11">
              <a:extLst>
                <a:ext uri="{FF2B5EF4-FFF2-40B4-BE49-F238E27FC236}">
                  <a16:creationId xmlns:a16="http://schemas.microsoft.com/office/drawing/2014/main" id="{25B3F156-F06F-BF66-D786-8A3DFFB2C987}"/>
                </a:ext>
              </a:extLst>
            </p:cNvPr>
            <p:cNvSpPr/>
            <p:nvPr/>
          </p:nvSpPr>
          <p:spPr>
            <a:xfrm>
              <a:off x="85752" y="186616"/>
              <a:ext cx="3681959" cy="2209175"/>
            </a:xfrm>
            <a:prstGeom prst="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7DFBF967-8489-C7ED-ED79-B1CE09F61566}"/>
                </a:ext>
              </a:extLst>
            </p:cNvPr>
            <p:cNvSpPr txBox="1"/>
            <p:nvPr/>
          </p:nvSpPr>
          <p:spPr>
            <a:xfrm>
              <a:off x="85752" y="186616"/>
              <a:ext cx="3681959" cy="22091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a:latin typeface="Source Sans Pro" panose="020B0503030403020204" pitchFamily="34" charset="0"/>
              </a:endParaRPr>
            </a:p>
          </p:txBody>
        </p:sp>
      </p:grpSp>
      <p:sp>
        <p:nvSpPr>
          <p:cNvPr id="21" name="TextBox 20">
            <a:extLst>
              <a:ext uri="{FF2B5EF4-FFF2-40B4-BE49-F238E27FC236}">
                <a16:creationId xmlns:a16="http://schemas.microsoft.com/office/drawing/2014/main" id="{2957B4D9-B778-2B16-3A13-7EB55401982A}"/>
              </a:ext>
            </a:extLst>
          </p:cNvPr>
          <p:cNvSpPr txBox="1"/>
          <p:nvPr/>
        </p:nvSpPr>
        <p:spPr>
          <a:xfrm>
            <a:off x="7967087" y="1930147"/>
            <a:ext cx="3851999" cy="2031325"/>
          </a:xfrm>
          <a:prstGeom prst="rect">
            <a:avLst/>
          </a:prstGeom>
          <a:noFill/>
          <a:ln cap="flat">
            <a:noFill/>
          </a:ln>
        </p:spPr>
        <p:txBody>
          <a:bodyPr vert="horz" wrap="square" lIns="91440" tIns="45720" rIns="91440" bIns="45720" anchor="t" anchorCtr="0" compatLnSpc="1">
            <a:spAutoFit/>
          </a:bodyPr>
          <a:lstStyle/>
          <a:p>
            <a:pPr>
              <a:buSzPct val="100000"/>
              <a:defRPr sz="1800" b="0" i="0" u="none" strike="noStrike" kern="0" cap="none" spc="0" baseline="0">
                <a:solidFill>
                  <a:srgbClr val="000000"/>
                </a:solidFill>
                <a:uFillTx/>
              </a:defRPr>
            </a:pPr>
            <a:r>
              <a:rPr lang="en-US" b="1">
                <a:latin typeface="Source Sans Pro" panose="020B0503030403020204" pitchFamily="34" charset="0"/>
              </a:rPr>
              <a:t>Have you had a peek at Wellbeing Wednesday and our HWB webpage?</a:t>
            </a:r>
          </a:p>
          <a:p>
            <a:pPr>
              <a:buSzPct val="100000"/>
              <a:defRPr sz="1800" b="0" i="0" u="none" strike="noStrike" kern="0" cap="none" spc="0" baseline="0">
                <a:solidFill>
                  <a:srgbClr val="000000"/>
                </a:solidFill>
                <a:uFillTx/>
              </a:defRPr>
            </a:pPr>
            <a:endParaRPr lang="en-US" b="1">
              <a:latin typeface="Source Sans Pro" panose="020B0503030403020204" pitchFamily="34" charset="0"/>
            </a:endParaRPr>
          </a:p>
          <a:p>
            <a:pPr>
              <a:buSzPct val="100000"/>
              <a:defRPr sz="1800" b="0" i="0" u="none" strike="noStrike" kern="0" cap="none" spc="0" baseline="0">
                <a:solidFill>
                  <a:srgbClr val="000000"/>
                </a:solidFill>
                <a:uFillTx/>
              </a:defRPr>
            </a:pPr>
            <a:r>
              <a:rPr lang="en-US">
                <a:latin typeface="Source Sans Pro" panose="020B0503030403020204" pitchFamily="34" charset="0"/>
              </a:rPr>
              <a:t>Wellbeing Wednesday can be accessed </a:t>
            </a:r>
            <a:r>
              <a:rPr lang="en-US">
                <a:latin typeface="Source Sans Pro" panose="020B0503030403020204" pitchFamily="34" charset="0"/>
                <a:hlinkClick r:id="rId6"/>
              </a:rPr>
              <a:t>here</a:t>
            </a:r>
            <a:r>
              <a:rPr lang="en-US">
                <a:latin typeface="Source Sans Pro" panose="020B0503030403020204" pitchFamily="34" charset="0"/>
              </a:rPr>
              <a:t>.</a:t>
            </a:r>
          </a:p>
          <a:p>
            <a:pPr>
              <a:buSzPct val="100000"/>
              <a:defRPr sz="1800" b="0" i="0" u="none" strike="noStrike" kern="0" cap="none" spc="0" baseline="0">
                <a:solidFill>
                  <a:srgbClr val="000000"/>
                </a:solidFill>
                <a:uFillTx/>
              </a:defRPr>
            </a:pPr>
            <a:endParaRPr lang="en-US">
              <a:latin typeface="Source Sans Pro" panose="020B0503030403020204" pitchFamily="34" charset="0"/>
            </a:endParaRPr>
          </a:p>
          <a:p>
            <a:pPr>
              <a:buSzPct val="100000"/>
              <a:defRPr sz="1800" b="0" i="0" u="none" strike="noStrike" kern="0" cap="none" spc="0" baseline="0">
                <a:solidFill>
                  <a:srgbClr val="000000"/>
                </a:solidFill>
                <a:uFillTx/>
              </a:defRPr>
            </a:pPr>
            <a:r>
              <a:rPr lang="en-US">
                <a:latin typeface="Source Sans Pro" panose="020B0503030403020204" pitchFamily="34" charset="0"/>
              </a:rPr>
              <a:t>HWB page on the website is </a:t>
            </a:r>
            <a:r>
              <a:rPr lang="en-US">
                <a:latin typeface="Source Sans Pro" panose="020B0503030403020204" pitchFamily="34" charset="0"/>
                <a:hlinkClick r:id="rId3"/>
              </a:rPr>
              <a:t>here</a:t>
            </a:r>
            <a:r>
              <a:rPr lang="en-US">
                <a:latin typeface="Source Sans Pro" panose="020B0503030403020204" pitchFamily="34" charset="0"/>
              </a:rPr>
              <a:t>.</a:t>
            </a:r>
          </a:p>
        </p:txBody>
      </p:sp>
    </p:spTree>
    <p:extLst>
      <p:ext uri="{BB962C8B-B14F-4D97-AF65-F5344CB8AC3E}">
        <p14:creationId xmlns:p14="http://schemas.microsoft.com/office/powerpoint/2010/main" val="227579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22E3FB03-6804-1426-DBE9-093061B40575}"/>
              </a:ext>
            </a:extLst>
          </p:cNvPr>
          <p:cNvPicPr>
            <a:picLocks noGrp="1" noChangeAspect="1"/>
          </p:cNvPicPr>
          <p:nvPr>
            <p:ph idx="1"/>
          </p:nvPr>
        </p:nvPicPr>
        <p:blipFill rotWithShape="1">
          <a:blip r:embed="rId3"/>
          <a:srcRect b="77109"/>
          <a:stretch/>
        </p:blipFill>
        <p:spPr>
          <a:xfrm>
            <a:off x="4" y="-65900"/>
            <a:ext cx="12191996" cy="1584947"/>
          </a:xfrm>
        </p:spPr>
      </p:pic>
      <p:sp>
        <p:nvSpPr>
          <p:cNvPr id="2" name="Rectangle 2">
            <a:extLst>
              <a:ext uri="{FF2B5EF4-FFF2-40B4-BE49-F238E27FC236}">
                <a16:creationId xmlns:a16="http://schemas.microsoft.com/office/drawing/2014/main" id="{FF598719-2161-564E-15F2-78925A0B5081}"/>
              </a:ext>
            </a:extLst>
          </p:cNvPr>
          <p:cNvSpPr>
            <a:spLocks noChangeArrowheads="1"/>
          </p:cNvSpPr>
          <p:nvPr/>
        </p:nvSpPr>
        <p:spPr bwMode="auto">
          <a:xfrm>
            <a:off x="7823266" y="2670837"/>
            <a:ext cx="2441122"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Arial" panose="020B0604020202020204" pitchFamily="34" charset="0"/>
                <a:ea typeface="Calibri" panose="020F0502020204030204" pitchFamily="34" charset="0"/>
              </a:rPr>
              <a:t>QR Code for Feedback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Arial" panose="020B0604020202020204" pitchFamily="34" charset="0"/>
                <a:ea typeface="Calibri" panose="020F0502020204030204" pitchFamily="34" charset="0"/>
                <a:hlinkClick r:id="rId4"/>
              </a:rPr>
              <a:t>WORKSHOPFEEDBACK</a:t>
            </a:r>
            <a:endParaRPr kumimoji="0" lang="en-GB" altLang="en-US" sz="2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1" descr="A qr code on a green background&#10;&#10;Description automatically generated">
            <a:extLst>
              <a:ext uri="{FF2B5EF4-FFF2-40B4-BE49-F238E27FC236}">
                <a16:creationId xmlns:a16="http://schemas.microsoft.com/office/drawing/2014/main" id="{DE32A2C6-A3A0-ADC7-EEFC-9357654BC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23900" cy="6923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285FC39-E194-E922-5695-4C50EB7C7B26}"/>
              </a:ext>
            </a:extLst>
          </p:cNvPr>
          <p:cNvSpPr>
            <a:spLocks noChangeArrowheads="1"/>
          </p:cNvSpPr>
          <p:nvPr/>
        </p:nvSpPr>
        <p:spPr bwMode="auto">
          <a:xfrm>
            <a:off x="571500" y="70847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05704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p shot of a representation of networks with stick figures.">
            <a:extLst>
              <a:ext uri="{FF2B5EF4-FFF2-40B4-BE49-F238E27FC236}">
                <a16:creationId xmlns:a16="http://schemas.microsoft.com/office/drawing/2014/main" id="{882B1AF9-07B4-357C-9F36-11CAE2785DF4}"/>
              </a:ext>
            </a:extLst>
          </p:cNvPr>
          <p:cNvPicPr>
            <a:picLocks noChangeAspect="1"/>
          </p:cNvPicPr>
          <p:nvPr/>
        </p:nvPicPr>
        <p:blipFill rotWithShape="1">
          <a:blip r:embed="rId2"/>
          <a:srcRect l="21080"/>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E119EF-11E4-7355-26C1-4F0F7AF2D48B}"/>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Marketplace - Networking</a:t>
            </a:r>
          </a:p>
        </p:txBody>
      </p:sp>
    </p:spTree>
    <p:extLst>
      <p:ext uri="{BB962C8B-B14F-4D97-AF65-F5344CB8AC3E}">
        <p14:creationId xmlns:p14="http://schemas.microsoft.com/office/powerpoint/2010/main" val="322522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stretch>
            <a:fillRect/>
          </a:stretch>
        </p:blipFill>
        <p:spPr>
          <a:xfrm>
            <a:off x="-212125" y="-98854"/>
            <a:ext cx="12630666" cy="75784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ose with solid fill">
            <a:extLst>
              <a:ext uri="{FF2B5EF4-FFF2-40B4-BE49-F238E27FC236}">
                <a16:creationId xmlns:a16="http://schemas.microsoft.com/office/drawing/2014/main" id="{A079E8F0-6354-8E65-7B87-F45DACF9C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rPr>
              <a:t>48% of referrals to Healthy Minds (IAPT) psychological therapies for  were male.</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or False</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False: 36%</a:t>
            </a: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*NHS digital 2022</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717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ose with solid fill">
            <a:extLst>
              <a:ext uri="{FF2B5EF4-FFF2-40B4-BE49-F238E27FC236}">
                <a16:creationId xmlns:a16="http://schemas.microsoft.com/office/drawing/2014/main" id="{24535E47-8E78-D423-B9A3-49F34A1C72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sym typeface="Mind Meridian Display"/>
              </a:rPr>
              <a:t>Over a third of men (35%) waited more than 1 year or have never disclosed a mental health problem to a friend or family member</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sym typeface="Mind Meridian Display"/>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or False</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False: 2 Years +*</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sym typeface="Mind Meridian Display"/>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*YOUGOV, 2021</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263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Tick with solid fill">
            <a:extLst>
              <a:ext uri="{FF2B5EF4-FFF2-40B4-BE49-F238E27FC236}">
                <a16:creationId xmlns:a16="http://schemas.microsoft.com/office/drawing/2014/main" id="{F3F93064-18FF-FA7E-B1BD-3284F61488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Text Placeholder 2">
            <a:extLst>
              <a:ext uri="{FF2B5EF4-FFF2-40B4-BE49-F238E27FC236}">
                <a16:creationId xmlns:a16="http://schemas.microsoft.com/office/drawing/2014/main" id="{22A62013-2F2A-B136-94A8-DAAE3B61F89C}"/>
              </a:ext>
            </a:extLst>
          </p:cNvPr>
          <p:cNvSpPr>
            <a:spLocks noGrp="1"/>
          </p:cNvSpPr>
          <p:nvPr>
            <p:ph type="body" idx="1"/>
          </p:nvPr>
        </p:nvSpPr>
        <p:spPr>
          <a:xfrm>
            <a:off x="5596502" y="2405894"/>
            <a:ext cx="5754896" cy="3197464"/>
          </a:xfrm>
        </p:spPr>
        <p:txBody>
          <a:bodyPr vert="horz" lIns="91440" tIns="45720" rIns="91440" bIns="45720" rtlCol="0" anchor="t">
            <a:normAutofit/>
          </a:bodyPr>
          <a:lstStyle/>
          <a:p>
            <a:pPr marL="0" indent="0" defTabSz="914400">
              <a:lnSpc>
                <a:spcPct val="90000"/>
              </a:lnSpc>
              <a:buNone/>
            </a:pPr>
            <a:r>
              <a:rPr lang="en-US" sz="2000">
                <a:solidFill>
                  <a:schemeClr val="tx1"/>
                </a:solidFill>
                <a:latin typeface="+mn-lt"/>
                <a:ea typeface="+mn-ea"/>
                <a:cs typeface="+mn-cs"/>
              </a:rPr>
              <a:t>52% of men would feel guilt, shame and or embarrassment in taking time off for a mental health concern vs. 12% for a physical health concern</a:t>
            </a:r>
          </a:p>
          <a:p>
            <a:pPr marL="0" indent="-228600" defTabSz="914400">
              <a:lnSpc>
                <a:spcPct val="90000"/>
              </a:lnSpc>
              <a:buFont typeface="Arial" panose="020B0604020202020204" pitchFamily="34" charset="0"/>
              <a:buChar char="•"/>
            </a:pPr>
            <a:r>
              <a:rPr lang="en-US" sz="2000">
                <a:solidFill>
                  <a:schemeClr val="tx1"/>
                </a:solidFill>
                <a:latin typeface="+mn-lt"/>
                <a:ea typeface="+mn-ea"/>
                <a:cs typeface="+mn-cs"/>
              </a:rPr>
              <a:t>True 	 👍 	or 	False ❤️</a:t>
            </a:r>
          </a:p>
          <a:p>
            <a:pPr marL="0" indent="-228600" defTabSz="914400">
              <a:lnSpc>
                <a:spcPct val="90000"/>
              </a:lnSpc>
              <a:buFont typeface="Arial" panose="020B0604020202020204" pitchFamily="34" charset="0"/>
              <a:buChar char="•"/>
            </a:pPr>
            <a:endParaRPr lang="en-US" sz="2000">
              <a:solidFill>
                <a:schemeClr val="tx1"/>
              </a:solidFill>
              <a:latin typeface="+mn-lt"/>
              <a:ea typeface="+mn-ea"/>
              <a:cs typeface="+mn-cs"/>
            </a:endParaRPr>
          </a:p>
          <a:p>
            <a:pPr marL="0" indent="-228600" defTabSz="914400">
              <a:lnSpc>
                <a:spcPct val="90000"/>
              </a:lnSpc>
              <a:buFont typeface="Arial" panose="020B0604020202020204" pitchFamily="34" charset="0"/>
              <a:buChar char="•"/>
              <a:defRPr sz="2000" cap="all" spc="416">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TRUE*</a:t>
            </a:r>
          </a:p>
          <a:p>
            <a:pPr marL="0" indent="-228600" defTabSz="914400">
              <a:lnSpc>
                <a:spcPct val="90000"/>
              </a:lnSpc>
              <a:buFont typeface="Arial" panose="020B0604020202020204" pitchFamily="34" charset="0"/>
              <a:buChar char="•"/>
              <a:defRPr sz="2000" cap="all" spc="208">
                <a:solidFill>
                  <a:srgbClr val="FF0071"/>
                </a:solidFill>
                <a:latin typeface="Mind Meridian Display"/>
                <a:ea typeface="Mind Meridian Display"/>
                <a:cs typeface="Mind Meridian Display"/>
                <a:sym typeface="Mind Meridian Display"/>
              </a:defRPr>
            </a:pPr>
            <a:r>
              <a:rPr lang="en-US" sz="2000">
                <a:solidFill>
                  <a:schemeClr val="tx1"/>
                </a:solidFill>
                <a:latin typeface="+mn-lt"/>
                <a:ea typeface="+mn-ea"/>
                <a:cs typeface="+mn-cs"/>
              </a:rPr>
              <a:t>*Opinion leader for MH Forum 2022</a:t>
            </a: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0872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30</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Welcome to our Personalised Care &amp; Men’s Mental Health  7-in-1 Event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 Shirt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factors for men</vt:lpstr>
      <vt:lpstr>PowerPoint Presentation</vt:lpstr>
      <vt:lpstr>PowerPoint Presentation</vt:lpstr>
      <vt:lpstr>PowerPoint Presentation</vt:lpstr>
      <vt:lpstr>PowerPoint Presentation</vt:lpstr>
      <vt:lpstr>PowerPoint Presentation</vt:lpstr>
      <vt:lpstr>Mental health conversation cycle: </vt:lpstr>
      <vt:lpstr>Start</vt:lpstr>
      <vt:lpstr>Mental health conversation cycle: Ask effectively</vt:lpstr>
      <vt:lpstr>The four key question types</vt:lpstr>
      <vt:lpstr>PowerPoint Presentation</vt:lpstr>
      <vt:lpstr>PowerPoint Presentation</vt:lpstr>
      <vt:lpstr>Mental health conversation cycle: Listen actively</vt:lpstr>
      <vt:lpstr>Levels of listening</vt:lpstr>
      <vt:lpstr>Mental health conversation cycle: Respond empathetically</vt:lpstr>
      <vt:lpstr>Tips for a positive conversation </vt:lpstr>
      <vt:lpstr>Mental health conversation cycle: Act</vt:lpstr>
      <vt:lpstr>Showing empathy</vt:lpstr>
      <vt:lpstr>PowerPoint Presentation</vt:lpstr>
      <vt:lpstr>Sharing board activity</vt:lpstr>
      <vt:lpstr>PowerPoint Presentation</vt:lpstr>
      <vt:lpstr>Case Study activity</vt:lpstr>
      <vt:lpstr>Q&amp;A</vt:lpstr>
      <vt:lpstr>PowerPoint Presentation</vt:lpstr>
      <vt:lpstr>PowerPoint Presentation</vt:lpstr>
      <vt:lpstr>PowerPoint Presentation</vt:lpstr>
      <vt:lpstr>Marketplace -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Taylor</dc:creator>
  <cp:revision>2</cp:revision>
  <dcterms:created xsi:type="dcterms:W3CDTF">2023-12-04T16:50:05Z</dcterms:created>
  <dcterms:modified xsi:type="dcterms:W3CDTF">2023-12-13T10:53:38Z</dcterms:modified>
</cp:coreProperties>
</file>